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682" r:id="rId5"/>
    <p:sldId id="976" r:id="rId6"/>
    <p:sldId id="685" r:id="rId7"/>
    <p:sldId id="1515" r:id="rId8"/>
    <p:sldId id="1489" r:id="rId9"/>
    <p:sldId id="1495" r:id="rId10"/>
    <p:sldId id="1516" r:id="rId11"/>
    <p:sldId id="1517" r:id="rId12"/>
    <p:sldId id="580" r:id="rId13"/>
    <p:sldId id="1506" r:id="rId14"/>
    <p:sldId id="1514" r:id="rId15"/>
  </p:sldIdLst>
  <p:sldSz cx="24377650" cy="13716000"/>
  <p:notesSz cx="6797675" cy="9928225"/>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2" pos="15356" userDrawn="1">
          <p15:clr>
            <a:srgbClr val="A4A3A4"/>
          </p15:clr>
        </p15:guide>
        <p15:guide id="3" orient="horz" pos="432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esco Bellini" initials="FB" lastIdx="5" clrIdx="0"/>
  <p:cmAuthor id="2" name="Luca Satolli" initials="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69B6"/>
    <a:srgbClr val="BD392F"/>
    <a:srgbClr val="F4AD4D"/>
    <a:srgbClr val="ADC779"/>
    <a:srgbClr val="47B29B"/>
    <a:srgbClr val="383F49"/>
    <a:srgbClr val="009CDB"/>
    <a:srgbClr val="00488F"/>
    <a:srgbClr val="9B8B8A"/>
    <a:srgbClr val="F89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5FD9F9-8754-4AAB-B70E-8FF1EFBC6D3B}" v="1" dt="2023-01-20T11:30:35.808"/>
  </p1510:revLst>
</p1510:revInfo>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Stile medio 3 - Colore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00A15C55-8517-42AA-B614-E9B94910E393}" styleName="Stile medio 2 - Color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4" d="100"/>
          <a:sy n="44" d="100"/>
        </p:scale>
        <p:origin x="84" y="240"/>
      </p:cViewPr>
      <p:guideLst>
        <p:guide pos="15356"/>
        <p:guide orient="horz" pos="43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ana Dulskaia" userId="909176b4-302c-4407-b38b-2cb08e881669" providerId="ADAL" clId="{D4BA4955-BF59-48F2-BB8C-1F23CD6AC383}"/>
    <pc:docChg chg="undo custSel delSld modSld sldOrd">
      <pc:chgData name="Iana Dulskaia" userId="909176b4-302c-4407-b38b-2cb08e881669" providerId="ADAL" clId="{D4BA4955-BF59-48F2-BB8C-1F23CD6AC383}" dt="2021-12-09T14:45:59.377" v="214" actId="1037"/>
      <pc:docMkLst>
        <pc:docMk/>
      </pc:docMkLst>
      <pc:sldChg chg="addSp delSp modSp mod">
        <pc:chgData name="Iana Dulskaia" userId="909176b4-302c-4407-b38b-2cb08e881669" providerId="ADAL" clId="{D4BA4955-BF59-48F2-BB8C-1F23CD6AC383}" dt="2021-12-09T14:45:59.377" v="214" actId="1037"/>
        <pc:sldMkLst>
          <pc:docMk/>
          <pc:sldMk cId="1423178875" sldId="580"/>
        </pc:sldMkLst>
        <pc:spChg chg="add del mod">
          <ac:chgData name="Iana Dulskaia" userId="909176b4-302c-4407-b38b-2cb08e881669" providerId="ADAL" clId="{D4BA4955-BF59-48F2-BB8C-1F23CD6AC383}" dt="2021-12-09T14:45:42.788" v="191" actId="478"/>
          <ac:spMkLst>
            <pc:docMk/>
            <pc:sldMk cId="1423178875" sldId="580"/>
            <ac:spMk id="5" creationId="{00000000-0000-0000-0000-000000000000}"/>
          </ac:spMkLst>
        </pc:spChg>
        <pc:spChg chg="add del mod">
          <ac:chgData name="Iana Dulskaia" userId="909176b4-302c-4407-b38b-2cb08e881669" providerId="ADAL" clId="{D4BA4955-BF59-48F2-BB8C-1F23CD6AC383}" dt="2021-12-09T14:45:59.377" v="214" actId="1037"/>
          <ac:spMkLst>
            <pc:docMk/>
            <pc:sldMk cId="1423178875" sldId="580"/>
            <ac:spMk id="22" creationId="{24A45865-C6A0-4435-9947-E233A56D8F8D}"/>
          </ac:spMkLst>
        </pc:spChg>
        <pc:spChg chg="add del mod">
          <ac:chgData name="Iana Dulskaia" userId="909176b4-302c-4407-b38b-2cb08e881669" providerId="ADAL" clId="{D4BA4955-BF59-48F2-BB8C-1F23CD6AC383}" dt="2021-12-09T14:45:59.377" v="214" actId="1037"/>
          <ac:spMkLst>
            <pc:docMk/>
            <pc:sldMk cId="1423178875" sldId="580"/>
            <ac:spMk id="25" creationId="{29FEFACE-DE15-4A51-A8D2-E98D9E1EFE06}"/>
          </ac:spMkLst>
        </pc:spChg>
        <pc:spChg chg="mod">
          <ac:chgData name="Iana Dulskaia" userId="909176b4-302c-4407-b38b-2cb08e881669" providerId="ADAL" clId="{D4BA4955-BF59-48F2-BB8C-1F23CD6AC383}" dt="2021-12-09T14:45:59.377" v="214" actId="1037"/>
          <ac:spMkLst>
            <pc:docMk/>
            <pc:sldMk cId="1423178875" sldId="580"/>
            <ac:spMk id="26" creationId="{78AB801C-C32E-472B-9C0C-A240191F2259}"/>
          </ac:spMkLst>
        </pc:spChg>
        <pc:spChg chg="add del mod">
          <ac:chgData name="Iana Dulskaia" userId="909176b4-302c-4407-b38b-2cb08e881669" providerId="ADAL" clId="{D4BA4955-BF59-48F2-BB8C-1F23CD6AC383}" dt="2021-12-09T14:45:59.377" v="214" actId="1037"/>
          <ac:spMkLst>
            <pc:docMk/>
            <pc:sldMk cId="1423178875" sldId="580"/>
            <ac:spMk id="28" creationId="{045C01F1-7CD6-4759-86C2-628299DAB368}"/>
          </ac:spMkLst>
        </pc:spChg>
        <pc:picChg chg="add del mod">
          <ac:chgData name="Iana Dulskaia" userId="909176b4-302c-4407-b38b-2cb08e881669" providerId="ADAL" clId="{D4BA4955-BF59-48F2-BB8C-1F23CD6AC383}" dt="2021-12-09T14:45:42.788" v="191" actId="478"/>
          <ac:picMkLst>
            <pc:docMk/>
            <pc:sldMk cId="1423178875" sldId="580"/>
            <ac:picMk id="11" creationId="{00000000-0000-0000-0000-000000000000}"/>
          </ac:picMkLst>
        </pc:picChg>
        <pc:picChg chg="mod">
          <ac:chgData name="Iana Dulskaia" userId="909176b4-302c-4407-b38b-2cb08e881669" providerId="ADAL" clId="{D4BA4955-BF59-48F2-BB8C-1F23CD6AC383}" dt="2021-12-09T14:45:09.333" v="176" actId="1036"/>
          <ac:picMkLst>
            <pc:docMk/>
            <pc:sldMk cId="1423178875" sldId="580"/>
            <ac:picMk id="17" creationId="{8743A82D-7491-469A-9043-97178C7BD1C6}"/>
          </ac:picMkLst>
        </pc:picChg>
        <pc:picChg chg="mod">
          <ac:chgData name="Iana Dulskaia" userId="909176b4-302c-4407-b38b-2cb08e881669" providerId="ADAL" clId="{D4BA4955-BF59-48F2-BB8C-1F23CD6AC383}" dt="2021-12-09T14:45:09.333" v="176" actId="1036"/>
          <ac:picMkLst>
            <pc:docMk/>
            <pc:sldMk cId="1423178875" sldId="580"/>
            <ac:picMk id="18" creationId="{F7458AC0-E461-4BFE-AF83-D588D617F636}"/>
          </ac:picMkLst>
        </pc:picChg>
        <pc:picChg chg="mod">
          <ac:chgData name="Iana Dulskaia" userId="909176b4-302c-4407-b38b-2cb08e881669" providerId="ADAL" clId="{D4BA4955-BF59-48F2-BB8C-1F23CD6AC383}" dt="2021-12-09T14:45:09.333" v="176" actId="1036"/>
          <ac:picMkLst>
            <pc:docMk/>
            <pc:sldMk cId="1423178875" sldId="580"/>
            <ac:picMk id="19" creationId="{EB44CD68-A827-4618-A0BE-7B439A5FF56B}"/>
          </ac:picMkLst>
        </pc:picChg>
        <pc:picChg chg="mod">
          <ac:chgData name="Iana Dulskaia" userId="909176b4-302c-4407-b38b-2cb08e881669" providerId="ADAL" clId="{D4BA4955-BF59-48F2-BB8C-1F23CD6AC383}" dt="2021-12-09T14:45:09.333" v="176" actId="1036"/>
          <ac:picMkLst>
            <pc:docMk/>
            <pc:sldMk cId="1423178875" sldId="580"/>
            <ac:picMk id="27" creationId="{C8C46440-F71A-469A-8B75-B001C237D373}"/>
          </ac:picMkLst>
        </pc:picChg>
      </pc:sldChg>
      <pc:sldChg chg="del">
        <pc:chgData name="Iana Dulskaia" userId="909176b4-302c-4407-b38b-2cb08e881669" providerId="ADAL" clId="{D4BA4955-BF59-48F2-BB8C-1F23CD6AC383}" dt="2021-12-09T13:25:16.567" v="129" actId="47"/>
        <pc:sldMkLst>
          <pc:docMk/>
          <pc:sldMk cId="4000482634" sldId="1488"/>
        </pc:sldMkLst>
      </pc:sldChg>
      <pc:sldChg chg="modSp mod">
        <pc:chgData name="Iana Dulskaia" userId="909176b4-302c-4407-b38b-2cb08e881669" providerId="ADAL" clId="{D4BA4955-BF59-48F2-BB8C-1F23CD6AC383}" dt="2021-12-09T13:23:20.433" v="126" actId="1037"/>
        <pc:sldMkLst>
          <pc:docMk/>
          <pc:sldMk cId="1935999440" sldId="1495"/>
        </pc:sldMkLst>
        <pc:picChg chg="mod">
          <ac:chgData name="Iana Dulskaia" userId="909176b4-302c-4407-b38b-2cb08e881669" providerId="ADAL" clId="{D4BA4955-BF59-48F2-BB8C-1F23CD6AC383}" dt="2021-12-09T13:23:20.433" v="126" actId="1037"/>
          <ac:picMkLst>
            <pc:docMk/>
            <pc:sldMk cId="1935999440" sldId="1495"/>
            <ac:picMk id="9" creationId="{C387F3E6-E002-47CA-8CF8-375AE5961928}"/>
          </ac:picMkLst>
        </pc:picChg>
      </pc:sldChg>
      <pc:sldChg chg="del">
        <pc:chgData name="Iana Dulskaia" userId="909176b4-302c-4407-b38b-2cb08e881669" providerId="ADAL" clId="{D4BA4955-BF59-48F2-BB8C-1F23CD6AC383}" dt="2021-12-09T13:18:44.152" v="15" actId="47"/>
        <pc:sldMkLst>
          <pc:docMk/>
          <pc:sldMk cId="1239466482" sldId="1502"/>
        </pc:sldMkLst>
      </pc:sldChg>
      <pc:sldChg chg="del">
        <pc:chgData name="Iana Dulskaia" userId="909176b4-302c-4407-b38b-2cb08e881669" providerId="ADAL" clId="{D4BA4955-BF59-48F2-BB8C-1F23CD6AC383}" dt="2021-12-09T13:18:45.472" v="16" actId="47"/>
        <pc:sldMkLst>
          <pc:docMk/>
          <pc:sldMk cId="869878662" sldId="1503"/>
        </pc:sldMkLst>
      </pc:sldChg>
      <pc:sldChg chg="del">
        <pc:chgData name="Iana Dulskaia" userId="909176b4-302c-4407-b38b-2cb08e881669" providerId="ADAL" clId="{D4BA4955-BF59-48F2-BB8C-1F23CD6AC383}" dt="2021-12-09T13:18:42.575" v="13" actId="47"/>
        <pc:sldMkLst>
          <pc:docMk/>
          <pc:sldMk cId="2519621734" sldId="1504"/>
        </pc:sldMkLst>
      </pc:sldChg>
      <pc:sldChg chg="del">
        <pc:chgData name="Iana Dulskaia" userId="909176b4-302c-4407-b38b-2cb08e881669" providerId="ADAL" clId="{D4BA4955-BF59-48F2-BB8C-1F23CD6AC383}" dt="2021-12-09T13:18:43.420" v="14" actId="47"/>
        <pc:sldMkLst>
          <pc:docMk/>
          <pc:sldMk cId="1613833843" sldId="1505"/>
        </pc:sldMkLst>
      </pc:sldChg>
      <pc:sldChg chg="del">
        <pc:chgData name="Iana Dulskaia" userId="909176b4-302c-4407-b38b-2cb08e881669" providerId="ADAL" clId="{D4BA4955-BF59-48F2-BB8C-1F23CD6AC383}" dt="2021-12-09T13:18:41.021" v="11" actId="47"/>
        <pc:sldMkLst>
          <pc:docMk/>
          <pc:sldMk cId="43799741" sldId="1507"/>
        </pc:sldMkLst>
      </pc:sldChg>
      <pc:sldChg chg="del">
        <pc:chgData name="Iana Dulskaia" userId="909176b4-302c-4407-b38b-2cb08e881669" providerId="ADAL" clId="{D4BA4955-BF59-48F2-BB8C-1F23CD6AC383}" dt="2021-12-09T13:18:38.733" v="9" actId="47"/>
        <pc:sldMkLst>
          <pc:docMk/>
          <pc:sldMk cId="2120223866" sldId="1508"/>
        </pc:sldMkLst>
      </pc:sldChg>
      <pc:sldChg chg="del">
        <pc:chgData name="Iana Dulskaia" userId="909176b4-302c-4407-b38b-2cb08e881669" providerId="ADAL" clId="{D4BA4955-BF59-48F2-BB8C-1F23CD6AC383}" dt="2021-12-09T13:18:37.710" v="8" actId="47"/>
        <pc:sldMkLst>
          <pc:docMk/>
          <pc:sldMk cId="95145951" sldId="1509"/>
        </pc:sldMkLst>
      </pc:sldChg>
      <pc:sldChg chg="del">
        <pc:chgData name="Iana Dulskaia" userId="909176b4-302c-4407-b38b-2cb08e881669" providerId="ADAL" clId="{D4BA4955-BF59-48F2-BB8C-1F23CD6AC383}" dt="2021-12-09T13:18:36.610" v="7" actId="47"/>
        <pc:sldMkLst>
          <pc:docMk/>
          <pc:sldMk cId="225962194" sldId="1510"/>
        </pc:sldMkLst>
      </pc:sldChg>
      <pc:sldChg chg="del">
        <pc:chgData name="Iana Dulskaia" userId="909176b4-302c-4407-b38b-2cb08e881669" providerId="ADAL" clId="{D4BA4955-BF59-48F2-BB8C-1F23CD6AC383}" dt="2021-12-09T13:18:40.125" v="10" actId="47"/>
        <pc:sldMkLst>
          <pc:docMk/>
          <pc:sldMk cId="864385764" sldId="1511"/>
        </pc:sldMkLst>
      </pc:sldChg>
      <pc:sldChg chg="del">
        <pc:chgData name="Iana Dulskaia" userId="909176b4-302c-4407-b38b-2cb08e881669" providerId="ADAL" clId="{D4BA4955-BF59-48F2-BB8C-1F23CD6AC383}" dt="2021-12-09T13:18:35.365" v="6" actId="47"/>
        <pc:sldMkLst>
          <pc:docMk/>
          <pc:sldMk cId="2837599094" sldId="1512"/>
        </pc:sldMkLst>
      </pc:sldChg>
      <pc:sldChg chg="del">
        <pc:chgData name="Iana Dulskaia" userId="909176b4-302c-4407-b38b-2cb08e881669" providerId="ADAL" clId="{D4BA4955-BF59-48F2-BB8C-1F23CD6AC383}" dt="2021-12-09T13:18:34.458" v="5" actId="47"/>
        <pc:sldMkLst>
          <pc:docMk/>
          <pc:sldMk cId="3825267819" sldId="1513"/>
        </pc:sldMkLst>
      </pc:sldChg>
      <pc:sldChg chg="modSp mod ord">
        <pc:chgData name="Iana Dulskaia" userId="909176b4-302c-4407-b38b-2cb08e881669" providerId="ADAL" clId="{D4BA4955-BF59-48F2-BB8C-1F23CD6AC383}" dt="2021-12-09T13:25:47.319" v="156" actId="20577"/>
        <pc:sldMkLst>
          <pc:docMk/>
          <pc:sldMk cId="3917225730" sldId="1515"/>
        </pc:sldMkLst>
        <pc:spChg chg="mod">
          <ac:chgData name="Iana Dulskaia" userId="909176b4-302c-4407-b38b-2cb08e881669" providerId="ADAL" clId="{D4BA4955-BF59-48F2-BB8C-1F23CD6AC383}" dt="2021-12-09T13:25:47.319" v="156" actId="20577"/>
          <ac:spMkLst>
            <pc:docMk/>
            <pc:sldMk cId="3917225730" sldId="1515"/>
            <ac:spMk id="10" creationId="{00000000-0000-0000-0000-000000000000}"/>
          </ac:spMkLst>
        </pc:spChg>
        <pc:spChg chg="mod">
          <ac:chgData name="Iana Dulskaia" userId="909176b4-302c-4407-b38b-2cb08e881669" providerId="ADAL" clId="{D4BA4955-BF59-48F2-BB8C-1F23CD6AC383}" dt="2021-12-09T13:21:02.109" v="82" actId="1036"/>
          <ac:spMkLst>
            <pc:docMk/>
            <pc:sldMk cId="3917225730" sldId="1515"/>
            <ac:spMk id="18" creationId="{EF9C4EFB-5BDC-459E-A34A-5A329B59EA39}"/>
          </ac:spMkLst>
        </pc:spChg>
        <pc:spChg chg="mod">
          <ac:chgData name="Iana Dulskaia" userId="909176b4-302c-4407-b38b-2cb08e881669" providerId="ADAL" clId="{D4BA4955-BF59-48F2-BB8C-1F23CD6AC383}" dt="2021-12-09T13:21:02.109" v="82" actId="1036"/>
          <ac:spMkLst>
            <pc:docMk/>
            <pc:sldMk cId="3917225730" sldId="1515"/>
            <ac:spMk id="30" creationId="{C655E41D-60BD-4538-AE7A-091D1AF2E513}"/>
          </ac:spMkLst>
        </pc:spChg>
        <pc:spChg chg="mod">
          <ac:chgData name="Iana Dulskaia" userId="909176b4-302c-4407-b38b-2cb08e881669" providerId="ADAL" clId="{D4BA4955-BF59-48F2-BB8C-1F23CD6AC383}" dt="2021-12-09T13:21:02.109" v="82" actId="1036"/>
          <ac:spMkLst>
            <pc:docMk/>
            <pc:sldMk cId="3917225730" sldId="1515"/>
            <ac:spMk id="31" creationId="{45D8DB0A-15CF-43F4-BDA8-82D074BF4591}"/>
          </ac:spMkLst>
        </pc:spChg>
      </pc:sldChg>
      <pc:sldChg chg="del">
        <pc:chgData name="Iana Dulskaia" userId="909176b4-302c-4407-b38b-2cb08e881669" providerId="ADAL" clId="{D4BA4955-BF59-48F2-BB8C-1F23CD6AC383}" dt="2021-12-09T13:18:41.844" v="12" actId="47"/>
        <pc:sldMkLst>
          <pc:docMk/>
          <pc:sldMk cId="825954053" sldId="1516"/>
        </pc:sldMkLst>
      </pc:sldChg>
      <pc:sldChg chg="del">
        <pc:chgData name="Iana Dulskaia" userId="909176b4-302c-4407-b38b-2cb08e881669" providerId="ADAL" clId="{D4BA4955-BF59-48F2-BB8C-1F23CD6AC383}" dt="2021-12-09T13:18:33.664" v="4" actId="47"/>
        <pc:sldMkLst>
          <pc:docMk/>
          <pc:sldMk cId="1414475841" sldId="1517"/>
        </pc:sldMkLst>
      </pc:sldChg>
      <pc:sldChg chg="del">
        <pc:chgData name="Iana Dulskaia" userId="909176b4-302c-4407-b38b-2cb08e881669" providerId="ADAL" clId="{D4BA4955-BF59-48F2-BB8C-1F23CD6AC383}" dt="2021-12-09T13:18:32.873" v="3" actId="47"/>
        <pc:sldMkLst>
          <pc:docMk/>
          <pc:sldMk cId="2506186701" sldId="1518"/>
        </pc:sldMkLst>
      </pc:sldChg>
      <pc:sldChg chg="del ord">
        <pc:chgData name="Iana Dulskaia" userId="909176b4-302c-4407-b38b-2cb08e881669" providerId="ADAL" clId="{D4BA4955-BF59-48F2-BB8C-1F23CD6AC383}" dt="2021-12-09T13:18:31.943" v="2" actId="47"/>
        <pc:sldMkLst>
          <pc:docMk/>
          <pc:sldMk cId="3943255399" sldId="1519"/>
        </pc:sldMkLst>
      </pc:sldChg>
    </pc:docChg>
  </pc:docChgLst>
  <pc:docChgLst>
    <pc:chgData name="Francesco Bellini" userId="50826172-03a7-4932-b4d5-a8a02ff65f2a" providerId="ADAL" clId="{881EA90D-7094-4DBF-9C92-0C5C046848BB}"/>
    <pc:docChg chg="undo custSel addSld modSld">
      <pc:chgData name="Francesco Bellini" userId="50826172-03a7-4932-b4d5-a8a02ff65f2a" providerId="ADAL" clId="{881EA90D-7094-4DBF-9C92-0C5C046848BB}" dt="2022-04-15T15:31:53.141" v="151" actId="164"/>
      <pc:docMkLst>
        <pc:docMk/>
      </pc:docMkLst>
      <pc:sldChg chg="modSp mod">
        <pc:chgData name="Francesco Bellini" userId="50826172-03a7-4932-b4d5-a8a02ff65f2a" providerId="ADAL" clId="{881EA90D-7094-4DBF-9C92-0C5C046848BB}" dt="2022-04-12T20:40:37.205" v="80" actId="20577"/>
        <pc:sldMkLst>
          <pc:docMk/>
          <pc:sldMk cId="1423178875" sldId="580"/>
        </pc:sldMkLst>
        <pc:spChg chg="mod">
          <ac:chgData name="Francesco Bellini" userId="50826172-03a7-4932-b4d5-a8a02ff65f2a" providerId="ADAL" clId="{881EA90D-7094-4DBF-9C92-0C5C046848BB}" dt="2022-04-12T20:40:37.205" v="80" actId="20577"/>
          <ac:spMkLst>
            <pc:docMk/>
            <pc:sldMk cId="1423178875" sldId="580"/>
            <ac:spMk id="23" creationId="{00000000-0000-0000-0000-000000000000}"/>
          </ac:spMkLst>
        </pc:spChg>
      </pc:sldChg>
      <pc:sldChg chg="addSp modSp mod">
        <pc:chgData name="Francesco Bellini" userId="50826172-03a7-4932-b4d5-a8a02ff65f2a" providerId="ADAL" clId="{881EA90D-7094-4DBF-9C92-0C5C046848BB}" dt="2022-04-15T15:31:53.141" v="151" actId="164"/>
        <pc:sldMkLst>
          <pc:docMk/>
          <pc:sldMk cId="2606734817" sldId="685"/>
        </pc:sldMkLst>
        <pc:spChg chg="mod">
          <ac:chgData name="Francesco Bellini" userId="50826172-03a7-4932-b4d5-a8a02ff65f2a" providerId="ADAL" clId="{881EA90D-7094-4DBF-9C92-0C5C046848BB}" dt="2022-04-15T15:31:53.141" v="151" actId="164"/>
          <ac:spMkLst>
            <pc:docMk/>
            <pc:sldMk cId="2606734817" sldId="685"/>
            <ac:spMk id="11" creationId="{00000000-0000-0000-0000-000000000000}"/>
          </ac:spMkLst>
        </pc:spChg>
        <pc:spChg chg="mod">
          <ac:chgData name="Francesco Bellini" userId="50826172-03a7-4932-b4d5-a8a02ff65f2a" providerId="ADAL" clId="{881EA90D-7094-4DBF-9C92-0C5C046848BB}" dt="2022-04-15T15:31:53.141" v="151" actId="164"/>
          <ac:spMkLst>
            <pc:docMk/>
            <pc:sldMk cId="2606734817" sldId="685"/>
            <ac:spMk id="25" creationId="{09BE860A-13EB-44B5-9110-BC2ADD6843BE}"/>
          </ac:spMkLst>
        </pc:spChg>
        <pc:spChg chg="mod">
          <ac:chgData name="Francesco Bellini" userId="50826172-03a7-4932-b4d5-a8a02ff65f2a" providerId="ADAL" clId="{881EA90D-7094-4DBF-9C92-0C5C046848BB}" dt="2022-04-15T15:31:53.141" v="151" actId="164"/>
          <ac:spMkLst>
            <pc:docMk/>
            <pc:sldMk cId="2606734817" sldId="685"/>
            <ac:spMk id="26" creationId="{00000000-0000-0000-0000-000000000000}"/>
          </ac:spMkLst>
        </pc:spChg>
        <pc:spChg chg="mod">
          <ac:chgData name="Francesco Bellini" userId="50826172-03a7-4932-b4d5-a8a02ff65f2a" providerId="ADAL" clId="{881EA90D-7094-4DBF-9C92-0C5C046848BB}" dt="2022-04-15T15:31:53.141" v="151" actId="164"/>
          <ac:spMkLst>
            <pc:docMk/>
            <pc:sldMk cId="2606734817" sldId="685"/>
            <ac:spMk id="28" creationId="{00000000-0000-0000-0000-000000000000}"/>
          </ac:spMkLst>
        </pc:spChg>
        <pc:spChg chg="mod">
          <ac:chgData name="Francesco Bellini" userId="50826172-03a7-4932-b4d5-a8a02ff65f2a" providerId="ADAL" clId="{881EA90D-7094-4DBF-9C92-0C5C046848BB}" dt="2022-04-15T15:31:53.141" v="151" actId="164"/>
          <ac:spMkLst>
            <pc:docMk/>
            <pc:sldMk cId="2606734817" sldId="685"/>
            <ac:spMk id="29" creationId="{00000000-0000-0000-0000-000000000000}"/>
          </ac:spMkLst>
        </pc:spChg>
        <pc:spChg chg="mod">
          <ac:chgData name="Francesco Bellini" userId="50826172-03a7-4932-b4d5-a8a02ff65f2a" providerId="ADAL" clId="{881EA90D-7094-4DBF-9C92-0C5C046848BB}" dt="2022-04-15T15:31:53.141" v="151" actId="164"/>
          <ac:spMkLst>
            <pc:docMk/>
            <pc:sldMk cId="2606734817" sldId="685"/>
            <ac:spMk id="30" creationId="{96E71806-3D29-4BFD-9D71-12CE0617B349}"/>
          </ac:spMkLst>
        </pc:spChg>
        <pc:spChg chg="mod">
          <ac:chgData name="Francesco Bellini" userId="50826172-03a7-4932-b4d5-a8a02ff65f2a" providerId="ADAL" clId="{881EA90D-7094-4DBF-9C92-0C5C046848BB}" dt="2022-04-15T15:31:53.141" v="151" actId="164"/>
          <ac:spMkLst>
            <pc:docMk/>
            <pc:sldMk cId="2606734817" sldId="685"/>
            <ac:spMk id="31" creationId="{622A1DDA-7C1B-442D-AC05-FAFA95E3211B}"/>
          </ac:spMkLst>
        </pc:spChg>
        <pc:spChg chg="mod">
          <ac:chgData name="Francesco Bellini" userId="50826172-03a7-4932-b4d5-a8a02ff65f2a" providerId="ADAL" clId="{881EA90D-7094-4DBF-9C92-0C5C046848BB}" dt="2022-04-15T15:31:53.141" v="151" actId="164"/>
          <ac:spMkLst>
            <pc:docMk/>
            <pc:sldMk cId="2606734817" sldId="685"/>
            <ac:spMk id="32" creationId="{EEEDB078-8E42-4CFE-A5B0-9F0ADD820B73}"/>
          </ac:spMkLst>
        </pc:spChg>
        <pc:spChg chg="mod">
          <ac:chgData name="Francesco Bellini" userId="50826172-03a7-4932-b4d5-a8a02ff65f2a" providerId="ADAL" clId="{881EA90D-7094-4DBF-9C92-0C5C046848BB}" dt="2022-04-15T15:31:53.141" v="151" actId="164"/>
          <ac:spMkLst>
            <pc:docMk/>
            <pc:sldMk cId="2606734817" sldId="685"/>
            <ac:spMk id="34" creationId="{BD2ED673-B0EC-4CE5-A22E-8C6BC6BBC96C}"/>
          </ac:spMkLst>
        </pc:spChg>
        <pc:spChg chg="mod">
          <ac:chgData name="Francesco Bellini" userId="50826172-03a7-4932-b4d5-a8a02ff65f2a" providerId="ADAL" clId="{881EA90D-7094-4DBF-9C92-0C5C046848BB}" dt="2022-04-15T15:31:53.141" v="151" actId="164"/>
          <ac:spMkLst>
            <pc:docMk/>
            <pc:sldMk cId="2606734817" sldId="685"/>
            <ac:spMk id="35" creationId="{72AE878E-4D7B-4341-9C63-BA186758F136}"/>
          </ac:spMkLst>
        </pc:spChg>
        <pc:spChg chg="mod">
          <ac:chgData name="Francesco Bellini" userId="50826172-03a7-4932-b4d5-a8a02ff65f2a" providerId="ADAL" clId="{881EA90D-7094-4DBF-9C92-0C5C046848BB}" dt="2022-04-15T15:31:53.141" v="151" actId="164"/>
          <ac:spMkLst>
            <pc:docMk/>
            <pc:sldMk cId="2606734817" sldId="685"/>
            <ac:spMk id="36" creationId="{6534135C-F0F7-4C2D-9994-4086453E6477}"/>
          </ac:spMkLst>
        </pc:spChg>
        <pc:spChg chg="mod">
          <ac:chgData name="Francesco Bellini" userId="50826172-03a7-4932-b4d5-a8a02ff65f2a" providerId="ADAL" clId="{881EA90D-7094-4DBF-9C92-0C5C046848BB}" dt="2022-04-15T15:31:53.141" v="151" actId="164"/>
          <ac:spMkLst>
            <pc:docMk/>
            <pc:sldMk cId="2606734817" sldId="685"/>
            <ac:spMk id="37" creationId="{03C8D707-E785-45BF-B24C-2E730176F358}"/>
          </ac:spMkLst>
        </pc:spChg>
        <pc:spChg chg="mod">
          <ac:chgData name="Francesco Bellini" userId="50826172-03a7-4932-b4d5-a8a02ff65f2a" providerId="ADAL" clId="{881EA90D-7094-4DBF-9C92-0C5C046848BB}" dt="2022-04-15T15:31:53.141" v="151" actId="164"/>
          <ac:spMkLst>
            <pc:docMk/>
            <pc:sldMk cId="2606734817" sldId="685"/>
            <ac:spMk id="38" creationId="{97A1D433-1D8A-4CE8-B97B-55386F994BD1}"/>
          </ac:spMkLst>
        </pc:spChg>
        <pc:spChg chg="mod">
          <ac:chgData name="Francesco Bellini" userId="50826172-03a7-4932-b4d5-a8a02ff65f2a" providerId="ADAL" clId="{881EA90D-7094-4DBF-9C92-0C5C046848BB}" dt="2022-04-15T15:31:53.141" v="151" actId="164"/>
          <ac:spMkLst>
            <pc:docMk/>
            <pc:sldMk cId="2606734817" sldId="685"/>
            <ac:spMk id="39" creationId="{3960104E-99EE-48EC-8D81-7D66A040F1E9}"/>
          </ac:spMkLst>
        </pc:spChg>
        <pc:spChg chg="mod">
          <ac:chgData name="Francesco Bellini" userId="50826172-03a7-4932-b4d5-a8a02ff65f2a" providerId="ADAL" clId="{881EA90D-7094-4DBF-9C92-0C5C046848BB}" dt="2022-04-15T15:31:53.141" v="151" actId="164"/>
          <ac:spMkLst>
            <pc:docMk/>
            <pc:sldMk cId="2606734817" sldId="685"/>
            <ac:spMk id="40" creationId="{A7A8E518-B975-4171-A201-9C2B79D39C87}"/>
          </ac:spMkLst>
        </pc:spChg>
        <pc:spChg chg="mod">
          <ac:chgData name="Francesco Bellini" userId="50826172-03a7-4932-b4d5-a8a02ff65f2a" providerId="ADAL" clId="{881EA90D-7094-4DBF-9C92-0C5C046848BB}" dt="2022-04-15T15:31:53.141" v="151" actId="164"/>
          <ac:spMkLst>
            <pc:docMk/>
            <pc:sldMk cId="2606734817" sldId="685"/>
            <ac:spMk id="41" creationId="{F8F63BF7-C595-449F-A94E-F6AB4F101EE4}"/>
          </ac:spMkLst>
        </pc:spChg>
        <pc:spChg chg="mod">
          <ac:chgData name="Francesco Bellini" userId="50826172-03a7-4932-b4d5-a8a02ff65f2a" providerId="ADAL" clId="{881EA90D-7094-4DBF-9C92-0C5C046848BB}" dt="2022-04-15T15:31:53.141" v="151" actId="164"/>
          <ac:spMkLst>
            <pc:docMk/>
            <pc:sldMk cId="2606734817" sldId="685"/>
            <ac:spMk id="42" creationId="{E08DA9B6-04EC-471F-9E08-D65E73D83F66}"/>
          </ac:spMkLst>
        </pc:spChg>
        <pc:spChg chg="mod">
          <ac:chgData name="Francesco Bellini" userId="50826172-03a7-4932-b4d5-a8a02ff65f2a" providerId="ADAL" clId="{881EA90D-7094-4DBF-9C92-0C5C046848BB}" dt="2022-04-15T15:31:53.141" v="151" actId="164"/>
          <ac:spMkLst>
            <pc:docMk/>
            <pc:sldMk cId="2606734817" sldId="685"/>
            <ac:spMk id="43" creationId="{61F5AAE3-FF2C-4F42-A370-E1153478B543}"/>
          </ac:spMkLst>
        </pc:spChg>
        <pc:spChg chg="mod">
          <ac:chgData name="Francesco Bellini" userId="50826172-03a7-4932-b4d5-a8a02ff65f2a" providerId="ADAL" clId="{881EA90D-7094-4DBF-9C92-0C5C046848BB}" dt="2022-04-15T15:31:53.141" v="151" actId="164"/>
          <ac:spMkLst>
            <pc:docMk/>
            <pc:sldMk cId="2606734817" sldId="685"/>
            <ac:spMk id="44" creationId="{9D536E8F-8D83-4B80-AA40-68F25C7E9503}"/>
          </ac:spMkLst>
        </pc:spChg>
        <pc:spChg chg="mod">
          <ac:chgData name="Francesco Bellini" userId="50826172-03a7-4932-b4d5-a8a02ff65f2a" providerId="ADAL" clId="{881EA90D-7094-4DBF-9C92-0C5C046848BB}" dt="2022-04-15T15:31:53.141" v="151" actId="164"/>
          <ac:spMkLst>
            <pc:docMk/>
            <pc:sldMk cId="2606734817" sldId="685"/>
            <ac:spMk id="46" creationId="{878A073C-FEE6-44C5-8F71-08987F2CABAD}"/>
          </ac:spMkLst>
        </pc:spChg>
        <pc:spChg chg="mod">
          <ac:chgData name="Francesco Bellini" userId="50826172-03a7-4932-b4d5-a8a02ff65f2a" providerId="ADAL" clId="{881EA90D-7094-4DBF-9C92-0C5C046848BB}" dt="2022-04-15T15:31:53.141" v="151" actId="164"/>
          <ac:spMkLst>
            <pc:docMk/>
            <pc:sldMk cId="2606734817" sldId="685"/>
            <ac:spMk id="47" creationId="{053C6A60-04B4-4D48-8982-E21E1FE57524}"/>
          </ac:spMkLst>
        </pc:spChg>
        <pc:spChg chg="mod">
          <ac:chgData name="Francesco Bellini" userId="50826172-03a7-4932-b4d5-a8a02ff65f2a" providerId="ADAL" clId="{881EA90D-7094-4DBF-9C92-0C5C046848BB}" dt="2022-04-15T15:31:53.141" v="151" actId="164"/>
          <ac:spMkLst>
            <pc:docMk/>
            <pc:sldMk cId="2606734817" sldId="685"/>
            <ac:spMk id="49" creationId="{601CD182-EDA7-4DE1-9E63-C6A4C4CD5E8E}"/>
          </ac:spMkLst>
        </pc:spChg>
        <pc:spChg chg="mod">
          <ac:chgData name="Francesco Bellini" userId="50826172-03a7-4932-b4d5-a8a02ff65f2a" providerId="ADAL" clId="{881EA90D-7094-4DBF-9C92-0C5C046848BB}" dt="2022-04-15T15:31:53.141" v="151" actId="164"/>
          <ac:spMkLst>
            <pc:docMk/>
            <pc:sldMk cId="2606734817" sldId="685"/>
            <ac:spMk id="51" creationId="{14D4FA33-3AD6-4AB9-B214-C1E894149895}"/>
          </ac:spMkLst>
        </pc:spChg>
        <pc:spChg chg="mod">
          <ac:chgData name="Francesco Bellini" userId="50826172-03a7-4932-b4d5-a8a02ff65f2a" providerId="ADAL" clId="{881EA90D-7094-4DBF-9C92-0C5C046848BB}" dt="2022-04-15T15:31:53.141" v="151" actId="164"/>
          <ac:spMkLst>
            <pc:docMk/>
            <pc:sldMk cId="2606734817" sldId="685"/>
            <ac:spMk id="52" creationId="{9415717F-7BB7-40AD-B166-1DFCC967F208}"/>
          </ac:spMkLst>
        </pc:spChg>
        <pc:spChg chg="mod">
          <ac:chgData name="Francesco Bellini" userId="50826172-03a7-4932-b4d5-a8a02ff65f2a" providerId="ADAL" clId="{881EA90D-7094-4DBF-9C92-0C5C046848BB}" dt="2022-04-15T15:31:53.141" v="151" actId="164"/>
          <ac:spMkLst>
            <pc:docMk/>
            <pc:sldMk cId="2606734817" sldId="685"/>
            <ac:spMk id="53" creationId="{FC7B339F-2313-40C5-AA47-B2D2F2C40A66}"/>
          </ac:spMkLst>
        </pc:spChg>
        <pc:spChg chg="mod">
          <ac:chgData name="Francesco Bellini" userId="50826172-03a7-4932-b4d5-a8a02ff65f2a" providerId="ADAL" clId="{881EA90D-7094-4DBF-9C92-0C5C046848BB}" dt="2022-04-15T15:31:53.141" v="151" actId="164"/>
          <ac:spMkLst>
            <pc:docMk/>
            <pc:sldMk cId="2606734817" sldId="685"/>
            <ac:spMk id="55" creationId="{6903FEF6-B034-42BC-8BB0-0289C4D420A8}"/>
          </ac:spMkLst>
        </pc:spChg>
        <pc:spChg chg="mod">
          <ac:chgData name="Francesco Bellini" userId="50826172-03a7-4932-b4d5-a8a02ff65f2a" providerId="ADAL" clId="{881EA90D-7094-4DBF-9C92-0C5C046848BB}" dt="2022-04-15T15:31:53.141" v="151" actId="164"/>
          <ac:spMkLst>
            <pc:docMk/>
            <pc:sldMk cId="2606734817" sldId="685"/>
            <ac:spMk id="56" creationId="{1E942CC5-E3AE-4E58-8168-155D6EBA2DDD}"/>
          </ac:spMkLst>
        </pc:spChg>
        <pc:spChg chg="mod">
          <ac:chgData name="Francesco Bellini" userId="50826172-03a7-4932-b4d5-a8a02ff65f2a" providerId="ADAL" clId="{881EA90D-7094-4DBF-9C92-0C5C046848BB}" dt="2022-04-15T15:31:53.141" v="151" actId="164"/>
          <ac:spMkLst>
            <pc:docMk/>
            <pc:sldMk cId="2606734817" sldId="685"/>
            <ac:spMk id="57" creationId="{7E09BB00-CF90-43D9-B826-A8D4828E316F}"/>
          </ac:spMkLst>
        </pc:spChg>
        <pc:spChg chg="mod">
          <ac:chgData name="Francesco Bellini" userId="50826172-03a7-4932-b4d5-a8a02ff65f2a" providerId="ADAL" clId="{881EA90D-7094-4DBF-9C92-0C5C046848BB}" dt="2022-04-15T15:31:53.141" v="151" actId="164"/>
          <ac:spMkLst>
            <pc:docMk/>
            <pc:sldMk cId="2606734817" sldId="685"/>
            <ac:spMk id="58" creationId="{B83106AF-F5E0-473D-B9B3-B7AD8AAAFD79}"/>
          </ac:spMkLst>
        </pc:spChg>
        <pc:spChg chg="mod">
          <ac:chgData name="Francesco Bellini" userId="50826172-03a7-4932-b4d5-a8a02ff65f2a" providerId="ADAL" clId="{881EA90D-7094-4DBF-9C92-0C5C046848BB}" dt="2022-04-15T15:31:53.141" v="151" actId="164"/>
          <ac:spMkLst>
            <pc:docMk/>
            <pc:sldMk cId="2606734817" sldId="685"/>
            <ac:spMk id="59" creationId="{11E67EE0-4CAC-45D7-8E5D-B0AAB26F0D5E}"/>
          </ac:spMkLst>
        </pc:spChg>
        <pc:spChg chg="mod">
          <ac:chgData name="Francesco Bellini" userId="50826172-03a7-4932-b4d5-a8a02ff65f2a" providerId="ADAL" clId="{881EA90D-7094-4DBF-9C92-0C5C046848BB}" dt="2022-04-15T15:31:53.141" v="151" actId="164"/>
          <ac:spMkLst>
            <pc:docMk/>
            <pc:sldMk cId="2606734817" sldId="685"/>
            <ac:spMk id="60" creationId="{16214F43-27B0-4E39-A81D-DB31BCB6138E}"/>
          </ac:spMkLst>
        </pc:spChg>
        <pc:spChg chg="mod">
          <ac:chgData name="Francesco Bellini" userId="50826172-03a7-4932-b4d5-a8a02ff65f2a" providerId="ADAL" clId="{881EA90D-7094-4DBF-9C92-0C5C046848BB}" dt="2022-04-15T15:31:53.141" v="151" actId="164"/>
          <ac:spMkLst>
            <pc:docMk/>
            <pc:sldMk cId="2606734817" sldId="685"/>
            <ac:spMk id="61" creationId="{3EE8C808-C15B-4C1F-8D61-1575AD86CCD5}"/>
          </ac:spMkLst>
        </pc:spChg>
        <pc:spChg chg="mod">
          <ac:chgData name="Francesco Bellini" userId="50826172-03a7-4932-b4d5-a8a02ff65f2a" providerId="ADAL" clId="{881EA90D-7094-4DBF-9C92-0C5C046848BB}" dt="2022-04-15T15:31:53.141" v="151" actId="164"/>
          <ac:spMkLst>
            <pc:docMk/>
            <pc:sldMk cId="2606734817" sldId="685"/>
            <ac:spMk id="62" creationId="{CF85BBBE-54F1-40E8-B4E0-8FEE667B3F93}"/>
          </ac:spMkLst>
        </pc:spChg>
        <pc:spChg chg="mod">
          <ac:chgData name="Francesco Bellini" userId="50826172-03a7-4932-b4d5-a8a02ff65f2a" providerId="ADAL" clId="{881EA90D-7094-4DBF-9C92-0C5C046848BB}" dt="2022-04-15T15:31:53.141" v="151" actId="164"/>
          <ac:spMkLst>
            <pc:docMk/>
            <pc:sldMk cId="2606734817" sldId="685"/>
            <ac:spMk id="63" creationId="{4C36EC31-2913-431F-82F0-EBB594DB985B}"/>
          </ac:spMkLst>
        </pc:spChg>
        <pc:spChg chg="mod">
          <ac:chgData name="Francesco Bellini" userId="50826172-03a7-4932-b4d5-a8a02ff65f2a" providerId="ADAL" clId="{881EA90D-7094-4DBF-9C92-0C5C046848BB}" dt="2022-04-15T15:31:53.141" v="151" actId="164"/>
          <ac:spMkLst>
            <pc:docMk/>
            <pc:sldMk cId="2606734817" sldId="685"/>
            <ac:spMk id="70" creationId="{575EE096-F90C-4D1F-BA7B-8E720B46B657}"/>
          </ac:spMkLst>
        </pc:spChg>
        <pc:spChg chg="mod">
          <ac:chgData name="Francesco Bellini" userId="50826172-03a7-4932-b4d5-a8a02ff65f2a" providerId="ADAL" clId="{881EA90D-7094-4DBF-9C92-0C5C046848BB}" dt="2022-04-15T15:31:53.141" v="151" actId="164"/>
          <ac:spMkLst>
            <pc:docMk/>
            <pc:sldMk cId="2606734817" sldId="685"/>
            <ac:spMk id="72" creationId="{B5F35319-4E9D-44F4-9F79-4627BF27D794}"/>
          </ac:spMkLst>
        </pc:spChg>
        <pc:spChg chg="mod">
          <ac:chgData name="Francesco Bellini" userId="50826172-03a7-4932-b4d5-a8a02ff65f2a" providerId="ADAL" clId="{881EA90D-7094-4DBF-9C92-0C5C046848BB}" dt="2022-04-15T15:31:53.141" v="151" actId="164"/>
          <ac:spMkLst>
            <pc:docMk/>
            <pc:sldMk cId="2606734817" sldId="685"/>
            <ac:spMk id="73" creationId="{47BA945B-B418-44FB-B809-49C7966E3DB7}"/>
          </ac:spMkLst>
        </pc:spChg>
        <pc:spChg chg="mod">
          <ac:chgData name="Francesco Bellini" userId="50826172-03a7-4932-b4d5-a8a02ff65f2a" providerId="ADAL" clId="{881EA90D-7094-4DBF-9C92-0C5C046848BB}" dt="2022-04-15T15:31:53.141" v="151" actId="164"/>
          <ac:spMkLst>
            <pc:docMk/>
            <pc:sldMk cId="2606734817" sldId="685"/>
            <ac:spMk id="74" creationId="{548D9436-7524-49DE-9090-3687767469F7}"/>
          </ac:spMkLst>
        </pc:spChg>
        <pc:spChg chg="mod">
          <ac:chgData name="Francesco Bellini" userId="50826172-03a7-4932-b4d5-a8a02ff65f2a" providerId="ADAL" clId="{881EA90D-7094-4DBF-9C92-0C5C046848BB}" dt="2022-04-15T15:31:53.141" v="151" actId="164"/>
          <ac:spMkLst>
            <pc:docMk/>
            <pc:sldMk cId="2606734817" sldId="685"/>
            <ac:spMk id="76" creationId="{CEBDF3E7-30A3-4F65-AEED-DC03DB806FCC}"/>
          </ac:spMkLst>
        </pc:spChg>
        <pc:spChg chg="mod">
          <ac:chgData name="Francesco Bellini" userId="50826172-03a7-4932-b4d5-a8a02ff65f2a" providerId="ADAL" clId="{881EA90D-7094-4DBF-9C92-0C5C046848BB}" dt="2022-04-15T15:31:53.141" v="151" actId="164"/>
          <ac:spMkLst>
            <pc:docMk/>
            <pc:sldMk cId="2606734817" sldId="685"/>
            <ac:spMk id="77" creationId="{F3767443-FEF4-4EAC-AA71-63FB52449E8C}"/>
          </ac:spMkLst>
        </pc:spChg>
        <pc:spChg chg="mod">
          <ac:chgData name="Francesco Bellini" userId="50826172-03a7-4932-b4d5-a8a02ff65f2a" providerId="ADAL" clId="{881EA90D-7094-4DBF-9C92-0C5C046848BB}" dt="2022-04-15T15:31:53.141" v="151" actId="164"/>
          <ac:spMkLst>
            <pc:docMk/>
            <pc:sldMk cId="2606734817" sldId="685"/>
            <ac:spMk id="78" creationId="{D5588D13-C858-467F-B514-B34A789B190A}"/>
          </ac:spMkLst>
        </pc:spChg>
        <pc:spChg chg="mod">
          <ac:chgData name="Francesco Bellini" userId="50826172-03a7-4932-b4d5-a8a02ff65f2a" providerId="ADAL" clId="{881EA90D-7094-4DBF-9C92-0C5C046848BB}" dt="2022-04-15T15:31:53.141" v="151" actId="164"/>
          <ac:spMkLst>
            <pc:docMk/>
            <pc:sldMk cId="2606734817" sldId="685"/>
            <ac:spMk id="79" creationId="{DA11B810-B3B9-40C5-9B0F-44D0E664B0E1}"/>
          </ac:spMkLst>
        </pc:spChg>
        <pc:spChg chg="mod">
          <ac:chgData name="Francesco Bellini" userId="50826172-03a7-4932-b4d5-a8a02ff65f2a" providerId="ADAL" clId="{881EA90D-7094-4DBF-9C92-0C5C046848BB}" dt="2022-04-15T15:31:53.141" v="151" actId="164"/>
          <ac:spMkLst>
            <pc:docMk/>
            <pc:sldMk cId="2606734817" sldId="685"/>
            <ac:spMk id="80" creationId="{A9A53CDC-6023-4B66-B830-ADC619002207}"/>
          </ac:spMkLst>
        </pc:spChg>
        <pc:spChg chg="mod">
          <ac:chgData name="Francesco Bellini" userId="50826172-03a7-4932-b4d5-a8a02ff65f2a" providerId="ADAL" clId="{881EA90D-7094-4DBF-9C92-0C5C046848BB}" dt="2022-04-15T15:31:53.141" v="151" actId="164"/>
          <ac:spMkLst>
            <pc:docMk/>
            <pc:sldMk cId="2606734817" sldId="685"/>
            <ac:spMk id="81" creationId="{283C3978-A068-4362-A238-B93371C62ECE}"/>
          </ac:spMkLst>
        </pc:spChg>
        <pc:spChg chg="mod">
          <ac:chgData name="Francesco Bellini" userId="50826172-03a7-4932-b4d5-a8a02ff65f2a" providerId="ADAL" clId="{881EA90D-7094-4DBF-9C92-0C5C046848BB}" dt="2022-04-15T15:31:53.141" v="151" actId="164"/>
          <ac:spMkLst>
            <pc:docMk/>
            <pc:sldMk cId="2606734817" sldId="685"/>
            <ac:spMk id="84" creationId="{00000000-0000-0000-0000-000000000000}"/>
          </ac:spMkLst>
        </pc:spChg>
        <pc:spChg chg="mod">
          <ac:chgData name="Francesco Bellini" userId="50826172-03a7-4932-b4d5-a8a02ff65f2a" providerId="ADAL" clId="{881EA90D-7094-4DBF-9C92-0C5C046848BB}" dt="2022-04-15T15:31:53.141" v="151" actId="164"/>
          <ac:spMkLst>
            <pc:docMk/>
            <pc:sldMk cId="2606734817" sldId="685"/>
            <ac:spMk id="85" creationId="{00000000-0000-0000-0000-000000000000}"/>
          </ac:spMkLst>
        </pc:spChg>
        <pc:spChg chg="mod">
          <ac:chgData name="Francesco Bellini" userId="50826172-03a7-4932-b4d5-a8a02ff65f2a" providerId="ADAL" clId="{881EA90D-7094-4DBF-9C92-0C5C046848BB}" dt="2022-04-15T15:31:53.141" v="151" actId="164"/>
          <ac:spMkLst>
            <pc:docMk/>
            <pc:sldMk cId="2606734817" sldId="685"/>
            <ac:spMk id="86" creationId="{00000000-0000-0000-0000-000000000000}"/>
          </ac:spMkLst>
        </pc:spChg>
        <pc:spChg chg="mod">
          <ac:chgData name="Francesco Bellini" userId="50826172-03a7-4932-b4d5-a8a02ff65f2a" providerId="ADAL" clId="{881EA90D-7094-4DBF-9C92-0C5C046848BB}" dt="2022-04-15T15:31:53.141" v="151" actId="164"/>
          <ac:spMkLst>
            <pc:docMk/>
            <pc:sldMk cId="2606734817" sldId="685"/>
            <ac:spMk id="87" creationId="{00000000-0000-0000-0000-000000000000}"/>
          </ac:spMkLst>
        </pc:spChg>
        <pc:spChg chg="mod">
          <ac:chgData name="Francesco Bellini" userId="50826172-03a7-4932-b4d5-a8a02ff65f2a" providerId="ADAL" clId="{881EA90D-7094-4DBF-9C92-0C5C046848BB}" dt="2022-04-15T15:31:53.141" v="151" actId="164"/>
          <ac:spMkLst>
            <pc:docMk/>
            <pc:sldMk cId="2606734817" sldId="685"/>
            <ac:spMk id="88" creationId="{00000000-0000-0000-0000-000000000000}"/>
          </ac:spMkLst>
        </pc:spChg>
        <pc:spChg chg="mod">
          <ac:chgData name="Francesco Bellini" userId="50826172-03a7-4932-b4d5-a8a02ff65f2a" providerId="ADAL" clId="{881EA90D-7094-4DBF-9C92-0C5C046848BB}" dt="2022-04-15T15:31:53.141" v="151" actId="164"/>
          <ac:spMkLst>
            <pc:docMk/>
            <pc:sldMk cId="2606734817" sldId="685"/>
            <ac:spMk id="89" creationId="{00000000-0000-0000-0000-000000000000}"/>
          </ac:spMkLst>
        </pc:spChg>
        <pc:spChg chg="mod">
          <ac:chgData name="Francesco Bellini" userId="50826172-03a7-4932-b4d5-a8a02ff65f2a" providerId="ADAL" clId="{881EA90D-7094-4DBF-9C92-0C5C046848BB}" dt="2022-04-15T15:31:53.141" v="151" actId="164"/>
          <ac:spMkLst>
            <pc:docMk/>
            <pc:sldMk cId="2606734817" sldId="685"/>
            <ac:spMk id="90" creationId="{00000000-0000-0000-0000-000000000000}"/>
          </ac:spMkLst>
        </pc:spChg>
        <pc:spChg chg="mod">
          <ac:chgData name="Francesco Bellini" userId="50826172-03a7-4932-b4d5-a8a02ff65f2a" providerId="ADAL" clId="{881EA90D-7094-4DBF-9C92-0C5C046848BB}" dt="2022-04-15T15:31:53.141" v="151" actId="164"/>
          <ac:spMkLst>
            <pc:docMk/>
            <pc:sldMk cId="2606734817" sldId="685"/>
            <ac:spMk id="91" creationId="{00000000-0000-0000-0000-000000000000}"/>
          </ac:spMkLst>
        </pc:spChg>
        <pc:spChg chg="mod">
          <ac:chgData name="Francesco Bellini" userId="50826172-03a7-4932-b4d5-a8a02ff65f2a" providerId="ADAL" clId="{881EA90D-7094-4DBF-9C92-0C5C046848BB}" dt="2022-04-15T15:31:53.141" v="151" actId="164"/>
          <ac:spMkLst>
            <pc:docMk/>
            <pc:sldMk cId="2606734817" sldId="685"/>
            <ac:spMk id="92" creationId="{00000000-0000-0000-0000-000000000000}"/>
          </ac:spMkLst>
        </pc:spChg>
        <pc:spChg chg="mod">
          <ac:chgData name="Francesco Bellini" userId="50826172-03a7-4932-b4d5-a8a02ff65f2a" providerId="ADAL" clId="{881EA90D-7094-4DBF-9C92-0C5C046848BB}" dt="2022-04-15T15:31:53.141" v="151" actId="164"/>
          <ac:spMkLst>
            <pc:docMk/>
            <pc:sldMk cId="2606734817" sldId="685"/>
            <ac:spMk id="93" creationId="{70501422-B88A-4205-8E12-BEF229040171}"/>
          </ac:spMkLst>
        </pc:spChg>
        <pc:spChg chg="mod">
          <ac:chgData name="Francesco Bellini" userId="50826172-03a7-4932-b4d5-a8a02ff65f2a" providerId="ADAL" clId="{881EA90D-7094-4DBF-9C92-0C5C046848BB}" dt="2022-04-15T15:31:53.141" v="151" actId="164"/>
          <ac:spMkLst>
            <pc:docMk/>
            <pc:sldMk cId="2606734817" sldId="685"/>
            <ac:spMk id="94" creationId="{523D945D-BA35-4040-8DB8-914B2C4C5D97}"/>
          </ac:spMkLst>
        </pc:spChg>
        <pc:spChg chg="mod">
          <ac:chgData name="Francesco Bellini" userId="50826172-03a7-4932-b4d5-a8a02ff65f2a" providerId="ADAL" clId="{881EA90D-7094-4DBF-9C92-0C5C046848BB}" dt="2022-04-15T15:31:53.141" v="151" actId="164"/>
          <ac:spMkLst>
            <pc:docMk/>
            <pc:sldMk cId="2606734817" sldId="685"/>
            <ac:spMk id="99" creationId="{AC1811B1-1055-449C-8ACF-86344AA5F954}"/>
          </ac:spMkLst>
        </pc:spChg>
        <pc:spChg chg="mod">
          <ac:chgData name="Francesco Bellini" userId="50826172-03a7-4932-b4d5-a8a02ff65f2a" providerId="ADAL" clId="{881EA90D-7094-4DBF-9C92-0C5C046848BB}" dt="2022-04-15T15:31:53.141" v="151" actId="164"/>
          <ac:spMkLst>
            <pc:docMk/>
            <pc:sldMk cId="2606734817" sldId="685"/>
            <ac:spMk id="100" creationId="{8D2EB36B-834B-40FD-9245-84FFF74CD528}"/>
          </ac:spMkLst>
        </pc:spChg>
        <pc:grpChg chg="add mod">
          <ac:chgData name="Francesco Bellini" userId="50826172-03a7-4932-b4d5-a8a02ff65f2a" providerId="ADAL" clId="{881EA90D-7094-4DBF-9C92-0C5C046848BB}" dt="2022-04-15T15:31:53.141" v="151" actId="164"/>
          <ac:grpSpMkLst>
            <pc:docMk/>
            <pc:sldMk cId="2606734817" sldId="685"/>
            <ac:grpSpMk id="2" creationId="{78EC49AE-C1BF-4661-843E-9787A6869D33}"/>
          </ac:grpSpMkLst>
        </pc:grpChg>
        <pc:grpChg chg="mod">
          <ac:chgData name="Francesco Bellini" userId="50826172-03a7-4932-b4d5-a8a02ff65f2a" providerId="ADAL" clId="{881EA90D-7094-4DBF-9C92-0C5C046848BB}" dt="2022-04-15T15:31:53.141" v="151" actId="164"/>
          <ac:grpSpMkLst>
            <pc:docMk/>
            <pc:sldMk cId="2606734817" sldId="685"/>
            <ac:grpSpMk id="7" creationId="{00000000-0000-0000-0000-000000000000}"/>
          </ac:grpSpMkLst>
        </pc:grpChg>
        <pc:grpChg chg="mod">
          <ac:chgData name="Francesco Bellini" userId="50826172-03a7-4932-b4d5-a8a02ff65f2a" providerId="ADAL" clId="{881EA90D-7094-4DBF-9C92-0C5C046848BB}" dt="2022-04-15T15:31:53.141" v="151" actId="164"/>
          <ac:grpSpMkLst>
            <pc:docMk/>
            <pc:sldMk cId="2606734817" sldId="685"/>
            <ac:grpSpMk id="65" creationId="{630469CE-756B-4F65-A8FE-F16C9355FE13}"/>
          </ac:grpSpMkLst>
        </pc:grpChg>
        <pc:grpChg chg="mod">
          <ac:chgData name="Francesco Bellini" userId="50826172-03a7-4932-b4d5-a8a02ff65f2a" providerId="ADAL" clId="{881EA90D-7094-4DBF-9C92-0C5C046848BB}" dt="2022-04-15T15:31:53.141" v="151" actId="164"/>
          <ac:grpSpMkLst>
            <pc:docMk/>
            <pc:sldMk cId="2606734817" sldId="685"/>
            <ac:grpSpMk id="95" creationId="{D084AE93-0202-419C-827D-76031F5C4987}"/>
          </ac:grpSpMkLst>
        </pc:grpChg>
        <pc:picChg chg="mod">
          <ac:chgData name="Francesco Bellini" userId="50826172-03a7-4932-b4d5-a8a02ff65f2a" providerId="ADAL" clId="{881EA90D-7094-4DBF-9C92-0C5C046848BB}" dt="2022-04-15T15:31:53.141" v="151" actId="164"/>
          <ac:picMkLst>
            <pc:docMk/>
            <pc:sldMk cId="2606734817" sldId="685"/>
            <ac:picMk id="3" creationId="{FF608543-F30E-499E-AEAC-F289E46B95CA}"/>
          </ac:picMkLst>
        </pc:picChg>
        <pc:picChg chg="mod">
          <ac:chgData name="Francesco Bellini" userId="50826172-03a7-4932-b4d5-a8a02ff65f2a" providerId="ADAL" clId="{881EA90D-7094-4DBF-9C92-0C5C046848BB}" dt="2022-04-15T15:31:53.141" v="151" actId="164"/>
          <ac:picMkLst>
            <pc:docMk/>
            <pc:sldMk cId="2606734817" sldId="685"/>
            <ac:picMk id="5" creationId="{B0ABD654-12D2-4125-9CD2-E007480A8DD4}"/>
          </ac:picMkLst>
        </pc:picChg>
        <pc:picChg chg="mod">
          <ac:chgData name="Francesco Bellini" userId="50826172-03a7-4932-b4d5-a8a02ff65f2a" providerId="ADAL" clId="{881EA90D-7094-4DBF-9C92-0C5C046848BB}" dt="2022-04-15T15:31:53.141" v="151" actId="164"/>
          <ac:picMkLst>
            <pc:docMk/>
            <pc:sldMk cId="2606734817" sldId="685"/>
            <ac:picMk id="9" creationId="{3466965E-35FA-41B4-B41B-BFE0E19B93EE}"/>
          </ac:picMkLst>
        </pc:picChg>
        <pc:picChg chg="mod">
          <ac:chgData name="Francesco Bellini" userId="50826172-03a7-4932-b4d5-a8a02ff65f2a" providerId="ADAL" clId="{881EA90D-7094-4DBF-9C92-0C5C046848BB}" dt="2022-04-15T15:31:53.141" v="151" actId="164"/>
          <ac:picMkLst>
            <pc:docMk/>
            <pc:sldMk cId="2606734817" sldId="685"/>
            <ac:picMk id="14" creationId="{1BE9F3C4-0652-4AC2-9A7B-00446059DC10}"/>
          </ac:picMkLst>
        </pc:picChg>
        <pc:cxnChg chg="mod">
          <ac:chgData name="Francesco Bellini" userId="50826172-03a7-4932-b4d5-a8a02ff65f2a" providerId="ADAL" clId="{881EA90D-7094-4DBF-9C92-0C5C046848BB}" dt="2022-04-15T15:31:53.141" v="151" actId="164"/>
          <ac:cxnSpMkLst>
            <pc:docMk/>
            <pc:sldMk cId="2606734817" sldId="685"/>
            <ac:cxnSpMk id="27" creationId="{E537DA3C-E572-4D42-A284-12D7F30403F0}"/>
          </ac:cxnSpMkLst>
        </pc:cxnChg>
        <pc:cxnChg chg="mod">
          <ac:chgData name="Francesco Bellini" userId="50826172-03a7-4932-b4d5-a8a02ff65f2a" providerId="ADAL" clId="{881EA90D-7094-4DBF-9C92-0C5C046848BB}" dt="2022-04-15T15:31:53.141" v="151" actId="164"/>
          <ac:cxnSpMkLst>
            <pc:docMk/>
            <pc:sldMk cId="2606734817" sldId="685"/>
            <ac:cxnSpMk id="33" creationId="{C5847843-0C40-45DE-B1D1-A7D6A31FC910}"/>
          </ac:cxnSpMkLst>
        </pc:cxnChg>
        <pc:cxnChg chg="mod">
          <ac:chgData name="Francesco Bellini" userId="50826172-03a7-4932-b4d5-a8a02ff65f2a" providerId="ADAL" clId="{881EA90D-7094-4DBF-9C92-0C5C046848BB}" dt="2022-04-15T15:31:53.141" v="151" actId="164"/>
          <ac:cxnSpMkLst>
            <pc:docMk/>
            <pc:sldMk cId="2606734817" sldId="685"/>
            <ac:cxnSpMk id="50" creationId="{008EE63C-FCC2-4BB2-8472-6DCFF8EA9C89}"/>
          </ac:cxnSpMkLst>
        </pc:cxnChg>
        <pc:cxnChg chg="mod">
          <ac:chgData name="Francesco Bellini" userId="50826172-03a7-4932-b4d5-a8a02ff65f2a" providerId="ADAL" clId="{881EA90D-7094-4DBF-9C92-0C5C046848BB}" dt="2022-04-15T15:31:53.141" v="151" actId="164"/>
          <ac:cxnSpMkLst>
            <pc:docMk/>
            <pc:sldMk cId="2606734817" sldId="685"/>
            <ac:cxnSpMk id="54" creationId="{016302CE-5735-431A-9510-48E70C41E1B4}"/>
          </ac:cxnSpMkLst>
        </pc:cxnChg>
        <pc:cxnChg chg="mod">
          <ac:chgData name="Francesco Bellini" userId="50826172-03a7-4932-b4d5-a8a02ff65f2a" providerId="ADAL" clId="{881EA90D-7094-4DBF-9C92-0C5C046848BB}" dt="2022-04-15T15:31:53.141" v="151" actId="164"/>
          <ac:cxnSpMkLst>
            <pc:docMk/>
            <pc:sldMk cId="2606734817" sldId="685"/>
            <ac:cxnSpMk id="71" creationId="{D2622C4C-D297-40DD-B562-193FF98971EF}"/>
          </ac:cxnSpMkLst>
        </pc:cxnChg>
        <pc:cxnChg chg="mod">
          <ac:chgData name="Francesco Bellini" userId="50826172-03a7-4932-b4d5-a8a02ff65f2a" providerId="ADAL" clId="{881EA90D-7094-4DBF-9C92-0C5C046848BB}" dt="2022-04-15T15:31:53.141" v="151" actId="164"/>
          <ac:cxnSpMkLst>
            <pc:docMk/>
            <pc:sldMk cId="2606734817" sldId="685"/>
            <ac:cxnSpMk id="75" creationId="{136E8E78-3971-4116-8B11-9CF271FA8B94}"/>
          </ac:cxnSpMkLst>
        </pc:cxnChg>
        <pc:cxnChg chg="mod">
          <ac:chgData name="Francesco Bellini" userId="50826172-03a7-4932-b4d5-a8a02ff65f2a" providerId="ADAL" clId="{881EA90D-7094-4DBF-9C92-0C5C046848BB}" dt="2022-04-15T15:31:53.141" v="151" actId="164"/>
          <ac:cxnSpMkLst>
            <pc:docMk/>
            <pc:sldMk cId="2606734817" sldId="685"/>
            <ac:cxnSpMk id="82" creationId="{00000000-0000-0000-0000-000000000000}"/>
          </ac:cxnSpMkLst>
        </pc:cxnChg>
        <pc:cxnChg chg="mod">
          <ac:chgData name="Francesco Bellini" userId="50826172-03a7-4932-b4d5-a8a02ff65f2a" providerId="ADAL" clId="{881EA90D-7094-4DBF-9C92-0C5C046848BB}" dt="2022-04-15T15:31:53.141" v="151" actId="164"/>
          <ac:cxnSpMkLst>
            <pc:docMk/>
            <pc:sldMk cId="2606734817" sldId="685"/>
            <ac:cxnSpMk id="83" creationId="{00000000-0000-0000-0000-000000000000}"/>
          </ac:cxnSpMkLst>
        </pc:cxnChg>
      </pc:sldChg>
      <pc:sldChg chg="addSp delSp modSp add mod">
        <pc:chgData name="Francesco Bellini" userId="50826172-03a7-4932-b4d5-a8a02ff65f2a" providerId="ADAL" clId="{881EA90D-7094-4DBF-9C92-0C5C046848BB}" dt="2022-04-12T20:51:32.602" v="129" actId="1076"/>
        <pc:sldMkLst>
          <pc:docMk/>
          <pc:sldMk cId="87049158" sldId="1516"/>
        </pc:sldMkLst>
        <pc:spChg chg="mod">
          <ac:chgData name="Francesco Bellini" userId="50826172-03a7-4932-b4d5-a8a02ff65f2a" providerId="ADAL" clId="{881EA90D-7094-4DBF-9C92-0C5C046848BB}" dt="2022-04-12T20:42:31.614" v="101" actId="20577"/>
          <ac:spMkLst>
            <pc:docMk/>
            <pc:sldMk cId="87049158" sldId="1516"/>
            <ac:spMk id="5" creationId="{00000000-0000-0000-0000-000000000000}"/>
          </ac:spMkLst>
        </pc:spChg>
        <pc:spChg chg="mod">
          <ac:chgData name="Francesco Bellini" userId="50826172-03a7-4932-b4d5-a8a02ff65f2a" providerId="ADAL" clId="{881EA90D-7094-4DBF-9C92-0C5C046848BB}" dt="2022-04-12T20:44:57.021" v="116" actId="207"/>
          <ac:spMkLst>
            <pc:docMk/>
            <pc:sldMk cId="87049158" sldId="1516"/>
            <ac:spMk id="6" creationId="{B8352B44-0B62-400C-9B4E-43F587A1DA5D}"/>
          </ac:spMkLst>
        </pc:spChg>
        <pc:spChg chg="add mod">
          <ac:chgData name="Francesco Bellini" userId="50826172-03a7-4932-b4d5-a8a02ff65f2a" providerId="ADAL" clId="{881EA90D-7094-4DBF-9C92-0C5C046848BB}" dt="2022-04-12T20:44:27.682" v="107" actId="14100"/>
          <ac:spMkLst>
            <pc:docMk/>
            <pc:sldMk cId="87049158" sldId="1516"/>
            <ac:spMk id="30" creationId="{143071D3-AF93-4972-9320-A5DFFF9C94A4}"/>
          </ac:spMkLst>
        </pc:spChg>
        <pc:spChg chg="mod">
          <ac:chgData name="Francesco Bellini" userId="50826172-03a7-4932-b4d5-a8a02ff65f2a" providerId="ADAL" clId="{881EA90D-7094-4DBF-9C92-0C5C046848BB}" dt="2022-04-12T20:51:24.612" v="127" actId="207"/>
          <ac:spMkLst>
            <pc:docMk/>
            <pc:sldMk cId="87049158" sldId="1516"/>
            <ac:spMk id="34" creationId="{4E305A11-940E-455F-B085-F52E7F4333FF}"/>
          </ac:spMkLst>
        </pc:spChg>
        <pc:spChg chg="mod">
          <ac:chgData name="Francesco Bellini" userId="50826172-03a7-4932-b4d5-a8a02ff65f2a" providerId="ADAL" clId="{881EA90D-7094-4DBF-9C92-0C5C046848BB}" dt="2022-04-12T20:51:24.612" v="127" actId="207"/>
          <ac:spMkLst>
            <pc:docMk/>
            <pc:sldMk cId="87049158" sldId="1516"/>
            <ac:spMk id="38" creationId="{97A64122-ED7D-48B6-957F-0A44B51B35FC}"/>
          </ac:spMkLst>
        </pc:spChg>
        <pc:spChg chg="mod">
          <ac:chgData name="Francesco Bellini" userId="50826172-03a7-4932-b4d5-a8a02ff65f2a" providerId="ADAL" clId="{881EA90D-7094-4DBF-9C92-0C5C046848BB}" dt="2022-04-12T20:51:24.612" v="127" actId="207"/>
          <ac:spMkLst>
            <pc:docMk/>
            <pc:sldMk cId="87049158" sldId="1516"/>
            <ac:spMk id="39" creationId="{9EC52B0B-A6F0-4918-95A2-6088EEB7D670}"/>
          </ac:spMkLst>
        </pc:spChg>
        <pc:spChg chg="mod">
          <ac:chgData name="Francesco Bellini" userId="50826172-03a7-4932-b4d5-a8a02ff65f2a" providerId="ADAL" clId="{881EA90D-7094-4DBF-9C92-0C5C046848BB}" dt="2022-04-12T20:44:40.829" v="115" actId="6549"/>
          <ac:spMkLst>
            <pc:docMk/>
            <pc:sldMk cId="87049158" sldId="1516"/>
            <ac:spMk id="40" creationId="{9F53EC0D-415B-423F-9761-BFE447007F5A}"/>
          </ac:spMkLst>
        </pc:spChg>
        <pc:spChg chg="mod">
          <ac:chgData name="Francesco Bellini" userId="50826172-03a7-4932-b4d5-a8a02ff65f2a" providerId="ADAL" clId="{881EA90D-7094-4DBF-9C92-0C5C046848BB}" dt="2022-04-12T20:51:24.612" v="127" actId="207"/>
          <ac:spMkLst>
            <pc:docMk/>
            <pc:sldMk cId="87049158" sldId="1516"/>
            <ac:spMk id="42" creationId="{9417EB73-42EF-4B80-A8B7-2CCA774D4750}"/>
          </ac:spMkLst>
        </pc:spChg>
        <pc:spChg chg="mod">
          <ac:chgData name="Francesco Bellini" userId="50826172-03a7-4932-b4d5-a8a02ff65f2a" providerId="ADAL" clId="{881EA90D-7094-4DBF-9C92-0C5C046848BB}" dt="2022-04-12T20:51:24.612" v="127" actId="207"/>
          <ac:spMkLst>
            <pc:docMk/>
            <pc:sldMk cId="87049158" sldId="1516"/>
            <ac:spMk id="45" creationId="{2CD2526B-36A5-48F9-908B-61FA3B01ABF3}"/>
          </ac:spMkLst>
        </pc:spChg>
        <pc:spChg chg="mod">
          <ac:chgData name="Francesco Bellini" userId="50826172-03a7-4932-b4d5-a8a02ff65f2a" providerId="ADAL" clId="{881EA90D-7094-4DBF-9C92-0C5C046848BB}" dt="2022-04-12T20:51:24.612" v="127" actId="207"/>
          <ac:spMkLst>
            <pc:docMk/>
            <pc:sldMk cId="87049158" sldId="1516"/>
            <ac:spMk id="46" creationId="{DFA19175-2C26-4B82-A578-BDD75DB251DD}"/>
          </ac:spMkLst>
        </pc:spChg>
        <pc:spChg chg="mod">
          <ac:chgData name="Francesco Bellini" userId="50826172-03a7-4932-b4d5-a8a02ff65f2a" providerId="ADAL" clId="{881EA90D-7094-4DBF-9C92-0C5C046848BB}" dt="2022-04-12T20:51:24.612" v="127" actId="207"/>
          <ac:spMkLst>
            <pc:docMk/>
            <pc:sldMk cId="87049158" sldId="1516"/>
            <ac:spMk id="48" creationId="{C3C3085C-6618-4121-AC2F-73932853011E}"/>
          </ac:spMkLst>
        </pc:spChg>
        <pc:spChg chg="mod">
          <ac:chgData name="Francesco Bellini" userId="50826172-03a7-4932-b4d5-a8a02ff65f2a" providerId="ADAL" clId="{881EA90D-7094-4DBF-9C92-0C5C046848BB}" dt="2022-04-12T20:51:24.612" v="127" actId="207"/>
          <ac:spMkLst>
            <pc:docMk/>
            <pc:sldMk cId="87049158" sldId="1516"/>
            <ac:spMk id="49" creationId="{9416723F-A8E6-4368-8F8F-36D9D708E0BC}"/>
          </ac:spMkLst>
        </pc:spChg>
        <pc:spChg chg="mod">
          <ac:chgData name="Francesco Bellini" userId="50826172-03a7-4932-b4d5-a8a02ff65f2a" providerId="ADAL" clId="{881EA90D-7094-4DBF-9C92-0C5C046848BB}" dt="2022-04-12T20:51:24.612" v="127" actId="207"/>
          <ac:spMkLst>
            <pc:docMk/>
            <pc:sldMk cId="87049158" sldId="1516"/>
            <ac:spMk id="51" creationId="{DC4EE609-B012-4AEE-B526-64DDB3450C6F}"/>
          </ac:spMkLst>
        </pc:spChg>
        <pc:spChg chg="mod">
          <ac:chgData name="Francesco Bellini" userId="50826172-03a7-4932-b4d5-a8a02ff65f2a" providerId="ADAL" clId="{881EA90D-7094-4DBF-9C92-0C5C046848BB}" dt="2022-04-12T20:51:24.612" v="127" actId="207"/>
          <ac:spMkLst>
            <pc:docMk/>
            <pc:sldMk cId="87049158" sldId="1516"/>
            <ac:spMk id="53" creationId="{9A9D2683-0717-420C-A135-DEBD066B7F45}"/>
          </ac:spMkLst>
        </pc:spChg>
        <pc:spChg chg="mod">
          <ac:chgData name="Francesco Bellini" userId="50826172-03a7-4932-b4d5-a8a02ff65f2a" providerId="ADAL" clId="{881EA90D-7094-4DBF-9C92-0C5C046848BB}" dt="2022-04-12T20:51:24.612" v="127" actId="207"/>
          <ac:spMkLst>
            <pc:docMk/>
            <pc:sldMk cId="87049158" sldId="1516"/>
            <ac:spMk id="54" creationId="{E6135C84-56FC-4A0A-BACA-A69DF36164DF}"/>
          </ac:spMkLst>
        </pc:spChg>
        <pc:spChg chg="mod">
          <ac:chgData name="Francesco Bellini" userId="50826172-03a7-4932-b4d5-a8a02ff65f2a" providerId="ADAL" clId="{881EA90D-7094-4DBF-9C92-0C5C046848BB}" dt="2022-04-12T20:51:24.612" v="127" actId="207"/>
          <ac:spMkLst>
            <pc:docMk/>
            <pc:sldMk cId="87049158" sldId="1516"/>
            <ac:spMk id="56" creationId="{B381ED5B-738D-4F95-A3C5-15435D925F21}"/>
          </ac:spMkLst>
        </pc:spChg>
        <pc:spChg chg="mod">
          <ac:chgData name="Francesco Bellini" userId="50826172-03a7-4932-b4d5-a8a02ff65f2a" providerId="ADAL" clId="{881EA90D-7094-4DBF-9C92-0C5C046848BB}" dt="2022-04-12T20:51:24.612" v="127" actId="207"/>
          <ac:spMkLst>
            <pc:docMk/>
            <pc:sldMk cId="87049158" sldId="1516"/>
            <ac:spMk id="57" creationId="{23E132E6-C431-40CA-AD2F-4A37F51217F9}"/>
          </ac:spMkLst>
        </pc:spChg>
        <pc:spChg chg="mod">
          <ac:chgData name="Francesco Bellini" userId="50826172-03a7-4932-b4d5-a8a02ff65f2a" providerId="ADAL" clId="{881EA90D-7094-4DBF-9C92-0C5C046848BB}" dt="2022-04-12T20:51:24.612" v="127" actId="207"/>
          <ac:spMkLst>
            <pc:docMk/>
            <pc:sldMk cId="87049158" sldId="1516"/>
            <ac:spMk id="59" creationId="{B2DCEB29-8E19-4F1C-A211-BC9F13B87FDF}"/>
          </ac:spMkLst>
        </pc:spChg>
        <pc:grpChg chg="del">
          <ac:chgData name="Francesco Bellini" userId="50826172-03a7-4932-b4d5-a8a02ff65f2a" providerId="ADAL" clId="{881EA90D-7094-4DBF-9C92-0C5C046848BB}" dt="2022-04-12T20:44:20.052" v="104" actId="478"/>
          <ac:grpSpMkLst>
            <pc:docMk/>
            <pc:sldMk cId="87049158" sldId="1516"/>
            <ac:grpSpMk id="11" creationId="{1511C087-A968-4C4A-8B1F-B7784B9A27E9}"/>
          </ac:grpSpMkLst>
        </pc:grpChg>
        <pc:grpChg chg="add mod">
          <ac:chgData name="Francesco Bellini" userId="50826172-03a7-4932-b4d5-a8a02ff65f2a" providerId="ADAL" clId="{881EA90D-7094-4DBF-9C92-0C5C046848BB}" dt="2022-04-12T20:51:32.602" v="129" actId="1076"/>
          <ac:grpSpMkLst>
            <pc:docMk/>
            <pc:sldMk cId="87049158" sldId="1516"/>
            <ac:grpSpMk id="31" creationId="{09F0D436-6261-475B-BD81-737C2C297BD5}"/>
          </ac:grpSpMkLst>
        </pc:grpChg>
        <pc:grpChg chg="mod">
          <ac:chgData name="Francesco Bellini" userId="50826172-03a7-4932-b4d5-a8a02ff65f2a" providerId="ADAL" clId="{881EA90D-7094-4DBF-9C92-0C5C046848BB}" dt="2022-04-12T20:50:29.359" v="124"/>
          <ac:grpSpMkLst>
            <pc:docMk/>
            <pc:sldMk cId="87049158" sldId="1516"/>
            <ac:grpSpMk id="32" creationId="{A6501BB9-4211-4342-95E6-87D50FDDB434}"/>
          </ac:grpSpMkLst>
        </pc:grpChg>
        <pc:grpChg chg="mod">
          <ac:chgData name="Francesco Bellini" userId="50826172-03a7-4932-b4d5-a8a02ff65f2a" providerId="ADAL" clId="{881EA90D-7094-4DBF-9C92-0C5C046848BB}" dt="2022-04-12T20:50:29.359" v="124"/>
          <ac:grpSpMkLst>
            <pc:docMk/>
            <pc:sldMk cId="87049158" sldId="1516"/>
            <ac:grpSpMk id="35" creationId="{70A5711D-4488-4AE1-91E9-0395EDE7EA03}"/>
          </ac:grpSpMkLst>
        </pc:grpChg>
        <pc:grpChg chg="mod">
          <ac:chgData name="Francesco Bellini" userId="50826172-03a7-4932-b4d5-a8a02ff65f2a" providerId="ADAL" clId="{881EA90D-7094-4DBF-9C92-0C5C046848BB}" dt="2022-04-12T20:50:29.359" v="124"/>
          <ac:grpSpMkLst>
            <pc:docMk/>
            <pc:sldMk cId="87049158" sldId="1516"/>
            <ac:grpSpMk id="60" creationId="{18B9EE5E-DF04-414D-AA57-2CBA0FD27013}"/>
          </ac:grpSpMkLst>
        </pc:grpChg>
        <pc:picChg chg="del">
          <ac:chgData name="Francesco Bellini" userId="50826172-03a7-4932-b4d5-a8a02ff65f2a" providerId="ADAL" clId="{881EA90D-7094-4DBF-9C92-0C5C046848BB}" dt="2022-04-12T20:42:02.439" v="90" actId="478"/>
          <ac:picMkLst>
            <pc:docMk/>
            <pc:sldMk cId="87049158" sldId="1516"/>
            <ac:picMk id="2" creationId="{1E7E5D89-E777-4FEB-89F8-3FB80968BF0D}"/>
          </ac:picMkLst>
        </pc:picChg>
        <pc:picChg chg="del">
          <ac:chgData name="Francesco Bellini" userId="50826172-03a7-4932-b4d5-a8a02ff65f2a" providerId="ADAL" clId="{881EA90D-7094-4DBF-9C92-0C5C046848BB}" dt="2022-04-12T20:42:02.439" v="90" actId="478"/>
          <ac:picMkLst>
            <pc:docMk/>
            <pc:sldMk cId="87049158" sldId="1516"/>
            <ac:picMk id="3" creationId="{59C11153-D3AF-428D-B07D-93A055803AF4}"/>
          </ac:picMkLst>
        </pc:picChg>
        <pc:picChg chg="del">
          <ac:chgData name="Francesco Bellini" userId="50826172-03a7-4932-b4d5-a8a02ff65f2a" providerId="ADAL" clId="{881EA90D-7094-4DBF-9C92-0C5C046848BB}" dt="2022-04-12T20:42:02.439" v="90" actId="478"/>
          <ac:picMkLst>
            <pc:docMk/>
            <pc:sldMk cId="87049158" sldId="1516"/>
            <ac:picMk id="4" creationId="{38167AB2-8F5C-45D9-B955-6FFA7B30EC1A}"/>
          </ac:picMkLst>
        </pc:picChg>
        <pc:picChg chg="del">
          <ac:chgData name="Francesco Bellini" userId="50826172-03a7-4932-b4d5-a8a02ff65f2a" providerId="ADAL" clId="{881EA90D-7094-4DBF-9C92-0C5C046848BB}" dt="2022-04-12T20:42:02.439" v="90" actId="478"/>
          <ac:picMkLst>
            <pc:docMk/>
            <pc:sldMk cId="87049158" sldId="1516"/>
            <ac:picMk id="7" creationId="{4D6BD753-60F1-4469-997F-24263B587344}"/>
          </ac:picMkLst>
        </pc:picChg>
        <pc:picChg chg="del">
          <ac:chgData name="Francesco Bellini" userId="50826172-03a7-4932-b4d5-a8a02ff65f2a" providerId="ADAL" clId="{881EA90D-7094-4DBF-9C92-0C5C046848BB}" dt="2022-04-12T20:42:02.439" v="90" actId="478"/>
          <ac:picMkLst>
            <pc:docMk/>
            <pc:sldMk cId="87049158" sldId="1516"/>
            <ac:picMk id="8" creationId="{11DE1A71-5A2C-4F78-81C8-696ECBB1DC8E}"/>
          </ac:picMkLst>
        </pc:picChg>
        <pc:picChg chg="del">
          <ac:chgData name="Francesco Bellini" userId="50826172-03a7-4932-b4d5-a8a02ff65f2a" providerId="ADAL" clId="{881EA90D-7094-4DBF-9C92-0C5C046848BB}" dt="2022-04-12T20:42:02.439" v="90" actId="478"/>
          <ac:picMkLst>
            <pc:docMk/>
            <pc:sldMk cId="87049158" sldId="1516"/>
            <ac:picMk id="9" creationId="{C387F3E6-E002-47CA-8CF8-375AE5961928}"/>
          </ac:picMkLst>
        </pc:picChg>
        <pc:picChg chg="del">
          <ac:chgData name="Francesco Bellini" userId="50826172-03a7-4932-b4d5-a8a02ff65f2a" providerId="ADAL" clId="{881EA90D-7094-4DBF-9C92-0C5C046848BB}" dt="2022-04-12T20:42:02.439" v="90" actId="478"/>
          <ac:picMkLst>
            <pc:docMk/>
            <pc:sldMk cId="87049158" sldId="1516"/>
            <ac:picMk id="10" creationId="{3AAFEFF0-FB3E-4B31-AD65-833D3D320913}"/>
          </ac:picMkLst>
        </pc:picChg>
        <pc:picChg chg="del">
          <ac:chgData name="Francesco Bellini" userId="50826172-03a7-4932-b4d5-a8a02ff65f2a" providerId="ADAL" clId="{881EA90D-7094-4DBF-9C92-0C5C046848BB}" dt="2022-04-12T20:42:02.439" v="90" actId="478"/>
          <ac:picMkLst>
            <pc:docMk/>
            <pc:sldMk cId="87049158" sldId="1516"/>
            <ac:picMk id="19" creationId="{E8ACF109-037C-49BB-A5FC-BACD26D987B3}"/>
          </ac:picMkLst>
        </pc:picChg>
        <pc:picChg chg="del">
          <ac:chgData name="Francesco Bellini" userId="50826172-03a7-4932-b4d5-a8a02ff65f2a" providerId="ADAL" clId="{881EA90D-7094-4DBF-9C92-0C5C046848BB}" dt="2022-04-12T20:42:02.439" v="90" actId="478"/>
          <ac:picMkLst>
            <pc:docMk/>
            <pc:sldMk cId="87049158" sldId="1516"/>
            <ac:picMk id="20" creationId="{B7659A84-FD9A-4A7C-8466-31BE3BA6DA66}"/>
          </ac:picMkLst>
        </pc:picChg>
        <pc:picChg chg="del">
          <ac:chgData name="Francesco Bellini" userId="50826172-03a7-4932-b4d5-a8a02ff65f2a" providerId="ADAL" clId="{881EA90D-7094-4DBF-9C92-0C5C046848BB}" dt="2022-04-12T20:42:02.439" v="90" actId="478"/>
          <ac:picMkLst>
            <pc:docMk/>
            <pc:sldMk cId="87049158" sldId="1516"/>
            <ac:picMk id="21" creationId="{B23CF082-B95E-429B-BCE1-6BBE4A401BCA}"/>
          </ac:picMkLst>
        </pc:picChg>
        <pc:picChg chg="del">
          <ac:chgData name="Francesco Bellini" userId="50826172-03a7-4932-b4d5-a8a02ff65f2a" providerId="ADAL" clId="{881EA90D-7094-4DBF-9C92-0C5C046848BB}" dt="2022-04-12T20:42:02.439" v="90" actId="478"/>
          <ac:picMkLst>
            <pc:docMk/>
            <pc:sldMk cId="87049158" sldId="1516"/>
            <ac:picMk id="22" creationId="{E7D76A1E-E73E-4EDD-A643-7304453FEAF8}"/>
          </ac:picMkLst>
        </pc:picChg>
        <pc:picChg chg="add mod">
          <ac:chgData name="Francesco Bellini" userId="50826172-03a7-4932-b4d5-a8a02ff65f2a" providerId="ADAL" clId="{881EA90D-7094-4DBF-9C92-0C5C046848BB}" dt="2022-04-12T20:50:46.697" v="126" actId="14100"/>
          <ac:picMkLst>
            <pc:docMk/>
            <pc:sldMk cId="87049158" sldId="1516"/>
            <ac:picMk id="23" creationId="{7E9DE514-D546-4A09-B1E6-6CAA9F6675FB}"/>
          </ac:picMkLst>
        </pc:picChg>
        <pc:picChg chg="del">
          <ac:chgData name="Francesco Bellini" userId="50826172-03a7-4932-b4d5-a8a02ff65f2a" providerId="ADAL" clId="{881EA90D-7094-4DBF-9C92-0C5C046848BB}" dt="2022-04-12T20:42:02.439" v="90" actId="478"/>
          <ac:picMkLst>
            <pc:docMk/>
            <pc:sldMk cId="87049158" sldId="1516"/>
            <ac:picMk id="25" creationId="{B7DBC040-190E-45A3-BDD7-663475940E30}"/>
          </ac:picMkLst>
        </pc:picChg>
        <pc:picChg chg="del">
          <ac:chgData name="Francesco Bellini" userId="50826172-03a7-4932-b4d5-a8a02ff65f2a" providerId="ADAL" clId="{881EA90D-7094-4DBF-9C92-0C5C046848BB}" dt="2022-04-12T20:42:02.439" v="90" actId="478"/>
          <ac:picMkLst>
            <pc:docMk/>
            <pc:sldMk cId="87049158" sldId="1516"/>
            <ac:picMk id="27" creationId="{9CD03303-8AA3-461C-A4AB-7B7673C0D47A}"/>
          </ac:picMkLst>
        </pc:picChg>
        <pc:picChg chg="mod">
          <ac:chgData name="Francesco Bellini" userId="50826172-03a7-4932-b4d5-a8a02ff65f2a" providerId="ADAL" clId="{881EA90D-7094-4DBF-9C92-0C5C046848BB}" dt="2022-04-12T20:42:22.173" v="92" actId="1076"/>
          <ac:picMkLst>
            <pc:docMk/>
            <pc:sldMk cId="87049158" sldId="1516"/>
            <ac:picMk id="29" creationId="{42B0FC0E-E466-4C28-ABFF-45C7CFE7EB2D}"/>
          </ac:picMkLst>
        </pc:picChg>
        <pc:picChg chg="mod">
          <ac:chgData name="Francesco Bellini" userId="50826172-03a7-4932-b4d5-a8a02ff65f2a" providerId="ADAL" clId="{881EA90D-7094-4DBF-9C92-0C5C046848BB}" dt="2022-04-12T20:50:29.359" v="124"/>
          <ac:picMkLst>
            <pc:docMk/>
            <pc:sldMk cId="87049158" sldId="1516"/>
            <ac:picMk id="43" creationId="{E624CB47-DAD5-4D94-94F5-803DE827C5BA}"/>
          </ac:picMkLst>
        </pc:picChg>
        <pc:picChg chg="mod">
          <ac:chgData name="Francesco Bellini" userId="50826172-03a7-4932-b4d5-a8a02ff65f2a" providerId="ADAL" clId="{881EA90D-7094-4DBF-9C92-0C5C046848BB}" dt="2022-04-12T20:50:29.359" v="124"/>
          <ac:picMkLst>
            <pc:docMk/>
            <pc:sldMk cId="87049158" sldId="1516"/>
            <ac:picMk id="44" creationId="{358B7924-6E18-422E-A364-613BFD009DD2}"/>
          </ac:picMkLst>
        </pc:picChg>
        <pc:picChg chg="mod">
          <ac:chgData name="Francesco Bellini" userId="50826172-03a7-4932-b4d5-a8a02ff65f2a" providerId="ADAL" clId="{881EA90D-7094-4DBF-9C92-0C5C046848BB}" dt="2022-04-12T20:50:29.359" v="124"/>
          <ac:picMkLst>
            <pc:docMk/>
            <pc:sldMk cId="87049158" sldId="1516"/>
            <ac:picMk id="61" creationId="{E5BBEE3A-BC15-4E89-B426-0228D9A8F677}"/>
          </ac:picMkLst>
        </pc:picChg>
        <pc:picChg chg="mod">
          <ac:chgData name="Francesco Bellini" userId="50826172-03a7-4932-b4d5-a8a02ff65f2a" providerId="ADAL" clId="{881EA90D-7094-4DBF-9C92-0C5C046848BB}" dt="2022-04-12T20:50:29.359" v="124"/>
          <ac:picMkLst>
            <pc:docMk/>
            <pc:sldMk cId="87049158" sldId="1516"/>
            <ac:picMk id="62" creationId="{06671373-7CC5-449C-B3D8-450AD3DC6E11}"/>
          </ac:picMkLst>
        </pc:picChg>
        <pc:picChg chg="mod">
          <ac:chgData name="Francesco Bellini" userId="50826172-03a7-4932-b4d5-a8a02ff65f2a" providerId="ADAL" clId="{881EA90D-7094-4DBF-9C92-0C5C046848BB}" dt="2022-04-12T20:50:29.359" v="124"/>
          <ac:picMkLst>
            <pc:docMk/>
            <pc:sldMk cId="87049158" sldId="1516"/>
            <ac:picMk id="63" creationId="{2E63495E-6527-4A51-9E19-7AEE9D50E4D3}"/>
          </ac:picMkLst>
        </pc:picChg>
        <pc:cxnChg chg="mod">
          <ac:chgData name="Francesco Bellini" userId="50826172-03a7-4932-b4d5-a8a02ff65f2a" providerId="ADAL" clId="{881EA90D-7094-4DBF-9C92-0C5C046848BB}" dt="2022-04-12T20:50:29.359" v="124"/>
          <ac:cxnSpMkLst>
            <pc:docMk/>
            <pc:sldMk cId="87049158" sldId="1516"/>
            <ac:cxnSpMk id="33" creationId="{68D16AFC-86C7-4548-901F-3C7F2DCA568F}"/>
          </ac:cxnSpMkLst>
        </pc:cxnChg>
        <pc:cxnChg chg="mod">
          <ac:chgData name="Francesco Bellini" userId="50826172-03a7-4932-b4d5-a8a02ff65f2a" providerId="ADAL" clId="{881EA90D-7094-4DBF-9C92-0C5C046848BB}" dt="2022-04-12T20:50:29.359" v="124"/>
          <ac:cxnSpMkLst>
            <pc:docMk/>
            <pc:sldMk cId="87049158" sldId="1516"/>
            <ac:cxnSpMk id="36" creationId="{56AAC01E-B86A-4721-8DA8-7FDE1398CC20}"/>
          </ac:cxnSpMkLst>
        </pc:cxnChg>
        <pc:cxnChg chg="mod">
          <ac:chgData name="Francesco Bellini" userId="50826172-03a7-4932-b4d5-a8a02ff65f2a" providerId="ADAL" clId="{881EA90D-7094-4DBF-9C92-0C5C046848BB}" dt="2022-04-12T20:50:29.359" v="124"/>
          <ac:cxnSpMkLst>
            <pc:docMk/>
            <pc:sldMk cId="87049158" sldId="1516"/>
            <ac:cxnSpMk id="37" creationId="{B68ED48E-34AC-46C2-B267-09E5C64E98BF}"/>
          </ac:cxnSpMkLst>
        </pc:cxnChg>
        <pc:cxnChg chg="mod">
          <ac:chgData name="Francesco Bellini" userId="50826172-03a7-4932-b4d5-a8a02ff65f2a" providerId="ADAL" clId="{881EA90D-7094-4DBF-9C92-0C5C046848BB}" dt="2022-04-12T20:50:29.359" v="124"/>
          <ac:cxnSpMkLst>
            <pc:docMk/>
            <pc:sldMk cId="87049158" sldId="1516"/>
            <ac:cxnSpMk id="47" creationId="{DF73A3B7-B6DE-43C2-8D88-A4DEAD3F19C1}"/>
          </ac:cxnSpMkLst>
        </pc:cxnChg>
        <pc:cxnChg chg="mod">
          <ac:chgData name="Francesco Bellini" userId="50826172-03a7-4932-b4d5-a8a02ff65f2a" providerId="ADAL" clId="{881EA90D-7094-4DBF-9C92-0C5C046848BB}" dt="2022-04-12T20:50:29.359" v="124"/>
          <ac:cxnSpMkLst>
            <pc:docMk/>
            <pc:sldMk cId="87049158" sldId="1516"/>
            <ac:cxnSpMk id="50" creationId="{D1D43248-4A64-4C50-A6E3-FD18FACAB07E}"/>
          </ac:cxnSpMkLst>
        </pc:cxnChg>
        <pc:cxnChg chg="mod">
          <ac:chgData name="Francesco Bellini" userId="50826172-03a7-4932-b4d5-a8a02ff65f2a" providerId="ADAL" clId="{881EA90D-7094-4DBF-9C92-0C5C046848BB}" dt="2022-04-12T20:50:29.359" v="124"/>
          <ac:cxnSpMkLst>
            <pc:docMk/>
            <pc:sldMk cId="87049158" sldId="1516"/>
            <ac:cxnSpMk id="52" creationId="{25609613-15DB-4B96-9F08-97F4A5C6910D}"/>
          </ac:cxnSpMkLst>
        </pc:cxnChg>
        <pc:cxnChg chg="mod">
          <ac:chgData name="Francesco Bellini" userId="50826172-03a7-4932-b4d5-a8a02ff65f2a" providerId="ADAL" clId="{881EA90D-7094-4DBF-9C92-0C5C046848BB}" dt="2022-04-12T20:50:29.359" v="124"/>
          <ac:cxnSpMkLst>
            <pc:docMk/>
            <pc:sldMk cId="87049158" sldId="1516"/>
            <ac:cxnSpMk id="55" creationId="{838CCA94-B240-4FAC-85D4-C0773BFB6DB0}"/>
          </ac:cxnSpMkLst>
        </pc:cxnChg>
        <pc:cxnChg chg="mod">
          <ac:chgData name="Francesco Bellini" userId="50826172-03a7-4932-b4d5-a8a02ff65f2a" providerId="ADAL" clId="{881EA90D-7094-4DBF-9C92-0C5C046848BB}" dt="2022-04-12T20:50:29.359" v="124"/>
          <ac:cxnSpMkLst>
            <pc:docMk/>
            <pc:sldMk cId="87049158" sldId="1516"/>
            <ac:cxnSpMk id="58" creationId="{2E3514E2-E04B-42D1-908E-443C75C1D251}"/>
          </ac:cxnSpMkLst>
        </pc:cxnChg>
      </pc:sldChg>
      <pc:sldChg chg="addSp delSp modSp add mod">
        <pc:chgData name="Francesco Bellini" userId="50826172-03a7-4932-b4d5-a8a02ff65f2a" providerId="ADAL" clId="{881EA90D-7094-4DBF-9C92-0C5C046848BB}" dt="2022-04-12T20:53:38.761" v="150" actId="1076"/>
        <pc:sldMkLst>
          <pc:docMk/>
          <pc:sldMk cId="1252509575" sldId="1517"/>
        </pc:sldMkLst>
        <pc:grpChg chg="add del mod">
          <ac:chgData name="Francesco Bellini" userId="50826172-03a7-4932-b4d5-a8a02ff65f2a" providerId="ADAL" clId="{881EA90D-7094-4DBF-9C92-0C5C046848BB}" dt="2022-04-12T20:53:13.825" v="143" actId="165"/>
          <ac:grpSpMkLst>
            <pc:docMk/>
            <pc:sldMk cId="1252509575" sldId="1517"/>
            <ac:grpSpMk id="2" creationId="{3D2E7F27-677C-4E17-A92C-A7D8F1301E2B}"/>
          </ac:grpSpMkLst>
        </pc:grpChg>
        <pc:grpChg chg="del">
          <ac:chgData name="Francesco Bellini" userId="50826172-03a7-4932-b4d5-a8a02ff65f2a" providerId="ADAL" clId="{881EA90D-7094-4DBF-9C92-0C5C046848BB}" dt="2022-04-12T20:51:54.008" v="132" actId="478"/>
          <ac:grpSpMkLst>
            <pc:docMk/>
            <pc:sldMk cId="1252509575" sldId="1517"/>
            <ac:grpSpMk id="31" creationId="{09F0D436-6261-475B-BD81-737C2C297BD5}"/>
          </ac:grpSpMkLst>
        </pc:grpChg>
        <pc:picChg chg="del">
          <ac:chgData name="Francesco Bellini" userId="50826172-03a7-4932-b4d5-a8a02ff65f2a" providerId="ADAL" clId="{881EA90D-7094-4DBF-9C92-0C5C046848BB}" dt="2022-04-12T20:51:51.307" v="131" actId="478"/>
          <ac:picMkLst>
            <pc:docMk/>
            <pc:sldMk cId="1252509575" sldId="1517"/>
            <ac:picMk id="23" creationId="{7E9DE514-D546-4A09-B1E6-6CAA9F6675FB}"/>
          </ac:picMkLst>
        </pc:picChg>
        <pc:picChg chg="add mod topLvl">
          <ac:chgData name="Francesco Bellini" userId="50826172-03a7-4932-b4d5-a8a02ff65f2a" providerId="ADAL" clId="{881EA90D-7094-4DBF-9C92-0C5C046848BB}" dt="2022-04-12T20:53:21.689" v="146" actId="1076"/>
          <ac:picMkLst>
            <pc:docMk/>
            <pc:sldMk cId="1252509575" sldId="1517"/>
            <ac:picMk id="64" creationId="{1EA7F82B-B7A1-4B90-8C5B-E40DBF0D6D58}"/>
          </ac:picMkLst>
        </pc:picChg>
        <pc:picChg chg="add mod topLvl">
          <ac:chgData name="Francesco Bellini" userId="50826172-03a7-4932-b4d5-a8a02ff65f2a" providerId="ADAL" clId="{881EA90D-7094-4DBF-9C92-0C5C046848BB}" dt="2022-04-12T20:53:30.473" v="147" actId="1076"/>
          <ac:picMkLst>
            <pc:docMk/>
            <pc:sldMk cId="1252509575" sldId="1517"/>
            <ac:picMk id="65" creationId="{50E259B1-6261-406F-A766-7C2CF9F9C134}"/>
          </ac:picMkLst>
        </pc:picChg>
        <pc:picChg chg="add mod">
          <ac:chgData name="Francesco Bellini" userId="50826172-03a7-4932-b4d5-a8a02ff65f2a" providerId="ADAL" clId="{881EA90D-7094-4DBF-9C92-0C5C046848BB}" dt="2022-04-12T20:53:36.752" v="149" actId="1076"/>
          <ac:picMkLst>
            <pc:docMk/>
            <pc:sldMk cId="1252509575" sldId="1517"/>
            <ac:picMk id="66" creationId="{1186A9D8-1EA9-4F13-9EC5-AE2CF65B9963}"/>
          </ac:picMkLst>
        </pc:picChg>
        <pc:picChg chg="add mod">
          <ac:chgData name="Francesco Bellini" userId="50826172-03a7-4932-b4d5-a8a02ff65f2a" providerId="ADAL" clId="{881EA90D-7094-4DBF-9C92-0C5C046848BB}" dt="2022-04-12T20:53:38.761" v="150" actId="1076"/>
          <ac:picMkLst>
            <pc:docMk/>
            <pc:sldMk cId="1252509575" sldId="1517"/>
            <ac:picMk id="67" creationId="{AEAEFEA1-2CE7-4186-90CC-A869B28AFD12}"/>
          </ac:picMkLst>
        </pc:picChg>
      </pc:sldChg>
    </pc:docChg>
  </pc:docChgLst>
  <pc:docChgLst>
    <pc:chgData name="Francesco Bellini" userId="50826172-03a7-4932-b4d5-a8a02ff65f2a" providerId="ADAL" clId="{A85FD9F9-8754-4AAB-B70E-8FF1EFBC6D3B}"/>
    <pc:docChg chg="undo custSel modSld">
      <pc:chgData name="Francesco Bellini" userId="50826172-03a7-4932-b4d5-a8a02ff65f2a" providerId="ADAL" clId="{A85FD9F9-8754-4AAB-B70E-8FF1EFBC6D3B}" dt="2023-01-20T11:33:00.787" v="67" actId="14100"/>
      <pc:docMkLst>
        <pc:docMk/>
      </pc:docMkLst>
      <pc:sldChg chg="addSp delSp modSp mod">
        <pc:chgData name="Francesco Bellini" userId="50826172-03a7-4932-b4d5-a8a02ff65f2a" providerId="ADAL" clId="{A85FD9F9-8754-4AAB-B70E-8FF1EFBC6D3B}" dt="2023-01-20T11:32:03.892" v="63" actId="6549"/>
        <pc:sldMkLst>
          <pc:docMk/>
          <pc:sldMk cId="1423178875" sldId="580"/>
        </pc:sldMkLst>
        <pc:spChg chg="mod">
          <ac:chgData name="Francesco Bellini" userId="50826172-03a7-4932-b4d5-a8a02ff65f2a" providerId="ADAL" clId="{A85FD9F9-8754-4AAB-B70E-8FF1EFBC6D3B}" dt="2023-01-20T11:32:03.892" v="63" actId="6549"/>
          <ac:spMkLst>
            <pc:docMk/>
            <pc:sldMk cId="1423178875" sldId="580"/>
            <ac:spMk id="25" creationId="{29FEFACE-DE15-4A51-A8D2-E98D9E1EFE06}"/>
          </ac:spMkLst>
        </pc:spChg>
        <pc:picChg chg="add mod">
          <ac:chgData name="Francesco Bellini" userId="50826172-03a7-4932-b4d5-a8a02ff65f2a" providerId="ADAL" clId="{A85FD9F9-8754-4AAB-B70E-8FF1EFBC6D3B}" dt="2023-01-20T11:31:33.666" v="46" actId="1076"/>
          <ac:picMkLst>
            <pc:docMk/>
            <pc:sldMk cId="1423178875" sldId="580"/>
            <ac:picMk id="3" creationId="{8C1A4813-F824-1FF9-F824-BF7D2242D97D}"/>
          </ac:picMkLst>
        </pc:picChg>
        <pc:picChg chg="add del">
          <ac:chgData name="Francesco Bellini" userId="50826172-03a7-4932-b4d5-a8a02ff65f2a" providerId="ADAL" clId="{A85FD9F9-8754-4AAB-B70E-8FF1EFBC6D3B}" dt="2023-01-20T11:30:41.196" v="4" actId="478"/>
          <ac:picMkLst>
            <pc:docMk/>
            <pc:sldMk cId="1423178875" sldId="580"/>
            <ac:picMk id="17" creationId="{8743A82D-7491-469A-9043-97178C7BD1C6}"/>
          </ac:picMkLst>
        </pc:picChg>
        <pc:picChg chg="mod">
          <ac:chgData name="Francesco Bellini" userId="50826172-03a7-4932-b4d5-a8a02ff65f2a" providerId="ADAL" clId="{A85FD9F9-8754-4AAB-B70E-8FF1EFBC6D3B}" dt="2023-01-20T11:30:59.828" v="12" actId="14100"/>
          <ac:picMkLst>
            <pc:docMk/>
            <pc:sldMk cId="1423178875" sldId="580"/>
            <ac:picMk id="18" creationId="{F7458AC0-E461-4BFE-AF83-D588D617F636}"/>
          </ac:picMkLst>
        </pc:picChg>
        <pc:picChg chg="mod">
          <ac:chgData name="Francesco Bellini" userId="50826172-03a7-4932-b4d5-a8a02ff65f2a" providerId="ADAL" clId="{A85FD9F9-8754-4AAB-B70E-8FF1EFBC6D3B}" dt="2023-01-20T11:31:07.461" v="19" actId="14100"/>
          <ac:picMkLst>
            <pc:docMk/>
            <pc:sldMk cId="1423178875" sldId="580"/>
            <ac:picMk id="27" creationId="{C8C46440-F71A-469A-8B75-B001C237D373}"/>
          </ac:picMkLst>
        </pc:picChg>
      </pc:sldChg>
      <pc:sldChg chg="modSp mod">
        <pc:chgData name="Francesco Bellini" userId="50826172-03a7-4932-b4d5-a8a02ff65f2a" providerId="ADAL" clId="{A85FD9F9-8754-4AAB-B70E-8FF1EFBC6D3B}" dt="2023-01-20T11:33:00.787" v="67" actId="14100"/>
        <pc:sldMkLst>
          <pc:docMk/>
          <pc:sldMk cId="3470717700" sldId="682"/>
        </pc:sldMkLst>
        <pc:spChg chg="mod">
          <ac:chgData name="Francesco Bellini" userId="50826172-03a7-4932-b4d5-a8a02ff65f2a" providerId="ADAL" clId="{A85FD9F9-8754-4AAB-B70E-8FF1EFBC6D3B}" dt="2023-01-20T11:33:00.787" v="67" actId="14100"/>
          <ac:spMkLst>
            <pc:docMk/>
            <pc:sldMk cId="3470717700" sldId="682"/>
            <ac:spMk id="18" creationId="{251909F9-097B-4828-8C1C-7C7B00F105F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4B066868-B88B-AB4E-A617-06172B1DFB5F}" type="datetimeFigureOut">
              <a:rPr lang="it-IT" smtClean="0"/>
              <a:t>20/01/2023</a:t>
            </a:fld>
            <a:endParaRPr lang="it-IT"/>
          </a:p>
        </p:txBody>
      </p:sp>
      <p:sp>
        <p:nvSpPr>
          <p:cNvPr id="4" name="Segnaposto piè di pagina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6F341F05-40B8-9546-9F63-19DF63242003}" type="slidenum">
              <a:rPr lang="it-IT" smtClean="0"/>
              <a:t>‹N›</a:t>
            </a:fld>
            <a:endParaRPr lang="it-IT"/>
          </a:p>
        </p:txBody>
      </p:sp>
    </p:spTree>
    <p:extLst>
      <p:ext uri="{BB962C8B-B14F-4D97-AF65-F5344CB8AC3E}">
        <p14:creationId xmlns:p14="http://schemas.microsoft.com/office/powerpoint/2010/main" val="534422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atin typeface="Lato Light"/>
              </a:defRPr>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atin typeface="Lato Light"/>
              </a:defRPr>
            </a:lvl1pPr>
          </a:lstStyle>
          <a:p>
            <a:fld id="{EFC10EE1-B198-C942-8235-326C972CBB30}" type="datetimeFigureOut">
              <a:rPr lang="en-US" smtClean="0"/>
              <a:pPr/>
              <a:t>1/20/2023</a:t>
            </a:fld>
            <a:endParaRPr lang="en-US"/>
          </a:p>
        </p:txBody>
      </p:sp>
      <p:sp>
        <p:nvSpPr>
          <p:cNvPr id="4" name="Slide Image Placehold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atin typeface="Lato Light"/>
              </a:defRPr>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atin typeface="Lato Light"/>
              </a:defRPr>
            </a:lvl1pPr>
          </a:lstStyle>
          <a:p>
            <a:fld id="{006BE02D-20C0-F840-AFAC-BEA99C74FDC2}" type="slidenum">
              <a:rPr lang="en-US" smtClean="0"/>
              <a:pPr/>
              <a:t>‹N›</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Lato Light"/>
        <a:ea typeface="+mn-ea"/>
        <a:cs typeface="+mn-cs"/>
      </a:defRPr>
    </a:lvl1pPr>
    <a:lvl2pPr marL="914217" algn="l" defTabSz="914217" rtl="0" eaLnBrk="1" latinLnBrk="0" hangingPunct="1">
      <a:defRPr sz="2400" kern="1200">
        <a:solidFill>
          <a:schemeClr val="tx1"/>
        </a:solidFill>
        <a:latin typeface="Lato Light"/>
        <a:ea typeface="+mn-ea"/>
        <a:cs typeface="+mn-cs"/>
      </a:defRPr>
    </a:lvl2pPr>
    <a:lvl3pPr marL="1828434" algn="l" defTabSz="914217" rtl="0" eaLnBrk="1" latinLnBrk="0" hangingPunct="1">
      <a:defRPr sz="2400" kern="1200">
        <a:solidFill>
          <a:schemeClr val="tx1"/>
        </a:solidFill>
        <a:latin typeface="Lato Light"/>
        <a:ea typeface="+mn-ea"/>
        <a:cs typeface="+mn-cs"/>
      </a:defRPr>
    </a:lvl3pPr>
    <a:lvl4pPr marL="2742651" algn="l" defTabSz="914217" rtl="0" eaLnBrk="1" latinLnBrk="0" hangingPunct="1">
      <a:defRPr sz="2400" kern="1200">
        <a:solidFill>
          <a:schemeClr val="tx1"/>
        </a:solidFill>
        <a:latin typeface="Lato Light"/>
        <a:ea typeface="+mn-ea"/>
        <a:cs typeface="+mn-cs"/>
      </a:defRPr>
    </a:lvl4pPr>
    <a:lvl5pPr marL="3656868" algn="l" defTabSz="914217" rtl="0" eaLnBrk="1" latinLnBrk="0" hangingPunct="1">
      <a:defRPr sz="2400" kern="1200">
        <a:solidFill>
          <a:schemeClr val="tx1"/>
        </a:solidFill>
        <a:latin typeface="Lato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06BE02D-20C0-F840-AFAC-BEA99C74FDC2}" type="slidenum">
              <a:rPr lang="en-US" smtClean="0"/>
              <a:pPr/>
              <a:t>3</a:t>
            </a:fld>
            <a:endParaRPr lang="en-US"/>
          </a:p>
        </p:txBody>
      </p:sp>
    </p:spTree>
    <p:extLst>
      <p:ext uri="{BB962C8B-B14F-4D97-AF65-F5344CB8AC3E}">
        <p14:creationId xmlns:p14="http://schemas.microsoft.com/office/powerpoint/2010/main" val="3046149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at we do">
    <p:spTree>
      <p:nvGrpSpPr>
        <p:cNvPr id="1" name=""/>
        <p:cNvGrpSpPr/>
        <p:nvPr/>
      </p:nvGrpSpPr>
      <p:grpSpPr>
        <a:xfrm>
          <a:off x="0" y="0"/>
          <a:ext cx="0" cy="0"/>
          <a:chOff x="0" y="0"/>
          <a:chExt cx="0" cy="0"/>
        </a:xfrm>
      </p:grpSpPr>
      <p:sp>
        <p:nvSpPr>
          <p:cNvPr id="11" name="Picture Placeholder 2"/>
          <p:cNvSpPr>
            <a:spLocks noGrp="1" noChangeAspect="1"/>
          </p:cNvSpPr>
          <p:nvPr>
            <p:ph type="pic" sz="quarter" idx="23"/>
          </p:nvPr>
        </p:nvSpPr>
        <p:spPr>
          <a:xfrm>
            <a:off x="958061" y="3957748"/>
            <a:ext cx="9112724" cy="8310562"/>
          </a:xfrm>
        </p:spPr>
        <p:txBody>
          <a:bodyPr anchor="t"/>
          <a:lstStyle>
            <a:lvl1pPr marL="0" indent="0" algn="ctr">
              <a:buNone/>
              <a:defRPr/>
            </a:lvl1pPr>
          </a:lstStyle>
          <a:p>
            <a:r>
              <a:rPr lang="en-US"/>
              <a:t>Drag picture to placeholder or click icon to add</a:t>
            </a:r>
            <a:endParaRPr lang="id-ID"/>
          </a:p>
        </p:txBody>
      </p:sp>
    </p:spTree>
    <p:extLst>
      <p:ext uri="{BB962C8B-B14F-4D97-AF65-F5344CB8AC3E}">
        <p14:creationId xmlns:p14="http://schemas.microsoft.com/office/powerpoint/2010/main" val="263701551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sp>
        <p:nvSpPr>
          <p:cNvPr id="11" name="Picture Placeholder 8"/>
          <p:cNvSpPr>
            <a:spLocks noGrp="1" noChangeAspect="1"/>
          </p:cNvSpPr>
          <p:nvPr>
            <p:ph type="pic" sz="quarter" idx="10"/>
          </p:nvPr>
        </p:nvSpPr>
        <p:spPr>
          <a:xfrm>
            <a:off x="0" y="3419724"/>
            <a:ext cx="24377650" cy="6316547"/>
          </a:xfrm>
        </p:spPr>
        <p:txBody>
          <a:bodyPr>
            <a:normAutofit/>
          </a:bodyPr>
          <a:lstStyle>
            <a:lvl1pPr marL="0" indent="0">
              <a:buNone/>
              <a:defRPr sz="4200">
                <a:solidFill>
                  <a:schemeClr val="bg1">
                    <a:lumMod val="75000"/>
                  </a:schemeClr>
                </a:solidFill>
              </a:defRPr>
            </a:lvl1pPr>
          </a:lstStyle>
          <a:p>
            <a:endParaRPr lang="en-US"/>
          </a:p>
        </p:txBody>
      </p:sp>
    </p:spTree>
    <p:extLst>
      <p:ext uri="{BB962C8B-B14F-4D97-AF65-F5344CB8AC3E}">
        <p14:creationId xmlns:p14="http://schemas.microsoft.com/office/powerpoint/2010/main" val="2013200339"/>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spd="slow"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ockup Laptop">
    <p:spTree>
      <p:nvGrpSpPr>
        <p:cNvPr id="1" name=""/>
        <p:cNvGrpSpPr/>
        <p:nvPr/>
      </p:nvGrpSpPr>
      <p:grpSpPr>
        <a:xfrm>
          <a:off x="0" y="0"/>
          <a:ext cx="0" cy="0"/>
          <a:chOff x="0" y="0"/>
          <a:chExt cx="0" cy="0"/>
        </a:xfrm>
      </p:grpSpPr>
      <p:sp>
        <p:nvSpPr>
          <p:cNvPr id="13" name="Picture Placeholder 9"/>
          <p:cNvSpPr>
            <a:spLocks noGrp="1" noChangeAspect="1"/>
          </p:cNvSpPr>
          <p:nvPr>
            <p:ph type="pic" sz="quarter" idx="11"/>
          </p:nvPr>
        </p:nvSpPr>
        <p:spPr>
          <a:xfrm>
            <a:off x="13420048" y="3753036"/>
            <a:ext cx="8676664" cy="4982164"/>
          </a:xfrm>
        </p:spPr>
        <p:txBody>
          <a:bodyPr>
            <a:normAutofit/>
          </a:bodyPr>
          <a:lstStyle>
            <a:lvl1pPr marL="0" indent="0">
              <a:buNone/>
              <a:defRPr sz="20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581566386"/>
      </p:ext>
    </p:extLst>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3" name="Picture Placeholder 22"/>
          <p:cNvSpPr>
            <a:spLocks noGrp="1" noChangeAspect="1"/>
          </p:cNvSpPr>
          <p:nvPr>
            <p:ph type="pic" sz="quarter" idx="15"/>
          </p:nvPr>
        </p:nvSpPr>
        <p:spPr>
          <a:xfrm>
            <a:off x="10055781" y="2521311"/>
            <a:ext cx="4266088" cy="4267199"/>
          </a:xfrm>
          <a:prstGeom prst="ellipse">
            <a:avLst/>
          </a:prstGeom>
        </p:spPr>
        <p:txBody>
          <a:bodyPr>
            <a:normAutofit/>
          </a:bodyPr>
          <a:lstStyle>
            <a:lvl1pPr marL="0" indent="0">
              <a:buNone/>
              <a:defRPr sz="3200"/>
            </a:lvl1pPr>
          </a:lstStyle>
          <a:p>
            <a:endParaRPr lang="en-US"/>
          </a:p>
        </p:txBody>
      </p:sp>
    </p:spTree>
    <p:extLst>
      <p:ext uri="{BB962C8B-B14F-4D97-AF65-F5344CB8AC3E}">
        <p14:creationId xmlns:p14="http://schemas.microsoft.com/office/powerpoint/2010/main" val="46089500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ur Clients">
    <p:spTree>
      <p:nvGrpSpPr>
        <p:cNvPr id="1" name=""/>
        <p:cNvGrpSpPr/>
        <p:nvPr/>
      </p:nvGrpSpPr>
      <p:grpSpPr>
        <a:xfrm>
          <a:off x="0" y="0"/>
          <a:ext cx="0" cy="0"/>
          <a:chOff x="0" y="0"/>
          <a:chExt cx="0" cy="0"/>
        </a:xfrm>
      </p:grpSpPr>
      <p:sp>
        <p:nvSpPr>
          <p:cNvPr id="11" name="Picture Placeholder 2"/>
          <p:cNvSpPr>
            <a:spLocks noGrp="1" noChangeAspect="1"/>
          </p:cNvSpPr>
          <p:nvPr>
            <p:ph type="pic" sz="quarter" idx="23"/>
          </p:nvPr>
        </p:nvSpPr>
        <p:spPr>
          <a:xfrm>
            <a:off x="23084" y="4391316"/>
            <a:ext cx="24377644" cy="4250173"/>
          </a:xfrm>
        </p:spPr>
        <p:txBody>
          <a:bodyPr anchor="t"/>
          <a:lstStyle>
            <a:lvl1pPr marL="0" indent="0" algn="ctr">
              <a:buNone/>
              <a:defRPr/>
            </a:lvl1pPr>
          </a:lstStyle>
          <a:p>
            <a:r>
              <a:rPr lang="en-US"/>
              <a:t>Drag picture to placeholder or click icon to add</a:t>
            </a:r>
            <a:endParaRPr lang="id-ID"/>
          </a:p>
        </p:txBody>
      </p:sp>
    </p:spTree>
    <p:extLst>
      <p:ext uri="{BB962C8B-B14F-4D97-AF65-F5344CB8AC3E}">
        <p14:creationId xmlns:p14="http://schemas.microsoft.com/office/powerpoint/2010/main" val="307178346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Individual">
    <p:spTree>
      <p:nvGrpSpPr>
        <p:cNvPr id="1" name=""/>
        <p:cNvGrpSpPr/>
        <p:nvPr/>
      </p:nvGrpSpPr>
      <p:grpSpPr>
        <a:xfrm>
          <a:off x="0" y="0"/>
          <a:ext cx="0" cy="0"/>
          <a:chOff x="0" y="0"/>
          <a:chExt cx="0" cy="0"/>
        </a:xfrm>
      </p:grpSpPr>
      <p:sp>
        <p:nvSpPr>
          <p:cNvPr id="15" name="Picture Placeholder 14"/>
          <p:cNvSpPr>
            <a:spLocks noGrp="1" noChangeAspect="1"/>
          </p:cNvSpPr>
          <p:nvPr>
            <p:ph type="pic" sz="quarter" idx="10"/>
          </p:nvPr>
        </p:nvSpPr>
        <p:spPr>
          <a:xfrm>
            <a:off x="4167691" y="4000500"/>
            <a:ext cx="6411832" cy="6276976"/>
          </a:xfrm>
        </p:spPr>
        <p:txBody>
          <a:bodyPr>
            <a:normAutofit/>
          </a:bodyPr>
          <a:lstStyle>
            <a:lvl1pPr marL="0" indent="0">
              <a:buNone/>
              <a:defRPr sz="3200">
                <a:solidFill>
                  <a:schemeClr val="accent1"/>
                </a:solidFill>
              </a:defRPr>
            </a:lvl1pPr>
          </a:lstStyle>
          <a:p>
            <a:endParaRPr lang="id-ID"/>
          </a:p>
        </p:txBody>
      </p:sp>
    </p:spTree>
    <p:extLst>
      <p:ext uri="{BB962C8B-B14F-4D97-AF65-F5344CB8AC3E}">
        <p14:creationId xmlns:p14="http://schemas.microsoft.com/office/powerpoint/2010/main" val="73459153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24377650" cy="13716000"/>
          </a:xfrm>
        </p:spPr>
        <p:txBody>
          <a:bodyPr>
            <a:normAutofit/>
          </a:bodyPr>
          <a:lstStyle>
            <a:lvl1pPr marL="0" indent="0">
              <a:buNone/>
              <a:defRPr sz="3200">
                <a:solidFill>
                  <a:schemeClr val="bg2"/>
                </a:solidFill>
              </a:defRPr>
            </a:lvl1pPr>
          </a:lstStyle>
          <a:p>
            <a:endParaRPr lang="en-US"/>
          </a:p>
        </p:txBody>
      </p:sp>
    </p:spTree>
    <p:extLst>
      <p:ext uri="{BB962C8B-B14F-4D97-AF65-F5344CB8AC3E}">
        <p14:creationId xmlns:p14="http://schemas.microsoft.com/office/powerpoint/2010/main" val="889244033"/>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spd="slow" advClick="0" advTm="300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Meet_the_team1">
    <p:spTree>
      <p:nvGrpSpPr>
        <p:cNvPr id="1" name=""/>
        <p:cNvGrpSpPr/>
        <p:nvPr/>
      </p:nvGrpSpPr>
      <p:grpSpPr>
        <a:xfrm>
          <a:off x="0" y="0"/>
          <a:ext cx="0" cy="0"/>
          <a:chOff x="0" y="0"/>
          <a:chExt cx="0" cy="0"/>
        </a:xfrm>
      </p:grpSpPr>
      <p:sp>
        <p:nvSpPr>
          <p:cNvPr id="5" name="Picture Placeholder 22"/>
          <p:cNvSpPr>
            <a:spLocks noGrp="1" noChangeAspect="1"/>
          </p:cNvSpPr>
          <p:nvPr>
            <p:ph type="pic" sz="quarter" idx="14"/>
          </p:nvPr>
        </p:nvSpPr>
        <p:spPr>
          <a:xfrm>
            <a:off x="2579913" y="4265907"/>
            <a:ext cx="3643948" cy="3649131"/>
          </a:xfrm>
        </p:spPr>
        <p:txBody>
          <a:bodyPr>
            <a:normAutofit/>
          </a:bodyPr>
          <a:lstStyle>
            <a:lvl1pPr marL="0" indent="0">
              <a:buNone/>
              <a:defRPr sz="3200">
                <a:solidFill>
                  <a:schemeClr val="bg1"/>
                </a:solidFill>
                <a:latin typeface="Lato Light"/>
                <a:cs typeface="Lato Light"/>
              </a:defRPr>
            </a:lvl1pPr>
          </a:lstStyle>
          <a:p>
            <a:endParaRPr lang="id-ID"/>
          </a:p>
        </p:txBody>
      </p:sp>
      <p:sp>
        <p:nvSpPr>
          <p:cNvPr id="18" name="Picture Placeholder 22"/>
          <p:cNvSpPr>
            <a:spLocks noGrp="1" noChangeAspect="1"/>
          </p:cNvSpPr>
          <p:nvPr>
            <p:ph type="pic" sz="quarter" idx="15"/>
          </p:nvPr>
        </p:nvSpPr>
        <p:spPr>
          <a:xfrm>
            <a:off x="7791465" y="4265907"/>
            <a:ext cx="3643948" cy="3649131"/>
          </a:xfrm>
        </p:spPr>
        <p:txBody>
          <a:bodyPr>
            <a:normAutofit/>
          </a:bodyPr>
          <a:lstStyle>
            <a:lvl1pPr marL="0" indent="0">
              <a:buNone/>
              <a:defRPr sz="3200">
                <a:solidFill>
                  <a:schemeClr val="bg1"/>
                </a:solidFill>
                <a:latin typeface="Lato Light"/>
                <a:cs typeface="Lato Light"/>
              </a:defRPr>
            </a:lvl1pPr>
          </a:lstStyle>
          <a:p>
            <a:endParaRPr lang="id-ID"/>
          </a:p>
        </p:txBody>
      </p:sp>
      <p:sp>
        <p:nvSpPr>
          <p:cNvPr id="19" name="Picture Placeholder 22"/>
          <p:cNvSpPr>
            <a:spLocks noGrp="1" noChangeAspect="1"/>
          </p:cNvSpPr>
          <p:nvPr>
            <p:ph type="pic" sz="quarter" idx="16"/>
          </p:nvPr>
        </p:nvSpPr>
        <p:spPr>
          <a:xfrm>
            <a:off x="13096308" y="4265907"/>
            <a:ext cx="3643948" cy="3649131"/>
          </a:xfrm>
        </p:spPr>
        <p:txBody>
          <a:bodyPr>
            <a:normAutofit/>
          </a:bodyPr>
          <a:lstStyle>
            <a:lvl1pPr marL="0" indent="0">
              <a:buNone/>
              <a:defRPr sz="3200">
                <a:solidFill>
                  <a:schemeClr val="bg1"/>
                </a:solidFill>
                <a:latin typeface="Lato Light"/>
                <a:cs typeface="Lato Light"/>
              </a:defRPr>
            </a:lvl1pPr>
          </a:lstStyle>
          <a:p>
            <a:endParaRPr lang="id-ID"/>
          </a:p>
        </p:txBody>
      </p:sp>
      <p:sp>
        <p:nvSpPr>
          <p:cNvPr id="20" name="Picture Placeholder 22"/>
          <p:cNvSpPr>
            <a:spLocks noGrp="1" noChangeAspect="1"/>
          </p:cNvSpPr>
          <p:nvPr>
            <p:ph type="pic" sz="quarter" idx="17"/>
          </p:nvPr>
        </p:nvSpPr>
        <p:spPr>
          <a:xfrm>
            <a:off x="18265385" y="4265907"/>
            <a:ext cx="3643948" cy="3649131"/>
          </a:xfrm>
        </p:spPr>
        <p:txBody>
          <a:bodyPr>
            <a:normAutofit/>
          </a:bodyPr>
          <a:lstStyle>
            <a:lvl1pPr marL="0" indent="0">
              <a:buNone/>
              <a:defRPr sz="3200">
                <a:solidFill>
                  <a:schemeClr val="bg1"/>
                </a:solidFill>
                <a:latin typeface="Lato Light"/>
                <a:cs typeface="Lato Light"/>
              </a:defRPr>
            </a:lvl1pPr>
          </a:lstStyle>
          <a:p>
            <a:endParaRPr lang="id-ID"/>
          </a:p>
        </p:txBody>
      </p:sp>
    </p:spTree>
    <p:extLst>
      <p:ext uri="{BB962C8B-B14F-4D97-AF65-F5344CB8AC3E}">
        <p14:creationId xmlns:p14="http://schemas.microsoft.com/office/powerpoint/2010/main" val="2435279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orftfolio-6">
    <p:spTree>
      <p:nvGrpSpPr>
        <p:cNvPr id="1" name=""/>
        <p:cNvGrpSpPr/>
        <p:nvPr/>
      </p:nvGrpSpPr>
      <p:grpSpPr>
        <a:xfrm>
          <a:off x="0" y="0"/>
          <a:ext cx="0" cy="0"/>
          <a:chOff x="0" y="0"/>
          <a:chExt cx="0" cy="0"/>
        </a:xfrm>
      </p:grpSpPr>
      <p:sp>
        <p:nvSpPr>
          <p:cNvPr id="35" name="Picture Placeholder 2"/>
          <p:cNvSpPr>
            <a:spLocks noGrp="1" noChangeAspect="1"/>
          </p:cNvSpPr>
          <p:nvPr>
            <p:ph type="pic" sz="quarter" idx="15"/>
          </p:nvPr>
        </p:nvSpPr>
        <p:spPr>
          <a:xfrm>
            <a:off x="3" y="1"/>
            <a:ext cx="4876222" cy="3961741"/>
          </a:xfrm>
        </p:spPr>
        <p:txBody>
          <a:bodyPr>
            <a:normAutofit/>
          </a:bodyPr>
          <a:lstStyle>
            <a:lvl1pPr marL="0" indent="0">
              <a:buNone/>
              <a:defRPr sz="4000">
                <a:solidFill>
                  <a:schemeClr val="accent1"/>
                </a:solidFill>
              </a:defRPr>
            </a:lvl1pPr>
          </a:lstStyle>
          <a:p>
            <a:endParaRPr lang="id-ID"/>
          </a:p>
        </p:txBody>
      </p:sp>
      <p:sp>
        <p:nvSpPr>
          <p:cNvPr id="36" name="Picture Placeholder 2"/>
          <p:cNvSpPr>
            <a:spLocks noGrp="1" noChangeAspect="1"/>
          </p:cNvSpPr>
          <p:nvPr>
            <p:ph type="pic" sz="quarter" idx="16"/>
          </p:nvPr>
        </p:nvSpPr>
        <p:spPr>
          <a:xfrm>
            <a:off x="3" y="3962958"/>
            <a:ext cx="4876222" cy="3961741"/>
          </a:xfrm>
        </p:spPr>
        <p:txBody>
          <a:bodyPr>
            <a:normAutofit/>
          </a:bodyPr>
          <a:lstStyle>
            <a:lvl1pPr marL="0" indent="0">
              <a:buNone/>
              <a:defRPr sz="4000">
                <a:solidFill>
                  <a:schemeClr val="accent1"/>
                </a:solidFill>
              </a:defRPr>
            </a:lvl1pPr>
          </a:lstStyle>
          <a:p>
            <a:endParaRPr lang="id-ID"/>
          </a:p>
        </p:txBody>
      </p:sp>
      <p:sp>
        <p:nvSpPr>
          <p:cNvPr id="37" name="Picture Placeholder 2"/>
          <p:cNvSpPr>
            <a:spLocks noGrp="1" noChangeAspect="1"/>
          </p:cNvSpPr>
          <p:nvPr>
            <p:ph type="pic" sz="quarter" idx="17"/>
          </p:nvPr>
        </p:nvSpPr>
        <p:spPr>
          <a:xfrm>
            <a:off x="4876229" y="1216"/>
            <a:ext cx="4876222" cy="3961741"/>
          </a:xfrm>
        </p:spPr>
        <p:txBody>
          <a:bodyPr>
            <a:normAutofit/>
          </a:bodyPr>
          <a:lstStyle>
            <a:lvl1pPr marL="0" indent="0">
              <a:buNone/>
              <a:defRPr sz="4000">
                <a:solidFill>
                  <a:schemeClr val="accent1"/>
                </a:solidFill>
              </a:defRPr>
            </a:lvl1pPr>
          </a:lstStyle>
          <a:p>
            <a:endParaRPr lang="id-ID"/>
          </a:p>
        </p:txBody>
      </p:sp>
      <p:sp>
        <p:nvSpPr>
          <p:cNvPr id="38" name="Picture Placeholder 2"/>
          <p:cNvSpPr>
            <a:spLocks noGrp="1" noChangeAspect="1"/>
          </p:cNvSpPr>
          <p:nvPr>
            <p:ph type="pic" sz="quarter" idx="18"/>
          </p:nvPr>
        </p:nvSpPr>
        <p:spPr>
          <a:xfrm>
            <a:off x="4876229" y="3964173"/>
            <a:ext cx="4876222" cy="3961741"/>
          </a:xfrm>
        </p:spPr>
        <p:txBody>
          <a:bodyPr>
            <a:normAutofit/>
          </a:bodyPr>
          <a:lstStyle>
            <a:lvl1pPr marL="0" indent="0">
              <a:buNone/>
              <a:defRPr sz="4000">
                <a:solidFill>
                  <a:schemeClr val="accent1"/>
                </a:solidFill>
              </a:defRPr>
            </a:lvl1pPr>
          </a:lstStyle>
          <a:p>
            <a:endParaRPr lang="id-ID"/>
          </a:p>
        </p:txBody>
      </p:sp>
      <p:sp>
        <p:nvSpPr>
          <p:cNvPr id="39" name="Picture Placeholder 2"/>
          <p:cNvSpPr>
            <a:spLocks noGrp="1" noChangeAspect="1"/>
          </p:cNvSpPr>
          <p:nvPr>
            <p:ph type="pic" sz="quarter" idx="19"/>
          </p:nvPr>
        </p:nvSpPr>
        <p:spPr>
          <a:xfrm>
            <a:off x="9741188" y="-1215"/>
            <a:ext cx="4876222" cy="3961741"/>
          </a:xfrm>
        </p:spPr>
        <p:txBody>
          <a:bodyPr>
            <a:normAutofit/>
          </a:bodyPr>
          <a:lstStyle>
            <a:lvl1pPr marL="0" indent="0">
              <a:buNone/>
              <a:defRPr sz="4000">
                <a:solidFill>
                  <a:schemeClr val="accent1"/>
                </a:solidFill>
              </a:defRPr>
            </a:lvl1pPr>
          </a:lstStyle>
          <a:p>
            <a:endParaRPr lang="id-ID"/>
          </a:p>
        </p:txBody>
      </p:sp>
      <p:sp>
        <p:nvSpPr>
          <p:cNvPr id="40" name="Picture Placeholder 2"/>
          <p:cNvSpPr>
            <a:spLocks noGrp="1" noChangeAspect="1"/>
          </p:cNvSpPr>
          <p:nvPr>
            <p:ph type="pic" sz="quarter" idx="20"/>
          </p:nvPr>
        </p:nvSpPr>
        <p:spPr>
          <a:xfrm>
            <a:off x="9741188" y="3961742"/>
            <a:ext cx="4876222" cy="3961741"/>
          </a:xfrm>
        </p:spPr>
        <p:txBody>
          <a:bodyPr>
            <a:normAutofit/>
          </a:bodyPr>
          <a:lstStyle>
            <a:lvl1pPr marL="0" indent="0">
              <a:buNone/>
              <a:defRPr sz="4000">
                <a:solidFill>
                  <a:schemeClr val="accent1"/>
                </a:solidFill>
              </a:defRPr>
            </a:lvl1pPr>
          </a:lstStyle>
          <a:p>
            <a:endParaRPr lang="id-ID"/>
          </a:p>
        </p:txBody>
      </p:sp>
      <p:sp>
        <p:nvSpPr>
          <p:cNvPr id="41" name="Picture Placeholder 2"/>
          <p:cNvSpPr>
            <a:spLocks noGrp="1" noChangeAspect="1"/>
          </p:cNvSpPr>
          <p:nvPr>
            <p:ph type="pic" sz="quarter" idx="21"/>
          </p:nvPr>
        </p:nvSpPr>
        <p:spPr>
          <a:xfrm>
            <a:off x="14595131" y="2431"/>
            <a:ext cx="4876222" cy="3961741"/>
          </a:xfrm>
        </p:spPr>
        <p:txBody>
          <a:bodyPr>
            <a:normAutofit/>
          </a:bodyPr>
          <a:lstStyle>
            <a:lvl1pPr marL="0" indent="0">
              <a:buNone/>
              <a:defRPr sz="4000">
                <a:solidFill>
                  <a:schemeClr val="accent1"/>
                </a:solidFill>
              </a:defRPr>
            </a:lvl1pPr>
          </a:lstStyle>
          <a:p>
            <a:endParaRPr lang="id-ID"/>
          </a:p>
        </p:txBody>
      </p:sp>
      <p:sp>
        <p:nvSpPr>
          <p:cNvPr id="42" name="Picture Placeholder 2"/>
          <p:cNvSpPr>
            <a:spLocks noGrp="1" noChangeAspect="1"/>
          </p:cNvSpPr>
          <p:nvPr>
            <p:ph type="pic" sz="quarter" idx="22"/>
          </p:nvPr>
        </p:nvSpPr>
        <p:spPr>
          <a:xfrm>
            <a:off x="14595131" y="3965388"/>
            <a:ext cx="4876222" cy="3961741"/>
          </a:xfrm>
        </p:spPr>
        <p:txBody>
          <a:bodyPr>
            <a:normAutofit/>
          </a:bodyPr>
          <a:lstStyle>
            <a:lvl1pPr marL="0" indent="0">
              <a:buNone/>
              <a:defRPr sz="4000">
                <a:solidFill>
                  <a:schemeClr val="accent1"/>
                </a:solidFill>
              </a:defRPr>
            </a:lvl1pPr>
          </a:lstStyle>
          <a:p>
            <a:endParaRPr lang="id-ID"/>
          </a:p>
        </p:txBody>
      </p:sp>
      <p:sp>
        <p:nvSpPr>
          <p:cNvPr id="43" name="Picture Placeholder 2"/>
          <p:cNvSpPr>
            <a:spLocks noGrp="1" noChangeAspect="1"/>
          </p:cNvSpPr>
          <p:nvPr>
            <p:ph type="pic" sz="quarter" idx="23"/>
          </p:nvPr>
        </p:nvSpPr>
        <p:spPr>
          <a:xfrm>
            <a:off x="19479147" y="2431"/>
            <a:ext cx="4898502" cy="3961741"/>
          </a:xfrm>
        </p:spPr>
        <p:txBody>
          <a:bodyPr>
            <a:normAutofit/>
          </a:bodyPr>
          <a:lstStyle>
            <a:lvl1pPr marL="0" indent="0">
              <a:buNone/>
              <a:defRPr sz="4000">
                <a:solidFill>
                  <a:schemeClr val="accent1"/>
                </a:solidFill>
              </a:defRPr>
            </a:lvl1pPr>
          </a:lstStyle>
          <a:p>
            <a:endParaRPr lang="id-ID"/>
          </a:p>
        </p:txBody>
      </p:sp>
      <p:sp>
        <p:nvSpPr>
          <p:cNvPr id="44" name="Picture Placeholder 2"/>
          <p:cNvSpPr>
            <a:spLocks noGrp="1" noChangeAspect="1"/>
          </p:cNvSpPr>
          <p:nvPr>
            <p:ph type="pic" sz="quarter" idx="24"/>
          </p:nvPr>
        </p:nvSpPr>
        <p:spPr>
          <a:xfrm>
            <a:off x="19479147" y="3965388"/>
            <a:ext cx="4898502" cy="3961741"/>
          </a:xfrm>
        </p:spPr>
        <p:txBody>
          <a:bodyPr>
            <a:normAutofit/>
          </a:bodyPr>
          <a:lstStyle>
            <a:lvl1pPr marL="0" indent="0">
              <a:buNone/>
              <a:defRPr sz="4000">
                <a:solidFill>
                  <a:schemeClr val="accent1"/>
                </a:solidFill>
              </a:defRPr>
            </a:lvl1pPr>
          </a:lstStyle>
          <a:p>
            <a:endParaRPr lang="id-ID"/>
          </a:p>
        </p:txBody>
      </p:sp>
    </p:spTree>
    <p:extLst>
      <p:ext uri="{BB962C8B-B14F-4D97-AF65-F5344CB8AC3E}">
        <p14:creationId xmlns:p14="http://schemas.microsoft.com/office/powerpoint/2010/main" val="10252036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porftfolio-7">
    <p:spTree>
      <p:nvGrpSpPr>
        <p:cNvPr id="1" name=""/>
        <p:cNvGrpSpPr/>
        <p:nvPr/>
      </p:nvGrpSpPr>
      <p:grpSpPr>
        <a:xfrm>
          <a:off x="0" y="0"/>
          <a:ext cx="0" cy="0"/>
          <a:chOff x="0" y="0"/>
          <a:chExt cx="0" cy="0"/>
        </a:xfrm>
      </p:grpSpPr>
      <p:sp>
        <p:nvSpPr>
          <p:cNvPr id="35" name="Picture Placeholder 2"/>
          <p:cNvSpPr>
            <a:spLocks noGrp="1" noChangeAspect="1"/>
          </p:cNvSpPr>
          <p:nvPr>
            <p:ph type="pic" sz="quarter" idx="15"/>
          </p:nvPr>
        </p:nvSpPr>
        <p:spPr>
          <a:xfrm>
            <a:off x="3" y="1"/>
            <a:ext cx="4876222" cy="3961741"/>
          </a:xfrm>
        </p:spPr>
        <p:txBody>
          <a:bodyPr>
            <a:normAutofit/>
          </a:bodyPr>
          <a:lstStyle>
            <a:lvl1pPr marL="0" indent="0">
              <a:buNone/>
              <a:defRPr sz="4000">
                <a:solidFill>
                  <a:schemeClr val="accent1"/>
                </a:solidFill>
              </a:defRPr>
            </a:lvl1pPr>
          </a:lstStyle>
          <a:p>
            <a:endParaRPr lang="id-ID"/>
          </a:p>
        </p:txBody>
      </p:sp>
      <p:sp>
        <p:nvSpPr>
          <p:cNvPr id="38" name="Picture Placeholder 2"/>
          <p:cNvSpPr>
            <a:spLocks noGrp="1" noChangeAspect="1"/>
          </p:cNvSpPr>
          <p:nvPr>
            <p:ph type="pic" sz="quarter" idx="18"/>
          </p:nvPr>
        </p:nvSpPr>
        <p:spPr>
          <a:xfrm>
            <a:off x="4876228" y="3964174"/>
            <a:ext cx="4842676" cy="3961741"/>
          </a:xfrm>
        </p:spPr>
        <p:txBody>
          <a:bodyPr>
            <a:normAutofit/>
          </a:bodyPr>
          <a:lstStyle>
            <a:lvl1pPr marL="0" indent="0">
              <a:buNone/>
              <a:defRPr sz="4000">
                <a:solidFill>
                  <a:schemeClr val="accent1"/>
                </a:solidFill>
              </a:defRPr>
            </a:lvl1pPr>
          </a:lstStyle>
          <a:p>
            <a:endParaRPr lang="id-ID"/>
          </a:p>
        </p:txBody>
      </p:sp>
      <p:sp>
        <p:nvSpPr>
          <p:cNvPr id="39" name="Picture Placeholder 2"/>
          <p:cNvSpPr>
            <a:spLocks noGrp="1" noChangeAspect="1"/>
          </p:cNvSpPr>
          <p:nvPr>
            <p:ph type="pic" sz="quarter" idx="19"/>
          </p:nvPr>
        </p:nvSpPr>
        <p:spPr>
          <a:xfrm>
            <a:off x="9741188" y="-1215"/>
            <a:ext cx="4876222" cy="3961741"/>
          </a:xfrm>
        </p:spPr>
        <p:txBody>
          <a:bodyPr>
            <a:normAutofit/>
          </a:bodyPr>
          <a:lstStyle>
            <a:lvl1pPr marL="0" indent="0">
              <a:buNone/>
              <a:defRPr sz="4000">
                <a:solidFill>
                  <a:schemeClr val="accent1"/>
                </a:solidFill>
              </a:defRPr>
            </a:lvl1pPr>
          </a:lstStyle>
          <a:p>
            <a:endParaRPr lang="id-ID"/>
          </a:p>
        </p:txBody>
      </p:sp>
      <p:sp>
        <p:nvSpPr>
          <p:cNvPr id="42" name="Picture Placeholder 2"/>
          <p:cNvSpPr>
            <a:spLocks noGrp="1" noChangeAspect="1"/>
          </p:cNvSpPr>
          <p:nvPr>
            <p:ph type="pic" sz="quarter" idx="22"/>
          </p:nvPr>
        </p:nvSpPr>
        <p:spPr>
          <a:xfrm>
            <a:off x="14636468" y="3965388"/>
            <a:ext cx="4842680" cy="3961741"/>
          </a:xfrm>
        </p:spPr>
        <p:txBody>
          <a:bodyPr>
            <a:normAutofit/>
          </a:bodyPr>
          <a:lstStyle>
            <a:lvl1pPr marL="0" indent="0">
              <a:buNone/>
              <a:defRPr sz="4000">
                <a:solidFill>
                  <a:schemeClr val="accent1"/>
                </a:solidFill>
              </a:defRPr>
            </a:lvl1pPr>
          </a:lstStyle>
          <a:p>
            <a:endParaRPr lang="id-ID"/>
          </a:p>
        </p:txBody>
      </p:sp>
      <p:sp>
        <p:nvSpPr>
          <p:cNvPr id="43" name="Picture Placeholder 2"/>
          <p:cNvSpPr>
            <a:spLocks noGrp="1" noChangeAspect="1"/>
          </p:cNvSpPr>
          <p:nvPr>
            <p:ph type="pic" sz="quarter" idx="23"/>
          </p:nvPr>
        </p:nvSpPr>
        <p:spPr>
          <a:xfrm>
            <a:off x="19479147" y="2431"/>
            <a:ext cx="4898502" cy="3961741"/>
          </a:xfrm>
        </p:spPr>
        <p:txBody>
          <a:bodyPr>
            <a:normAutofit/>
          </a:bodyPr>
          <a:lstStyle>
            <a:lvl1pPr marL="0" indent="0">
              <a:buNone/>
              <a:defRPr sz="4000">
                <a:solidFill>
                  <a:schemeClr val="accent1"/>
                </a:solidFill>
              </a:defRPr>
            </a:lvl1pPr>
          </a:lstStyle>
          <a:p>
            <a:endParaRPr lang="id-ID"/>
          </a:p>
        </p:txBody>
      </p:sp>
    </p:spTree>
    <p:extLst>
      <p:ext uri="{BB962C8B-B14F-4D97-AF65-F5344CB8AC3E}">
        <p14:creationId xmlns:p14="http://schemas.microsoft.com/office/powerpoint/2010/main" val="2466778597"/>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Pad_mockup">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5" y="-1"/>
            <a:ext cx="24377651" cy="6460436"/>
          </a:xfrm>
        </p:spPr>
        <p:txBody>
          <a:bodyPr rtlCol="0">
            <a:normAutofit/>
          </a:bodyPr>
          <a:lstStyle>
            <a:lvl1pPr marL="0" indent="0">
              <a:buNone/>
              <a:defRPr sz="2000">
                <a:latin typeface="Raleway Light"/>
                <a:cs typeface="Raleway Light"/>
              </a:defRPr>
            </a:lvl1pPr>
          </a:lstStyle>
          <a:p>
            <a:pPr lvl="0"/>
            <a:endParaRPr lang="en-US" noProof="0"/>
          </a:p>
        </p:txBody>
      </p:sp>
      <p:sp>
        <p:nvSpPr>
          <p:cNvPr id="5" name="Rectangle 4"/>
          <p:cNvSpPr/>
          <p:nvPr userDrawn="1"/>
        </p:nvSpPr>
        <p:spPr>
          <a:xfrm>
            <a:off x="6025662" y="12520246"/>
            <a:ext cx="11723076" cy="9378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v</a:t>
            </a:r>
          </a:p>
        </p:txBody>
      </p:sp>
    </p:spTree>
    <p:extLst>
      <p:ext uri="{BB962C8B-B14F-4D97-AF65-F5344CB8AC3E}">
        <p14:creationId xmlns:p14="http://schemas.microsoft.com/office/powerpoint/2010/main" val="149325913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97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pp_features">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5" y="-1"/>
            <a:ext cx="24377651" cy="6460436"/>
          </a:xfrm>
        </p:spPr>
        <p:txBody>
          <a:bodyPr rtlCol="0">
            <a:normAutofit/>
          </a:bodyPr>
          <a:lstStyle>
            <a:lvl1pPr marL="0" indent="0">
              <a:buNone/>
              <a:defRPr sz="2000">
                <a:latin typeface="Raleway Light"/>
                <a:cs typeface="Raleway Light"/>
              </a:defRPr>
            </a:lvl1pPr>
          </a:lstStyle>
          <a:p>
            <a:pPr lvl="0"/>
            <a:endParaRPr lang="en-US" noProof="0"/>
          </a:p>
        </p:txBody>
      </p:sp>
      <p:sp>
        <p:nvSpPr>
          <p:cNvPr id="31" name="Picture Placeholder 2"/>
          <p:cNvSpPr>
            <a:spLocks noGrp="1" noChangeAspect="1"/>
          </p:cNvSpPr>
          <p:nvPr>
            <p:ph type="pic" sz="quarter" idx="11"/>
          </p:nvPr>
        </p:nvSpPr>
        <p:spPr>
          <a:xfrm>
            <a:off x="3070977" y="2466755"/>
            <a:ext cx="4720487" cy="8450345"/>
          </a:xfrm>
        </p:spPr>
        <p:txBody>
          <a:bodyPr rtlCol="0">
            <a:normAutofit/>
          </a:bodyPr>
          <a:lstStyle>
            <a:lvl1pPr marL="0" indent="0">
              <a:buNone/>
              <a:defRPr sz="2000">
                <a:latin typeface="Raleway Light"/>
                <a:cs typeface="Raleway Light"/>
              </a:defRPr>
            </a:lvl1pPr>
          </a:lstStyle>
          <a:p>
            <a:pPr lvl="0"/>
            <a:endParaRPr lang="en-US" noProof="0"/>
          </a:p>
        </p:txBody>
      </p:sp>
    </p:spTree>
    <p:extLst>
      <p:ext uri="{BB962C8B-B14F-4D97-AF65-F5344CB8AC3E}">
        <p14:creationId xmlns:p14="http://schemas.microsoft.com/office/powerpoint/2010/main" val="366590319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app_features">
    <p:spTree>
      <p:nvGrpSpPr>
        <p:cNvPr id="1" name=""/>
        <p:cNvGrpSpPr/>
        <p:nvPr/>
      </p:nvGrpSpPr>
      <p:grpSpPr>
        <a:xfrm>
          <a:off x="0" y="0"/>
          <a:ext cx="0" cy="0"/>
          <a:chOff x="0" y="0"/>
          <a:chExt cx="0" cy="0"/>
        </a:xfrm>
      </p:grpSpPr>
      <p:sp>
        <p:nvSpPr>
          <p:cNvPr id="27" name="Picture Placeholder 2"/>
          <p:cNvSpPr>
            <a:spLocks noGrp="1" noChangeAspect="1"/>
          </p:cNvSpPr>
          <p:nvPr>
            <p:ph type="pic" sz="quarter" idx="13"/>
          </p:nvPr>
        </p:nvSpPr>
        <p:spPr>
          <a:xfrm>
            <a:off x="-5" y="-1"/>
            <a:ext cx="24377651" cy="6460436"/>
          </a:xfrm>
        </p:spPr>
        <p:txBody>
          <a:bodyPr rtlCol="0">
            <a:normAutofit/>
          </a:bodyPr>
          <a:lstStyle>
            <a:lvl1pPr marL="0" indent="0">
              <a:buNone/>
              <a:defRPr sz="2000">
                <a:latin typeface="Raleway Light"/>
                <a:cs typeface="Raleway Light"/>
              </a:defRPr>
            </a:lvl1pPr>
          </a:lstStyle>
          <a:p>
            <a:pPr lvl="0"/>
            <a:endParaRPr lang="en-US" noProof="0"/>
          </a:p>
        </p:txBody>
      </p:sp>
    </p:spTree>
    <p:extLst>
      <p:ext uri="{BB962C8B-B14F-4D97-AF65-F5344CB8AC3E}">
        <p14:creationId xmlns:p14="http://schemas.microsoft.com/office/powerpoint/2010/main" val="163184095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24377650" cy="6955971"/>
          </a:xfrm>
          <a:solidFill>
            <a:schemeClr val="bg1">
              <a:lumMod val="95000"/>
            </a:schemeClr>
          </a:solidFill>
        </p:spPr>
        <p:txBody>
          <a:bodyPr>
            <a:normAutofit/>
          </a:bodyPr>
          <a:lstStyle>
            <a:lvl1pPr>
              <a:defRPr sz="2400"/>
            </a:lvl1pPr>
          </a:lstStyle>
          <a:p>
            <a:endParaRPr lang="en-US"/>
          </a:p>
        </p:txBody>
      </p:sp>
    </p:spTree>
    <p:extLst>
      <p:ext uri="{BB962C8B-B14F-4D97-AF65-F5344CB8AC3E}">
        <p14:creationId xmlns:p14="http://schemas.microsoft.com/office/powerpoint/2010/main" val="1874574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4"/>
          <p:cNvSpPr>
            <a:spLocks noGrp="1"/>
          </p:cNvSpPr>
          <p:nvPr>
            <p:ph type="body" sz="quarter" idx="10" hasCustomPrompt="1"/>
          </p:nvPr>
        </p:nvSpPr>
        <p:spPr>
          <a:xfrm>
            <a:off x="1828325" y="1866900"/>
            <a:ext cx="20721003" cy="812800"/>
          </a:xfrm>
        </p:spPr>
        <p:txBody>
          <a:bodyPr>
            <a:normAutofit/>
          </a:bodyPr>
          <a:lstStyle>
            <a:lvl1pPr marL="0" indent="0" algn="ctr">
              <a:lnSpc>
                <a:spcPct val="86000"/>
              </a:lnSpc>
              <a:spcBef>
                <a:spcPts val="0"/>
              </a:spcBef>
              <a:buNone/>
              <a:defRPr sz="3600" baseline="0"/>
            </a:lvl1pPr>
          </a:lstStyle>
          <a:p>
            <a:pPr lvl="0"/>
            <a:r>
              <a:rPr lang="en-US"/>
              <a:t>Click here to edit subtitle</a:t>
            </a:r>
          </a:p>
        </p:txBody>
      </p:sp>
    </p:spTree>
    <p:extLst>
      <p:ext uri="{BB962C8B-B14F-4D97-AF65-F5344CB8AC3E}">
        <p14:creationId xmlns:p14="http://schemas.microsoft.com/office/powerpoint/2010/main" val="222349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 Foote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027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
        <p:nvSpPr>
          <p:cNvPr id="2" name="Rectangle 1"/>
          <p:cNvSpPr/>
          <p:nvPr userDrawn="1"/>
        </p:nvSpPr>
        <p:spPr>
          <a:xfrm>
            <a:off x="6025662" y="12520246"/>
            <a:ext cx="11723076" cy="93784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v</a:t>
            </a:r>
          </a:p>
        </p:txBody>
      </p:sp>
    </p:spTree>
    <p:extLst>
      <p:ext uri="{BB962C8B-B14F-4D97-AF65-F5344CB8AC3E}">
        <p14:creationId xmlns:p14="http://schemas.microsoft.com/office/powerpoint/2010/main" val="2204151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2905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434485"/>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7313300"/>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g Image Placeholder">
    <p:spTree>
      <p:nvGrpSpPr>
        <p:cNvPr id="1" name=""/>
        <p:cNvGrpSpPr/>
        <p:nvPr/>
      </p:nvGrpSpPr>
      <p:grpSpPr>
        <a:xfrm>
          <a:off x="0" y="0"/>
          <a:ext cx="0" cy="0"/>
          <a:chOff x="0" y="0"/>
          <a:chExt cx="0" cy="0"/>
        </a:xfrm>
      </p:grpSpPr>
      <p:sp>
        <p:nvSpPr>
          <p:cNvPr id="17" name="Picture Placeholder 13"/>
          <p:cNvSpPr>
            <a:spLocks noGrp="1" noChangeAspect="1"/>
          </p:cNvSpPr>
          <p:nvPr>
            <p:ph type="pic" sz="quarter" idx="13"/>
          </p:nvPr>
        </p:nvSpPr>
        <p:spPr>
          <a:xfrm>
            <a:off x="-3176" y="0"/>
            <a:ext cx="24377651" cy="13716000"/>
          </a:xfrm>
          <a:effectLst/>
        </p:spPr>
        <p:txBody>
          <a:bodyPr>
            <a:normAutofit/>
          </a:bodyPr>
          <a:lstStyle>
            <a:lvl1pPr marL="0" indent="0">
              <a:buNone/>
              <a:defRPr sz="4200">
                <a:ln>
                  <a:noFill/>
                </a:ln>
                <a:solidFill>
                  <a:schemeClr val="bg1">
                    <a:lumMod val="85000"/>
                  </a:schemeClr>
                </a:solidFill>
              </a:defRPr>
            </a:lvl1pPr>
          </a:lstStyle>
          <a:p>
            <a:endParaRPr lang="en-US"/>
          </a:p>
        </p:txBody>
      </p:sp>
    </p:spTree>
    <p:extLst>
      <p:ext uri="{BB962C8B-B14F-4D97-AF65-F5344CB8AC3E}">
        <p14:creationId xmlns:p14="http://schemas.microsoft.com/office/powerpoint/2010/main" val="735536113"/>
      </p:ext>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spd="slow"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Support">
    <p:spTree>
      <p:nvGrpSpPr>
        <p:cNvPr id="1" name=""/>
        <p:cNvGrpSpPr/>
        <p:nvPr/>
      </p:nvGrpSpPr>
      <p:grpSpPr>
        <a:xfrm>
          <a:off x="0" y="0"/>
          <a:ext cx="0" cy="0"/>
          <a:chOff x="0" y="0"/>
          <a:chExt cx="0" cy="0"/>
        </a:xfrm>
      </p:grpSpPr>
      <p:sp>
        <p:nvSpPr>
          <p:cNvPr id="14" name="Picture Placeholder 13"/>
          <p:cNvSpPr>
            <a:spLocks noGrp="1" noChangeAspect="1"/>
          </p:cNvSpPr>
          <p:nvPr>
            <p:ph type="pic" sz="quarter" idx="10" hasCustomPrompt="1"/>
          </p:nvPr>
        </p:nvSpPr>
        <p:spPr>
          <a:xfrm>
            <a:off x="2735617" y="3206029"/>
            <a:ext cx="2519228" cy="2517622"/>
          </a:xfrm>
          <a:prstGeom prst="ellipse">
            <a:avLst/>
          </a:prstGeom>
        </p:spPr>
        <p:txBody>
          <a:bodyPr>
            <a:noAutofit/>
          </a:bodyPr>
          <a:lstStyle>
            <a:lvl1pPr marL="0" indent="0">
              <a:lnSpc>
                <a:spcPct val="130000"/>
              </a:lnSpc>
              <a:buNone/>
              <a:defRPr sz="2400" baseline="0"/>
            </a:lvl1pPr>
          </a:lstStyle>
          <a:p>
            <a:r>
              <a:rPr lang="en-US"/>
              <a:t>Drag  Your Picture Here</a:t>
            </a:r>
          </a:p>
        </p:txBody>
      </p:sp>
      <p:sp>
        <p:nvSpPr>
          <p:cNvPr id="75" name="Picture Placeholder 13"/>
          <p:cNvSpPr>
            <a:spLocks noGrp="1" noChangeAspect="1"/>
          </p:cNvSpPr>
          <p:nvPr>
            <p:ph type="pic" sz="quarter" idx="11" hasCustomPrompt="1"/>
          </p:nvPr>
        </p:nvSpPr>
        <p:spPr>
          <a:xfrm>
            <a:off x="8266908" y="3185107"/>
            <a:ext cx="2519228" cy="2517622"/>
          </a:xfrm>
          <a:prstGeom prst="ellipse">
            <a:avLst/>
          </a:prstGeom>
        </p:spPr>
        <p:txBody>
          <a:bodyPr>
            <a:normAutofit/>
          </a:bodyPr>
          <a:lstStyle>
            <a:lvl1pPr marL="0" indent="0">
              <a:lnSpc>
                <a:spcPct val="130000"/>
              </a:lnSpc>
              <a:buNone/>
              <a:defRPr sz="2400"/>
            </a:lvl1pPr>
          </a:lstStyle>
          <a:p>
            <a:r>
              <a:rPr lang="en-US"/>
              <a:t>Drag  Your Picture Here</a:t>
            </a:r>
          </a:p>
        </p:txBody>
      </p:sp>
      <p:sp>
        <p:nvSpPr>
          <p:cNvPr id="76" name="Picture Placeholder 13"/>
          <p:cNvSpPr>
            <a:spLocks noGrp="1" noChangeAspect="1"/>
          </p:cNvSpPr>
          <p:nvPr>
            <p:ph type="pic" sz="quarter" idx="12" hasCustomPrompt="1"/>
          </p:nvPr>
        </p:nvSpPr>
        <p:spPr>
          <a:xfrm>
            <a:off x="13676411" y="3218013"/>
            <a:ext cx="2519228" cy="2517622"/>
          </a:xfrm>
          <a:prstGeom prst="ellipse">
            <a:avLst/>
          </a:prstGeom>
        </p:spPr>
        <p:txBody>
          <a:bodyPr>
            <a:normAutofit/>
          </a:bodyPr>
          <a:lstStyle>
            <a:lvl1pPr marL="0" marR="0" indent="0" algn="l" defTabSz="1828434" rtl="0" eaLnBrk="1" fontAlgn="auto" latinLnBrk="0" hangingPunct="1">
              <a:lnSpc>
                <a:spcPct val="130000"/>
              </a:lnSpc>
              <a:spcBef>
                <a:spcPts val="2000"/>
              </a:spcBef>
              <a:spcAft>
                <a:spcPts val="0"/>
              </a:spcAft>
              <a:buClrTx/>
              <a:buSzTx/>
              <a:buFont typeface="Arial" panose="020B0604020202020204" pitchFamily="34" charset="0"/>
              <a:buNone/>
              <a:tabLst/>
              <a:defRPr sz="2400"/>
            </a:lvl1pPr>
          </a:lstStyle>
          <a:p>
            <a:r>
              <a:rPr lang="en-US"/>
              <a:t>Drag  Your Picture Here</a:t>
            </a:r>
          </a:p>
          <a:p>
            <a:endParaRPr lang="en-US"/>
          </a:p>
        </p:txBody>
      </p:sp>
      <p:sp>
        <p:nvSpPr>
          <p:cNvPr id="77" name="Picture Placeholder 13"/>
          <p:cNvSpPr>
            <a:spLocks noGrp="1" noChangeAspect="1"/>
          </p:cNvSpPr>
          <p:nvPr>
            <p:ph type="pic" sz="quarter" idx="13" hasCustomPrompt="1"/>
          </p:nvPr>
        </p:nvSpPr>
        <p:spPr>
          <a:xfrm>
            <a:off x="19123672" y="3218013"/>
            <a:ext cx="2519228" cy="2517622"/>
          </a:xfrm>
          <a:prstGeom prst="ellipse">
            <a:avLst/>
          </a:prstGeom>
        </p:spPr>
        <p:txBody>
          <a:bodyPr>
            <a:normAutofit/>
          </a:bodyPr>
          <a:lstStyle>
            <a:lvl1pPr marL="0" marR="0" indent="0" algn="l" defTabSz="1828434" rtl="0" eaLnBrk="1" fontAlgn="auto" latinLnBrk="0" hangingPunct="1">
              <a:lnSpc>
                <a:spcPct val="130000"/>
              </a:lnSpc>
              <a:spcBef>
                <a:spcPts val="2000"/>
              </a:spcBef>
              <a:spcAft>
                <a:spcPts val="0"/>
              </a:spcAft>
              <a:buClrTx/>
              <a:buSzTx/>
              <a:buFont typeface="Arial" panose="020B0604020202020204" pitchFamily="34" charset="0"/>
              <a:buNone/>
              <a:tabLst/>
              <a:defRPr sz="2400"/>
            </a:lvl1pPr>
          </a:lstStyle>
          <a:p>
            <a:r>
              <a:rPr lang="en-US"/>
              <a:t>Drag  Your Picture Here</a:t>
            </a:r>
          </a:p>
          <a:p>
            <a:endParaRPr lang="en-US"/>
          </a:p>
        </p:txBody>
      </p:sp>
      <p:sp>
        <p:nvSpPr>
          <p:cNvPr id="78" name="Picture Placeholder 13"/>
          <p:cNvSpPr>
            <a:spLocks noGrp="1" noChangeAspect="1"/>
          </p:cNvSpPr>
          <p:nvPr>
            <p:ph type="pic" sz="quarter" idx="14" hasCustomPrompt="1"/>
          </p:nvPr>
        </p:nvSpPr>
        <p:spPr>
          <a:xfrm>
            <a:off x="16424238" y="8108515"/>
            <a:ext cx="2519228" cy="2517622"/>
          </a:xfrm>
          <a:prstGeom prst="ellipse">
            <a:avLst/>
          </a:prstGeom>
        </p:spPr>
        <p:txBody>
          <a:bodyPr>
            <a:normAutofit/>
          </a:bodyPr>
          <a:lstStyle>
            <a:lvl1pPr>
              <a:lnSpc>
                <a:spcPct val="130000"/>
              </a:lnSpc>
              <a:defRPr sz="2400"/>
            </a:lvl1pPr>
          </a:lstStyle>
          <a:p>
            <a:r>
              <a:rPr lang="en-US"/>
              <a:t>Drag  Your Picture Here</a:t>
            </a:r>
          </a:p>
        </p:txBody>
      </p:sp>
      <p:sp>
        <p:nvSpPr>
          <p:cNvPr id="79" name="Picture Placeholder 13"/>
          <p:cNvSpPr>
            <a:spLocks noGrp="1" noChangeAspect="1"/>
          </p:cNvSpPr>
          <p:nvPr>
            <p:ph type="pic" sz="quarter" idx="15" hasCustomPrompt="1"/>
          </p:nvPr>
        </p:nvSpPr>
        <p:spPr>
          <a:xfrm>
            <a:off x="10996206" y="8108515"/>
            <a:ext cx="2519228" cy="2517622"/>
          </a:xfrm>
          <a:prstGeom prst="ellipse">
            <a:avLst/>
          </a:prstGeom>
        </p:spPr>
        <p:txBody>
          <a:bodyPr>
            <a:normAutofit/>
          </a:bodyPr>
          <a:lstStyle>
            <a:lvl1pPr marL="0" marR="0" indent="0" algn="l" defTabSz="1828434" rtl="0" eaLnBrk="1" fontAlgn="auto" latinLnBrk="0" hangingPunct="1">
              <a:lnSpc>
                <a:spcPct val="130000"/>
              </a:lnSpc>
              <a:spcBef>
                <a:spcPts val="2000"/>
              </a:spcBef>
              <a:spcAft>
                <a:spcPts val="0"/>
              </a:spcAft>
              <a:buClrTx/>
              <a:buSzTx/>
              <a:buFont typeface="Arial" panose="020B0604020202020204" pitchFamily="34" charset="0"/>
              <a:buNone/>
              <a:tabLst/>
              <a:defRPr sz="2400"/>
            </a:lvl1pPr>
          </a:lstStyle>
          <a:p>
            <a:r>
              <a:rPr lang="en-US"/>
              <a:t>Drag  Your Picture Here</a:t>
            </a:r>
          </a:p>
          <a:p>
            <a:endParaRPr lang="en-US"/>
          </a:p>
        </p:txBody>
      </p:sp>
      <p:sp>
        <p:nvSpPr>
          <p:cNvPr id="80" name="Picture Placeholder 13"/>
          <p:cNvSpPr>
            <a:spLocks noGrp="1" noChangeAspect="1"/>
          </p:cNvSpPr>
          <p:nvPr>
            <p:ph type="pic" sz="quarter" idx="16" hasCustomPrompt="1"/>
          </p:nvPr>
        </p:nvSpPr>
        <p:spPr>
          <a:xfrm>
            <a:off x="5510708" y="8080093"/>
            <a:ext cx="2519228" cy="2517622"/>
          </a:xfrm>
          <a:prstGeom prst="ellipse">
            <a:avLst/>
          </a:prstGeom>
        </p:spPr>
        <p:txBody>
          <a:bodyPr>
            <a:normAutofit/>
          </a:bodyPr>
          <a:lstStyle>
            <a:lvl1pPr marL="0" marR="0" indent="0" algn="l" defTabSz="1828434" rtl="0" eaLnBrk="1" fontAlgn="auto" latinLnBrk="0" hangingPunct="1">
              <a:lnSpc>
                <a:spcPct val="130000"/>
              </a:lnSpc>
              <a:spcBef>
                <a:spcPts val="2000"/>
              </a:spcBef>
              <a:spcAft>
                <a:spcPts val="0"/>
              </a:spcAft>
              <a:buClrTx/>
              <a:buSzTx/>
              <a:buFont typeface="Arial" panose="020B0604020202020204" pitchFamily="34" charset="0"/>
              <a:buNone/>
              <a:tabLst/>
              <a:defRPr sz="2400"/>
            </a:lvl1pPr>
          </a:lstStyle>
          <a:p>
            <a:r>
              <a:rPr lang="en-US"/>
              <a:t>Drag  Your Picture Here</a:t>
            </a:r>
          </a:p>
          <a:p>
            <a:endParaRPr lang="en-US"/>
          </a:p>
        </p:txBody>
      </p:sp>
    </p:spTree>
    <p:extLst>
      <p:ext uri="{BB962C8B-B14F-4D97-AF65-F5344CB8AC3E}">
        <p14:creationId xmlns:p14="http://schemas.microsoft.com/office/powerpoint/2010/main" val="4004524204"/>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2668250" y="12830796"/>
            <a:ext cx="11709400" cy="738591"/>
          </a:xfrm>
          <a:prstGeom prst="rect">
            <a:avLst/>
          </a:prstGeom>
        </p:spPr>
        <p:txBody>
          <a:bodyPr wrap="square" lIns="182807" tIns="91404" rIns="182807" bIns="91404">
            <a:spAutoFit/>
          </a:bodyPr>
          <a:lstStyle/>
          <a:p>
            <a:pPr algn="r"/>
            <a:r>
              <a:rPr lang="id-ID" sz="2400">
                <a:solidFill>
                  <a:schemeClr val="accent1"/>
                </a:solidFill>
                <a:latin typeface="Lato Light"/>
                <a:cs typeface="Lato Light"/>
              </a:rPr>
              <a:t>www.</a:t>
            </a:r>
            <a:r>
              <a:rPr lang="it-IT" sz="2400">
                <a:solidFill>
                  <a:schemeClr val="accent1"/>
                </a:solidFill>
                <a:latin typeface="Lato Light"/>
                <a:cs typeface="Lato Light"/>
              </a:rPr>
              <a:t>eurokleis</a:t>
            </a:r>
            <a:r>
              <a:rPr lang="id-ID" sz="2400">
                <a:solidFill>
                  <a:schemeClr val="accent1"/>
                </a:solidFill>
                <a:latin typeface="Lato Light"/>
                <a:cs typeface="Lato Light"/>
              </a:rPr>
              <a:t>.com</a:t>
            </a:r>
          </a:p>
          <a:p>
            <a:pPr algn="r"/>
            <a:r>
              <a:rPr lang="en-US" sz="1100">
                <a:solidFill>
                  <a:schemeClr val="tx2"/>
                </a:solidFill>
                <a:latin typeface="Lato Light"/>
                <a:cs typeface="Lato Light"/>
              </a:rPr>
              <a:t>© 2021 </a:t>
            </a:r>
            <a:r>
              <a:rPr lang="it-IT" sz="1100">
                <a:solidFill>
                  <a:schemeClr val="tx2"/>
                </a:solidFill>
                <a:latin typeface="Lato Light"/>
                <a:cs typeface="Lato Light"/>
              </a:rPr>
              <a:t>eurokleis s.r.l - </a:t>
            </a:r>
            <a:r>
              <a:rPr lang="it-IT" sz="1100"/>
              <a:t>Via Romeo Romei, 27 00136 Roma | Via dei Piatti, 11 20123 Milano</a:t>
            </a:r>
            <a:endParaRPr lang="id-ID" sz="1100">
              <a:solidFill>
                <a:schemeClr val="tx2"/>
              </a:solidFill>
              <a:latin typeface="Lato Light"/>
              <a:cs typeface="Lato Light"/>
            </a:endParaRPr>
          </a:p>
        </p:txBody>
      </p:sp>
      <p:sp>
        <p:nvSpPr>
          <p:cNvPr id="11" name="Oval 10"/>
          <p:cNvSpPr/>
          <p:nvPr userDrawn="1"/>
        </p:nvSpPr>
        <p:spPr>
          <a:xfrm>
            <a:off x="23019760" y="473371"/>
            <a:ext cx="959010" cy="95901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lIns="91422" tIns="45711" rIns="91422" bIns="45711" rtlCol="0" anchor="ctr"/>
          <a:lstStyle/>
          <a:p>
            <a:pPr algn="ctr"/>
            <a:endParaRPr lang="en-US"/>
          </a:p>
        </p:txBody>
      </p:sp>
      <p:sp>
        <p:nvSpPr>
          <p:cNvPr id="12" name="TextBox 11"/>
          <p:cNvSpPr txBox="1"/>
          <p:nvPr userDrawn="1"/>
        </p:nvSpPr>
        <p:spPr>
          <a:xfrm>
            <a:off x="23109564" y="607069"/>
            <a:ext cx="808407" cy="615480"/>
          </a:xfrm>
          <a:prstGeom prst="rect">
            <a:avLst/>
          </a:prstGeom>
          <a:noFill/>
        </p:spPr>
        <p:txBody>
          <a:bodyPr wrap="none" lIns="182807" tIns="91404" rIns="182807" bIns="91404" rtlCol="0">
            <a:spAutoFit/>
          </a:bodyPr>
          <a:lstStyle/>
          <a:p>
            <a:pPr algn="ctr"/>
            <a:fld id="{260E2A6B-A809-4840-BF14-8648BC0BDF87}" type="slidenum">
              <a:rPr lang="id-ID" sz="2800" b="0" i="0" smtClean="0">
                <a:solidFill>
                  <a:schemeClr val="bg1"/>
                </a:solidFill>
                <a:latin typeface="Lato" charset="0"/>
                <a:ea typeface="Lato" charset="0"/>
                <a:cs typeface="Lato" charset="0"/>
              </a:rPr>
              <a:pPr algn="ctr"/>
              <a:t>‹N›</a:t>
            </a:fld>
            <a:endParaRPr lang="id-ID" sz="2800" b="0" i="0">
              <a:solidFill>
                <a:schemeClr val="bg1"/>
              </a:solidFill>
              <a:latin typeface="Lato" charset="0"/>
              <a:ea typeface="Lato" charset="0"/>
              <a:cs typeface="Lato" charset="0"/>
            </a:endParaRP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762" r:id="rId1"/>
    <p:sldLayoutId id="2147483747" r:id="rId2"/>
    <p:sldLayoutId id="2147483788" r:id="rId3"/>
    <p:sldLayoutId id="2147483748" r:id="rId4"/>
    <p:sldLayoutId id="2147483749" r:id="rId5"/>
    <p:sldLayoutId id="2147483657" r:id="rId6"/>
    <p:sldLayoutId id="2147483746" r:id="rId7"/>
    <p:sldLayoutId id="2147483752" r:id="rId8"/>
    <p:sldLayoutId id="2147483736" r:id="rId9"/>
    <p:sldLayoutId id="2147483768" r:id="rId10"/>
    <p:sldLayoutId id="2147483714" r:id="rId11"/>
    <p:sldLayoutId id="2147483709" r:id="rId12"/>
    <p:sldLayoutId id="2147483694" r:id="rId13"/>
    <p:sldLayoutId id="2147483722" r:id="rId14"/>
    <p:sldLayoutId id="2147483737" r:id="rId15"/>
    <p:sldLayoutId id="2147483781" r:id="rId16"/>
    <p:sldLayoutId id="2147483770" r:id="rId17"/>
    <p:sldLayoutId id="2147483771" r:id="rId18"/>
    <p:sldLayoutId id="2147483787" r:id="rId19"/>
    <p:sldLayoutId id="2147483780" r:id="rId20"/>
    <p:sldLayoutId id="2147483786" r:id="rId21"/>
    <p:sldLayoutId id="2147483794" r:id="rId22"/>
    <p:sldLayoutId id="2147483802" r:id="rId23"/>
  </p:sldLayoutIdLst>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hf hdr="0" ftr="0" dt="0"/>
  <p:txStyles>
    <p:titleStyle>
      <a:lvl1pPr algn="l" defTabSz="1828434" rtl="0" eaLnBrk="1" latinLnBrk="0" hangingPunct="1">
        <a:lnSpc>
          <a:spcPct val="90000"/>
        </a:lnSpc>
        <a:spcBef>
          <a:spcPct val="0"/>
        </a:spcBef>
        <a:buNone/>
        <a:defRPr lang="en-US" sz="6000" kern="1200">
          <a:solidFill>
            <a:schemeClr val="tx1"/>
          </a:solidFill>
          <a:latin typeface="Lato" panose="020F0502020204030203" pitchFamily="34" charset="0"/>
          <a:ea typeface="+mj-ea"/>
          <a:cs typeface="+mj-cs"/>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panose="020F0502020204030203" pitchFamily="34" charset="0"/>
          <a:ea typeface="+mn-ea"/>
          <a:cs typeface="+mn-cs"/>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panose="020F0502020204030203" pitchFamily="34" charset="0"/>
          <a:ea typeface="+mn-ea"/>
          <a:cs typeface="+mn-cs"/>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panose="020F0502020204030203" pitchFamily="34" charset="0"/>
          <a:ea typeface="+mn-ea"/>
          <a:cs typeface="+mn-cs"/>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panose="020F0502020204030203" pitchFamily="34" charset="0"/>
          <a:ea typeface="+mn-ea"/>
          <a:cs typeface="+mn-cs"/>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panose="020F0502020204030203" pitchFamily="34" charset="0"/>
          <a:ea typeface="+mn-ea"/>
          <a:cs typeface="+mn-cs"/>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www.youtube.com/user/eurokleis" TargetMode="External"/><Relationship Id="rId3" Type="http://schemas.openxmlformats.org/officeDocument/2006/relationships/image" Target="../media/image53.png"/><Relationship Id="rId7" Type="http://schemas.openxmlformats.org/officeDocument/2006/relationships/image" Target="../media/image55.png"/><Relationship Id="rId2" Type="http://schemas.openxmlformats.org/officeDocument/2006/relationships/hyperlink" Target="https://www.facebook.com/eurokleis/" TargetMode="External"/><Relationship Id="rId1" Type="http://schemas.openxmlformats.org/officeDocument/2006/relationships/slideLayout" Target="../slideLayouts/slideLayout2.xml"/><Relationship Id="rId6" Type="http://schemas.openxmlformats.org/officeDocument/2006/relationships/hyperlink" Target="https://twitter.com/eurokleis" TargetMode="External"/><Relationship Id="rId5" Type="http://schemas.openxmlformats.org/officeDocument/2006/relationships/image" Target="../media/image54.png"/><Relationship Id="rId4" Type="http://schemas.openxmlformats.org/officeDocument/2006/relationships/hyperlink" Target="https://www.linkedin.com/company/eurokleis-srl/?viewAsMember=true" TargetMode="External"/><Relationship Id="rId9" Type="http://schemas.openxmlformats.org/officeDocument/2006/relationships/image" Target="../media/image56.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jpeg"/><Relationship Id="rId1" Type="http://schemas.openxmlformats.org/officeDocument/2006/relationships/slideLayout" Target="../slideLayouts/slideLayout2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image" Target="../media/image8.jpeg"/><Relationship Id="rId1" Type="http://schemas.openxmlformats.org/officeDocument/2006/relationships/slideLayout" Target="../slideLayouts/slideLayout2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svg"/><Relationship Id="rId12" Type="http://schemas.openxmlformats.org/officeDocument/2006/relationships/image" Target="../media/image42.emf"/><Relationship Id="rId2" Type="http://schemas.openxmlformats.org/officeDocument/2006/relationships/image" Target="../media/image8.jpeg"/><Relationship Id="rId1" Type="http://schemas.openxmlformats.org/officeDocument/2006/relationships/slideLayout" Target="../slideLayouts/slideLayout22.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s>
</file>

<file path=ppt/slides/_rels/slide8.xml.rels><?xml version="1.0" encoding="UTF-8" standalone="yes"?>
<Relationships xmlns="http://schemas.openxmlformats.org/package/2006/relationships"><Relationship Id="rId3" Type="http://schemas.openxmlformats.org/officeDocument/2006/relationships/image" Target="../media/image43.jpeg"/><Relationship Id="rId7"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22.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jpeg"/></Relationships>
</file>

<file path=ppt/slides/_rels/slide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image" Target="../media/image50.png"/><Relationship Id="rId5" Type="http://schemas.openxmlformats.org/officeDocument/2006/relationships/image" Target="../media/image49.jpeg"/><Relationship Id="rId4" Type="http://schemas.openxmlformats.org/officeDocument/2006/relationships/image" Target="../media/image4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ttangolo 14">
            <a:extLst>
              <a:ext uri="{FF2B5EF4-FFF2-40B4-BE49-F238E27FC236}">
                <a16:creationId xmlns:a16="http://schemas.microsoft.com/office/drawing/2014/main" id="{32847A3E-DE5B-49F3-ADC2-8A591C41EFF2}"/>
              </a:ext>
            </a:extLst>
          </p:cNvPr>
          <p:cNvSpPr/>
          <p:nvPr/>
        </p:nvSpPr>
        <p:spPr>
          <a:xfrm>
            <a:off x="-1" y="6821424"/>
            <a:ext cx="24377651" cy="6894576"/>
          </a:xfrm>
          <a:prstGeom prst="rect">
            <a:avLst/>
          </a:prstGeom>
          <a:solidFill>
            <a:srgbClr val="00458D"/>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it-IT"/>
          </a:p>
        </p:txBody>
      </p:sp>
      <p:pic>
        <p:nvPicPr>
          <p:cNvPr id="16" name="Picture 2">
            <a:extLst>
              <a:ext uri="{FF2B5EF4-FFF2-40B4-BE49-F238E27FC236}">
                <a16:creationId xmlns:a16="http://schemas.microsoft.com/office/drawing/2014/main" id="{BF9B0E0F-B983-4338-BDB0-28232CC46A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66" y="245446"/>
            <a:ext cx="6056050" cy="1757002"/>
          </a:xfrm>
          <a:prstGeom prst="rect">
            <a:avLst/>
          </a:prstGeom>
          <a:noFill/>
          <a:ln>
            <a:noFill/>
          </a:ln>
          <a:effectLst>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Sottotitolo 4">
            <a:extLst>
              <a:ext uri="{FF2B5EF4-FFF2-40B4-BE49-F238E27FC236}">
                <a16:creationId xmlns:a16="http://schemas.microsoft.com/office/drawing/2014/main" id="{251909F9-097B-4828-8C1C-7C7B00F105FC}"/>
              </a:ext>
            </a:extLst>
          </p:cNvPr>
          <p:cNvSpPr txBox="1">
            <a:spLocks/>
          </p:cNvSpPr>
          <p:nvPr/>
        </p:nvSpPr>
        <p:spPr>
          <a:xfrm>
            <a:off x="17830801" y="5809629"/>
            <a:ext cx="6178052" cy="1077219"/>
          </a:xfrm>
          <a:prstGeom prst="rect">
            <a:avLst/>
          </a:prstGeom>
        </p:spPr>
        <p:txBody>
          <a:bodyPr/>
          <a:lst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Lato" panose="020F0502020204030203" pitchFamily="34" charset="0"/>
                <a:ea typeface="+mn-ea"/>
                <a:cs typeface="+mn-cs"/>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Lato" panose="020F0502020204030203" pitchFamily="34" charset="0"/>
                <a:ea typeface="+mn-ea"/>
                <a:cs typeface="+mn-cs"/>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Lato" panose="020F0502020204030203" pitchFamily="34" charset="0"/>
                <a:ea typeface="+mn-ea"/>
                <a:cs typeface="+mn-cs"/>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Lato" panose="020F0502020204030203" pitchFamily="34" charset="0"/>
                <a:ea typeface="+mn-ea"/>
                <a:cs typeface="+mn-cs"/>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Lato" panose="020F0502020204030203" pitchFamily="34" charset="0"/>
                <a:ea typeface="+mn-ea"/>
                <a:cs typeface="+mn-cs"/>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None/>
            </a:pPr>
            <a:r>
              <a:rPr lang="en-GB" sz="5400" dirty="0"/>
              <a:t>Company profile</a:t>
            </a:r>
          </a:p>
        </p:txBody>
      </p:sp>
      <p:sp>
        <p:nvSpPr>
          <p:cNvPr id="19" name="Shape 2718">
            <a:extLst>
              <a:ext uri="{FF2B5EF4-FFF2-40B4-BE49-F238E27FC236}">
                <a16:creationId xmlns:a16="http://schemas.microsoft.com/office/drawing/2014/main" id="{B827F3ED-BEC7-4FE7-927E-8EA5C1309538}"/>
              </a:ext>
            </a:extLst>
          </p:cNvPr>
          <p:cNvSpPr/>
          <p:nvPr/>
        </p:nvSpPr>
        <p:spPr>
          <a:xfrm>
            <a:off x="36576" y="12557716"/>
            <a:ext cx="1024180" cy="912838"/>
          </a:xfrm>
          <a:custGeom>
            <a:avLst/>
            <a:gdLst/>
            <a:ahLst/>
            <a:cxnLst>
              <a:cxn ang="0">
                <a:pos x="wd2" y="hd2"/>
              </a:cxn>
              <a:cxn ang="5400000">
                <a:pos x="wd2" y="hd2"/>
              </a:cxn>
              <a:cxn ang="10800000">
                <a:pos x="wd2" y="hd2"/>
              </a:cxn>
              <a:cxn ang="16200000">
                <a:pos x="wd2" y="hd2"/>
              </a:cxn>
            </a:cxnLst>
            <a:rect l="0" t="0" r="r" b="b"/>
            <a:pathLst>
              <a:path w="21600" h="21600" extrusionOk="0">
                <a:moveTo>
                  <a:pt x="3927" y="982"/>
                </a:moveTo>
                <a:lnTo>
                  <a:pt x="5891" y="982"/>
                </a:lnTo>
                <a:lnTo>
                  <a:pt x="5891" y="0"/>
                </a:lnTo>
                <a:lnTo>
                  <a:pt x="3927" y="0"/>
                </a:lnTo>
                <a:cubicBezTo>
                  <a:pt x="3927" y="0"/>
                  <a:pt x="3927" y="982"/>
                  <a:pt x="3927" y="982"/>
                </a:cubicBezTo>
                <a:close/>
                <a:moveTo>
                  <a:pt x="11782" y="21600"/>
                </a:moveTo>
                <a:lnTo>
                  <a:pt x="13745" y="21600"/>
                </a:lnTo>
                <a:lnTo>
                  <a:pt x="13745" y="20618"/>
                </a:lnTo>
                <a:lnTo>
                  <a:pt x="11782" y="20618"/>
                </a:lnTo>
                <a:cubicBezTo>
                  <a:pt x="11782" y="20618"/>
                  <a:pt x="11782" y="21600"/>
                  <a:pt x="11782" y="21600"/>
                </a:cubicBezTo>
                <a:close/>
                <a:moveTo>
                  <a:pt x="15709" y="21600"/>
                </a:moveTo>
                <a:lnTo>
                  <a:pt x="17673" y="21600"/>
                </a:lnTo>
                <a:lnTo>
                  <a:pt x="17673" y="20618"/>
                </a:lnTo>
                <a:lnTo>
                  <a:pt x="15709" y="20618"/>
                </a:lnTo>
                <a:cubicBezTo>
                  <a:pt x="15709" y="20618"/>
                  <a:pt x="15709" y="21600"/>
                  <a:pt x="15709" y="21600"/>
                </a:cubicBezTo>
                <a:close/>
                <a:moveTo>
                  <a:pt x="20618" y="5891"/>
                </a:moveTo>
                <a:lnTo>
                  <a:pt x="21600" y="5891"/>
                </a:lnTo>
                <a:lnTo>
                  <a:pt x="21600" y="3927"/>
                </a:lnTo>
                <a:lnTo>
                  <a:pt x="20618" y="3927"/>
                </a:lnTo>
                <a:cubicBezTo>
                  <a:pt x="20618" y="3927"/>
                  <a:pt x="20618" y="5891"/>
                  <a:pt x="20618" y="5891"/>
                </a:cubicBezTo>
                <a:close/>
                <a:moveTo>
                  <a:pt x="11147" y="5053"/>
                </a:moveTo>
                <a:cubicBezTo>
                  <a:pt x="11058" y="4964"/>
                  <a:pt x="10935" y="4909"/>
                  <a:pt x="10800" y="4909"/>
                </a:cubicBezTo>
                <a:cubicBezTo>
                  <a:pt x="10665" y="4909"/>
                  <a:pt x="10542" y="4964"/>
                  <a:pt x="10453" y="5053"/>
                </a:cubicBezTo>
                <a:lnTo>
                  <a:pt x="6526" y="8980"/>
                </a:lnTo>
                <a:cubicBezTo>
                  <a:pt x="6437" y="9069"/>
                  <a:pt x="6382" y="9192"/>
                  <a:pt x="6382" y="9327"/>
                </a:cubicBezTo>
                <a:cubicBezTo>
                  <a:pt x="6382" y="9599"/>
                  <a:pt x="6602" y="9818"/>
                  <a:pt x="6873" y="9818"/>
                </a:cubicBezTo>
                <a:cubicBezTo>
                  <a:pt x="7008" y="9818"/>
                  <a:pt x="7131" y="9764"/>
                  <a:pt x="7220" y="9674"/>
                </a:cubicBezTo>
                <a:lnTo>
                  <a:pt x="10309" y="6585"/>
                </a:lnTo>
                <a:lnTo>
                  <a:pt x="10309" y="16200"/>
                </a:lnTo>
                <a:cubicBezTo>
                  <a:pt x="10309" y="16471"/>
                  <a:pt x="10529" y="16691"/>
                  <a:pt x="10800" y="16691"/>
                </a:cubicBezTo>
                <a:cubicBezTo>
                  <a:pt x="11071" y="16691"/>
                  <a:pt x="11291" y="16471"/>
                  <a:pt x="11291" y="16200"/>
                </a:cubicBezTo>
                <a:lnTo>
                  <a:pt x="11291" y="6585"/>
                </a:lnTo>
                <a:lnTo>
                  <a:pt x="14380" y="9674"/>
                </a:lnTo>
                <a:cubicBezTo>
                  <a:pt x="14469" y="9764"/>
                  <a:pt x="14592" y="9818"/>
                  <a:pt x="14727" y="9818"/>
                </a:cubicBezTo>
                <a:cubicBezTo>
                  <a:pt x="14998" y="9818"/>
                  <a:pt x="15218" y="9599"/>
                  <a:pt x="15218" y="9327"/>
                </a:cubicBezTo>
                <a:cubicBezTo>
                  <a:pt x="15218" y="9192"/>
                  <a:pt x="15163" y="9069"/>
                  <a:pt x="15074" y="8980"/>
                </a:cubicBezTo>
                <a:cubicBezTo>
                  <a:pt x="15074" y="8980"/>
                  <a:pt x="11147" y="5053"/>
                  <a:pt x="11147" y="5053"/>
                </a:cubicBezTo>
                <a:close/>
                <a:moveTo>
                  <a:pt x="20618" y="13745"/>
                </a:moveTo>
                <a:lnTo>
                  <a:pt x="21600" y="13745"/>
                </a:lnTo>
                <a:lnTo>
                  <a:pt x="21600" y="11782"/>
                </a:lnTo>
                <a:lnTo>
                  <a:pt x="20618" y="11782"/>
                </a:lnTo>
                <a:cubicBezTo>
                  <a:pt x="20618" y="11782"/>
                  <a:pt x="20618" y="13745"/>
                  <a:pt x="20618" y="13745"/>
                </a:cubicBezTo>
                <a:close/>
                <a:moveTo>
                  <a:pt x="15709" y="982"/>
                </a:moveTo>
                <a:lnTo>
                  <a:pt x="17673" y="982"/>
                </a:lnTo>
                <a:lnTo>
                  <a:pt x="17673" y="0"/>
                </a:lnTo>
                <a:lnTo>
                  <a:pt x="15709" y="0"/>
                </a:lnTo>
                <a:cubicBezTo>
                  <a:pt x="15709" y="0"/>
                  <a:pt x="15709" y="982"/>
                  <a:pt x="15709" y="982"/>
                </a:cubicBezTo>
                <a:close/>
                <a:moveTo>
                  <a:pt x="20618" y="9818"/>
                </a:moveTo>
                <a:lnTo>
                  <a:pt x="21600" y="9818"/>
                </a:lnTo>
                <a:lnTo>
                  <a:pt x="21600" y="7855"/>
                </a:lnTo>
                <a:lnTo>
                  <a:pt x="20618" y="7855"/>
                </a:lnTo>
                <a:cubicBezTo>
                  <a:pt x="20618" y="7855"/>
                  <a:pt x="20618" y="9818"/>
                  <a:pt x="20618" y="9818"/>
                </a:cubicBezTo>
                <a:close/>
                <a:moveTo>
                  <a:pt x="19636" y="20346"/>
                </a:moveTo>
                <a:lnTo>
                  <a:pt x="19636" y="21420"/>
                </a:lnTo>
                <a:cubicBezTo>
                  <a:pt x="20469" y="21123"/>
                  <a:pt x="21129" y="20467"/>
                  <a:pt x="21426" y="19636"/>
                </a:cubicBezTo>
                <a:lnTo>
                  <a:pt x="20350" y="19636"/>
                </a:lnTo>
                <a:cubicBezTo>
                  <a:pt x="20177" y="19929"/>
                  <a:pt x="19931" y="20174"/>
                  <a:pt x="19636" y="20346"/>
                </a:cubicBezTo>
                <a:moveTo>
                  <a:pt x="20618" y="17673"/>
                </a:moveTo>
                <a:lnTo>
                  <a:pt x="21600" y="17673"/>
                </a:lnTo>
                <a:lnTo>
                  <a:pt x="21600" y="15709"/>
                </a:lnTo>
                <a:lnTo>
                  <a:pt x="20618" y="15709"/>
                </a:lnTo>
                <a:cubicBezTo>
                  <a:pt x="20618" y="15709"/>
                  <a:pt x="20618" y="17673"/>
                  <a:pt x="20618" y="17673"/>
                </a:cubicBezTo>
                <a:close/>
                <a:moveTo>
                  <a:pt x="7855" y="21600"/>
                </a:moveTo>
                <a:lnTo>
                  <a:pt x="9818" y="21600"/>
                </a:lnTo>
                <a:lnTo>
                  <a:pt x="9818" y="20618"/>
                </a:lnTo>
                <a:lnTo>
                  <a:pt x="7855" y="20618"/>
                </a:lnTo>
                <a:cubicBezTo>
                  <a:pt x="7855" y="20618"/>
                  <a:pt x="7855" y="21600"/>
                  <a:pt x="7855" y="21600"/>
                </a:cubicBezTo>
                <a:close/>
                <a:moveTo>
                  <a:pt x="9818" y="0"/>
                </a:moveTo>
                <a:lnTo>
                  <a:pt x="7855" y="0"/>
                </a:lnTo>
                <a:lnTo>
                  <a:pt x="7855" y="982"/>
                </a:lnTo>
                <a:lnTo>
                  <a:pt x="9818" y="982"/>
                </a:lnTo>
                <a:cubicBezTo>
                  <a:pt x="9818" y="982"/>
                  <a:pt x="9818" y="0"/>
                  <a:pt x="9818" y="0"/>
                </a:cubicBezTo>
                <a:close/>
                <a:moveTo>
                  <a:pt x="20350" y="1964"/>
                </a:moveTo>
                <a:lnTo>
                  <a:pt x="21426" y="1964"/>
                </a:lnTo>
                <a:cubicBezTo>
                  <a:pt x="21129" y="1133"/>
                  <a:pt x="20469" y="477"/>
                  <a:pt x="19636" y="180"/>
                </a:cubicBezTo>
                <a:lnTo>
                  <a:pt x="19636" y="1254"/>
                </a:lnTo>
                <a:cubicBezTo>
                  <a:pt x="19931" y="1426"/>
                  <a:pt x="20177" y="1670"/>
                  <a:pt x="20350" y="1964"/>
                </a:cubicBezTo>
                <a:moveTo>
                  <a:pt x="982" y="3927"/>
                </a:moveTo>
                <a:lnTo>
                  <a:pt x="0" y="3927"/>
                </a:lnTo>
                <a:lnTo>
                  <a:pt x="0" y="5891"/>
                </a:lnTo>
                <a:lnTo>
                  <a:pt x="982" y="5891"/>
                </a:lnTo>
                <a:cubicBezTo>
                  <a:pt x="982" y="5891"/>
                  <a:pt x="982" y="3927"/>
                  <a:pt x="982" y="3927"/>
                </a:cubicBezTo>
                <a:close/>
                <a:moveTo>
                  <a:pt x="3927" y="21600"/>
                </a:moveTo>
                <a:lnTo>
                  <a:pt x="5891" y="21600"/>
                </a:lnTo>
                <a:lnTo>
                  <a:pt x="5891" y="20618"/>
                </a:lnTo>
                <a:lnTo>
                  <a:pt x="3927" y="20618"/>
                </a:lnTo>
                <a:cubicBezTo>
                  <a:pt x="3927" y="20618"/>
                  <a:pt x="3927" y="21600"/>
                  <a:pt x="3927" y="21600"/>
                </a:cubicBezTo>
                <a:close/>
                <a:moveTo>
                  <a:pt x="13745" y="0"/>
                </a:moveTo>
                <a:lnTo>
                  <a:pt x="11782" y="0"/>
                </a:lnTo>
                <a:lnTo>
                  <a:pt x="11782" y="982"/>
                </a:lnTo>
                <a:lnTo>
                  <a:pt x="13745" y="982"/>
                </a:lnTo>
                <a:cubicBezTo>
                  <a:pt x="13745" y="982"/>
                  <a:pt x="13745" y="0"/>
                  <a:pt x="13745" y="0"/>
                </a:cubicBezTo>
                <a:close/>
                <a:moveTo>
                  <a:pt x="174" y="1964"/>
                </a:moveTo>
                <a:lnTo>
                  <a:pt x="1250" y="1964"/>
                </a:lnTo>
                <a:cubicBezTo>
                  <a:pt x="1423" y="1670"/>
                  <a:pt x="1669" y="1426"/>
                  <a:pt x="1964" y="1254"/>
                </a:cubicBezTo>
                <a:lnTo>
                  <a:pt x="1964" y="180"/>
                </a:lnTo>
                <a:cubicBezTo>
                  <a:pt x="1131" y="477"/>
                  <a:pt x="472" y="1133"/>
                  <a:pt x="174" y="1964"/>
                </a:cubicBezTo>
                <a:moveTo>
                  <a:pt x="1250" y="19636"/>
                </a:moveTo>
                <a:lnTo>
                  <a:pt x="174" y="19636"/>
                </a:lnTo>
                <a:cubicBezTo>
                  <a:pt x="472" y="20467"/>
                  <a:pt x="1131" y="21123"/>
                  <a:pt x="1964" y="21420"/>
                </a:cubicBezTo>
                <a:lnTo>
                  <a:pt x="1964" y="20346"/>
                </a:lnTo>
                <a:cubicBezTo>
                  <a:pt x="1669" y="20174"/>
                  <a:pt x="1423" y="19929"/>
                  <a:pt x="1250" y="19636"/>
                </a:cubicBezTo>
                <a:moveTo>
                  <a:pt x="982" y="11782"/>
                </a:moveTo>
                <a:lnTo>
                  <a:pt x="0" y="11782"/>
                </a:lnTo>
                <a:lnTo>
                  <a:pt x="0" y="13745"/>
                </a:lnTo>
                <a:lnTo>
                  <a:pt x="982" y="13745"/>
                </a:lnTo>
                <a:cubicBezTo>
                  <a:pt x="982" y="13745"/>
                  <a:pt x="982" y="11782"/>
                  <a:pt x="982" y="11782"/>
                </a:cubicBezTo>
                <a:close/>
                <a:moveTo>
                  <a:pt x="982" y="7855"/>
                </a:moveTo>
                <a:lnTo>
                  <a:pt x="0" y="7855"/>
                </a:lnTo>
                <a:lnTo>
                  <a:pt x="0" y="9818"/>
                </a:lnTo>
                <a:lnTo>
                  <a:pt x="982" y="9818"/>
                </a:lnTo>
                <a:cubicBezTo>
                  <a:pt x="982" y="9818"/>
                  <a:pt x="982" y="7855"/>
                  <a:pt x="982" y="7855"/>
                </a:cubicBezTo>
                <a:close/>
                <a:moveTo>
                  <a:pt x="982" y="15709"/>
                </a:moveTo>
                <a:lnTo>
                  <a:pt x="0" y="15709"/>
                </a:lnTo>
                <a:lnTo>
                  <a:pt x="0" y="17673"/>
                </a:lnTo>
                <a:lnTo>
                  <a:pt x="982" y="17673"/>
                </a:lnTo>
                <a:cubicBezTo>
                  <a:pt x="982" y="17673"/>
                  <a:pt x="982" y="15709"/>
                  <a:pt x="982" y="15709"/>
                </a:cubicBezTo>
                <a:close/>
              </a:path>
            </a:pathLst>
          </a:custGeom>
          <a:solidFill>
            <a:schemeClr val="bg1"/>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21" name="Immagine 20">
            <a:extLst>
              <a:ext uri="{FF2B5EF4-FFF2-40B4-BE49-F238E27FC236}">
                <a16:creationId xmlns:a16="http://schemas.microsoft.com/office/drawing/2014/main" id="{B4CFB0E4-33E0-4BC7-ABD7-79C613DDA43C}"/>
              </a:ext>
            </a:extLst>
          </p:cNvPr>
          <p:cNvPicPr>
            <a:picLocks noChangeAspect="1"/>
          </p:cNvPicPr>
          <p:nvPr/>
        </p:nvPicPr>
        <p:blipFill rotWithShape="1">
          <a:blip r:embed="rId3">
            <a:extLst>
              <a:ext uri="{28A0092B-C50C-407E-A947-70E740481C1C}">
                <a14:useLocalDpi xmlns:a14="http://schemas.microsoft.com/office/drawing/2010/main" val="0"/>
              </a:ext>
            </a:extLst>
          </a:blip>
          <a:srcRect l="15344" t="52914"/>
          <a:stretch/>
        </p:blipFill>
        <p:spPr>
          <a:xfrm>
            <a:off x="7493000" y="9669106"/>
            <a:ext cx="16902938" cy="4046894"/>
          </a:xfrm>
          <a:prstGeom prst="rect">
            <a:avLst/>
          </a:prstGeom>
        </p:spPr>
      </p:pic>
      <p:sp>
        <p:nvSpPr>
          <p:cNvPr id="2" name="Rettangolo 1">
            <a:extLst>
              <a:ext uri="{FF2B5EF4-FFF2-40B4-BE49-F238E27FC236}">
                <a16:creationId xmlns:a16="http://schemas.microsoft.com/office/drawing/2014/main" id="{216E6F21-5B78-4751-9B04-DB46BB56ADB1}"/>
              </a:ext>
            </a:extLst>
          </p:cNvPr>
          <p:cNvSpPr/>
          <p:nvPr/>
        </p:nvSpPr>
        <p:spPr>
          <a:xfrm>
            <a:off x="22571242" y="245446"/>
            <a:ext cx="1782345" cy="20886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ctangle 34">
            <a:extLst>
              <a:ext uri="{FF2B5EF4-FFF2-40B4-BE49-F238E27FC236}">
                <a16:creationId xmlns:a16="http://schemas.microsoft.com/office/drawing/2014/main" id="{46ADBD5B-F756-4090-B9CF-B6940DA761F2}"/>
              </a:ext>
            </a:extLst>
          </p:cNvPr>
          <p:cNvSpPr>
            <a:spLocks noChangeArrowheads="1"/>
          </p:cNvSpPr>
          <p:nvPr/>
        </p:nvSpPr>
        <p:spPr bwMode="auto">
          <a:xfrm>
            <a:off x="1188772" y="12583248"/>
            <a:ext cx="7117028" cy="861774"/>
          </a:xfrm>
          <a:prstGeom prst="rect">
            <a:avLst/>
          </a:prstGeom>
          <a:noFill/>
          <a:ln w="9525">
            <a:noFill/>
            <a:miter lim="800000"/>
            <a:headEnd/>
            <a:tailEnd/>
          </a:ln>
          <a:effectLst/>
        </p:spPr>
        <p:txBody>
          <a:bodyPr wrap="square" lIns="0" tIns="0" rIns="0" bIns="0">
            <a:spAutoFit/>
          </a:bodyPr>
          <a:lstStyle/>
          <a:p>
            <a:pPr algn="just" defTabSz="762000" eaLnBrk="0" hangingPunct="0"/>
            <a:r>
              <a:rPr lang="en-US" sz="1400">
                <a:solidFill>
                  <a:schemeClr val="bg1"/>
                </a:solidFill>
              </a:rPr>
              <a:t>The information contained in this document is the property of </a:t>
            </a:r>
            <a:r>
              <a:rPr lang="en-US" sz="1400" err="1">
                <a:solidFill>
                  <a:schemeClr val="bg1"/>
                </a:solidFill>
              </a:rPr>
              <a:t>Eurokleis</a:t>
            </a:r>
            <a:r>
              <a:rPr lang="en-US" sz="1400">
                <a:solidFill>
                  <a:schemeClr val="bg1"/>
                </a:solidFill>
              </a:rPr>
              <a:t> </a:t>
            </a:r>
            <a:r>
              <a:rPr lang="en-US" sz="1400" err="1">
                <a:solidFill>
                  <a:schemeClr val="bg1"/>
                </a:solidFill>
              </a:rPr>
              <a:t>s.r.l</a:t>
            </a:r>
            <a:r>
              <a:rPr lang="en-US" sz="1400">
                <a:solidFill>
                  <a:schemeClr val="bg1"/>
                </a:solidFill>
              </a:rPr>
              <a:t>. This information is closely linked to the oral comments that have accompanied the presentation and can be used only by the people who attended the meeting. Copying, publishing or distributing the material contained in this document is prohibited and may be illegal.</a:t>
            </a:r>
            <a:endParaRPr lang="it-IT" sz="1400">
              <a:solidFill>
                <a:schemeClr val="bg1"/>
              </a:solidFill>
              <a:latin typeface="+mn-lt"/>
            </a:endParaRPr>
          </a:p>
        </p:txBody>
      </p:sp>
    </p:spTree>
    <p:extLst>
      <p:ext uri="{BB962C8B-B14F-4D97-AF65-F5344CB8AC3E}">
        <p14:creationId xmlns:p14="http://schemas.microsoft.com/office/powerpoint/2010/main" val="34707177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 name="Freeform 433"/>
          <p:cNvSpPr>
            <a:spLocks noChangeAspect="1"/>
          </p:cNvSpPr>
          <p:nvPr/>
        </p:nvSpPr>
        <p:spPr>
          <a:xfrm>
            <a:off x="3126938" y="3482715"/>
            <a:ext cx="17213512" cy="8426788"/>
          </a:xfrm>
          <a:custGeom>
            <a:avLst/>
            <a:gdLst>
              <a:gd name="connsiteX0" fmla="*/ 13657497 w 14424775"/>
              <a:gd name="connsiteY0" fmla="*/ 6754583 h 7061576"/>
              <a:gd name="connsiteX1" fmla="*/ 13704757 w 14424775"/>
              <a:gd name="connsiteY1" fmla="*/ 6815387 h 7061576"/>
              <a:gd name="connsiteX2" fmla="*/ 13780558 w 14424775"/>
              <a:gd name="connsiteY2" fmla="*/ 6815387 h 7061576"/>
              <a:gd name="connsiteX3" fmla="*/ 13763691 w 14424775"/>
              <a:gd name="connsiteY3" fmla="*/ 6891208 h 7061576"/>
              <a:gd name="connsiteX4" fmla="*/ 13810953 w 14424775"/>
              <a:gd name="connsiteY4" fmla="*/ 6952011 h 7061576"/>
              <a:gd name="connsiteX5" fmla="*/ 13742658 w 14424775"/>
              <a:gd name="connsiteY5" fmla="*/ 6985754 h 7061576"/>
              <a:gd name="connsiteX6" fmla="*/ 13725790 w 14424775"/>
              <a:gd name="connsiteY6" fmla="*/ 7061576 h 7061576"/>
              <a:gd name="connsiteX7" fmla="*/ 13657497 w 14424775"/>
              <a:gd name="connsiteY7" fmla="*/ 7027832 h 7061576"/>
              <a:gd name="connsiteX8" fmla="*/ 13589203 w 14424775"/>
              <a:gd name="connsiteY8" fmla="*/ 7061576 h 7061576"/>
              <a:gd name="connsiteX9" fmla="*/ 13572335 w 14424775"/>
              <a:gd name="connsiteY9" fmla="*/ 6985754 h 7061576"/>
              <a:gd name="connsiteX10" fmla="*/ 13504040 w 14424775"/>
              <a:gd name="connsiteY10" fmla="*/ 6952011 h 7061576"/>
              <a:gd name="connsiteX11" fmla="*/ 13551302 w 14424775"/>
              <a:gd name="connsiteY11" fmla="*/ 6891208 h 7061576"/>
              <a:gd name="connsiteX12" fmla="*/ 13534435 w 14424775"/>
              <a:gd name="connsiteY12" fmla="*/ 6815387 h 7061576"/>
              <a:gd name="connsiteX13" fmla="*/ 13610236 w 14424775"/>
              <a:gd name="connsiteY13" fmla="*/ 6815387 h 7061576"/>
              <a:gd name="connsiteX14" fmla="*/ 12736765 w 14424775"/>
              <a:gd name="connsiteY14" fmla="*/ 6754583 h 7061576"/>
              <a:gd name="connsiteX15" fmla="*/ 12784025 w 14424775"/>
              <a:gd name="connsiteY15" fmla="*/ 6815387 h 7061576"/>
              <a:gd name="connsiteX16" fmla="*/ 12859826 w 14424775"/>
              <a:gd name="connsiteY16" fmla="*/ 6815387 h 7061576"/>
              <a:gd name="connsiteX17" fmla="*/ 12842959 w 14424775"/>
              <a:gd name="connsiteY17" fmla="*/ 6891208 h 7061576"/>
              <a:gd name="connsiteX18" fmla="*/ 12890221 w 14424775"/>
              <a:gd name="connsiteY18" fmla="*/ 6952011 h 7061576"/>
              <a:gd name="connsiteX19" fmla="*/ 12821926 w 14424775"/>
              <a:gd name="connsiteY19" fmla="*/ 6985754 h 7061576"/>
              <a:gd name="connsiteX20" fmla="*/ 12805058 w 14424775"/>
              <a:gd name="connsiteY20" fmla="*/ 7061576 h 7061576"/>
              <a:gd name="connsiteX21" fmla="*/ 12736765 w 14424775"/>
              <a:gd name="connsiteY21" fmla="*/ 7027832 h 7061576"/>
              <a:gd name="connsiteX22" fmla="*/ 12668471 w 14424775"/>
              <a:gd name="connsiteY22" fmla="*/ 7061576 h 7061576"/>
              <a:gd name="connsiteX23" fmla="*/ 12651603 w 14424775"/>
              <a:gd name="connsiteY23" fmla="*/ 6985754 h 7061576"/>
              <a:gd name="connsiteX24" fmla="*/ 12583308 w 14424775"/>
              <a:gd name="connsiteY24" fmla="*/ 6952011 h 7061576"/>
              <a:gd name="connsiteX25" fmla="*/ 12630570 w 14424775"/>
              <a:gd name="connsiteY25" fmla="*/ 6891208 h 7061576"/>
              <a:gd name="connsiteX26" fmla="*/ 12613703 w 14424775"/>
              <a:gd name="connsiteY26" fmla="*/ 6815387 h 7061576"/>
              <a:gd name="connsiteX27" fmla="*/ 12689504 w 14424775"/>
              <a:gd name="connsiteY27" fmla="*/ 6815387 h 7061576"/>
              <a:gd name="connsiteX28" fmla="*/ 3529504 w 14424775"/>
              <a:gd name="connsiteY28" fmla="*/ 6754582 h 7061576"/>
              <a:gd name="connsiteX29" fmla="*/ 3576766 w 14424775"/>
              <a:gd name="connsiteY29" fmla="*/ 6815386 h 7061576"/>
              <a:gd name="connsiteX30" fmla="*/ 3652561 w 14424775"/>
              <a:gd name="connsiteY30" fmla="*/ 6815386 h 7061576"/>
              <a:gd name="connsiteX31" fmla="*/ 3635698 w 14424775"/>
              <a:gd name="connsiteY31" fmla="*/ 6891207 h 7061576"/>
              <a:gd name="connsiteX32" fmla="*/ 3682959 w 14424775"/>
              <a:gd name="connsiteY32" fmla="*/ 6952010 h 7061576"/>
              <a:gd name="connsiteX33" fmla="*/ 3614667 w 14424775"/>
              <a:gd name="connsiteY33" fmla="*/ 6985753 h 7061576"/>
              <a:gd name="connsiteX34" fmla="*/ 3597798 w 14424775"/>
              <a:gd name="connsiteY34" fmla="*/ 7061575 h 7061576"/>
              <a:gd name="connsiteX35" fmla="*/ 3529504 w 14424775"/>
              <a:gd name="connsiteY35" fmla="*/ 7027831 h 7061576"/>
              <a:gd name="connsiteX36" fmla="*/ 3461208 w 14424775"/>
              <a:gd name="connsiteY36" fmla="*/ 7061575 h 7061576"/>
              <a:gd name="connsiteX37" fmla="*/ 3444339 w 14424775"/>
              <a:gd name="connsiteY37" fmla="*/ 6985753 h 7061576"/>
              <a:gd name="connsiteX38" fmla="*/ 3376053 w 14424775"/>
              <a:gd name="connsiteY38" fmla="*/ 6952010 h 7061576"/>
              <a:gd name="connsiteX39" fmla="*/ 3423306 w 14424775"/>
              <a:gd name="connsiteY39" fmla="*/ 6891207 h 7061576"/>
              <a:gd name="connsiteX40" fmla="*/ 3406447 w 14424775"/>
              <a:gd name="connsiteY40" fmla="*/ 6815386 h 7061576"/>
              <a:gd name="connsiteX41" fmla="*/ 3482239 w 14424775"/>
              <a:gd name="connsiteY41" fmla="*/ 6815386 h 7061576"/>
              <a:gd name="connsiteX42" fmla="*/ 12429854 w 14424775"/>
              <a:gd name="connsiteY42" fmla="*/ 6447558 h 7061576"/>
              <a:gd name="connsiteX43" fmla="*/ 12477114 w 14424775"/>
              <a:gd name="connsiteY43" fmla="*/ 6508362 h 7061576"/>
              <a:gd name="connsiteX44" fmla="*/ 12552915 w 14424775"/>
              <a:gd name="connsiteY44" fmla="*/ 6508362 h 7061576"/>
              <a:gd name="connsiteX45" fmla="*/ 12536048 w 14424775"/>
              <a:gd name="connsiteY45" fmla="*/ 6584183 h 7061576"/>
              <a:gd name="connsiteX46" fmla="*/ 12583309 w 14424775"/>
              <a:gd name="connsiteY46" fmla="*/ 6644985 h 7061576"/>
              <a:gd name="connsiteX47" fmla="*/ 12630570 w 14424775"/>
              <a:gd name="connsiteY47" fmla="*/ 6584183 h 7061576"/>
              <a:gd name="connsiteX48" fmla="*/ 12613703 w 14424775"/>
              <a:gd name="connsiteY48" fmla="*/ 6508362 h 7061576"/>
              <a:gd name="connsiteX49" fmla="*/ 12689504 w 14424775"/>
              <a:gd name="connsiteY49" fmla="*/ 6508362 h 7061576"/>
              <a:gd name="connsiteX50" fmla="*/ 12736765 w 14424775"/>
              <a:gd name="connsiteY50" fmla="*/ 6447558 h 7061576"/>
              <a:gd name="connsiteX51" fmla="*/ 12784025 w 14424775"/>
              <a:gd name="connsiteY51" fmla="*/ 6508362 h 7061576"/>
              <a:gd name="connsiteX52" fmla="*/ 12859826 w 14424775"/>
              <a:gd name="connsiteY52" fmla="*/ 6508362 h 7061576"/>
              <a:gd name="connsiteX53" fmla="*/ 12842959 w 14424775"/>
              <a:gd name="connsiteY53" fmla="*/ 6584183 h 7061576"/>
              <a:gd name="connsiteX54" fmla="*/ 12890220 w 14424775"/>
              <a:gd name="connsiteY54" fmla="*/ 6644984 h 7061576"/>
              <a:gd name="connsiteX55" fmla="*/ 12937480 w 14424775"/>
              <a:gd name="connsiteY55" fmla="*/ 6584183 h 7061576"/>
              <a:gd name="connsiteX56" fmla="*/ 12920613 w 14424775"/>
              <a:gd name="connsiteY56" fmla="*/ 6508362 h 7061576"/>
              <a:gd name="connsiteX57" fmla="*/ 12996414 w 14424775"/>
              <a:gd name="connsiteY57" fmla="*/ 6508362 h 7061576"/>
              <a:gd name="connsiteX58" fmla="*/ 13043675 w 14424775"/>
              <a:gd name="connsiteY58" fmla="*/ 6447558 h 7061576"/>
              <a:gd name="connsiteX59" fmla="*/ 13090935 w 14424775"/>
              <a:gd name="connsiteY59" fmla="*/ 6508362 h 7061576"/>
              <a:gd name="connsiteX60" fmla="*/ 13166736 w 14424775"/>
              <a:gd name="connsiteY60" fmla="*/ 6508362 h 7061576"/>
              <a:gd name="connsiteX61" fmla="*/ 13149869 w 14424775"/>
              <a:gd name="connsiteY61" fmla="*/ 6584183 h 7061576"/>
              <a:gd name="connsiteX62" fmla="*/ 13197131 w 14424775"/>
              <a:gd name="connsiteY62" fmla="*/ 6644986 h 7061576"/>
              <a:gd name="connsiteX63" fmla="*/ 13128836 w 14424775"/>
              <a:gd name="connsiteY63" fmla="*/ 6678729 h 7061576"/>
              <a:gd name="connsiteX64" fmla="*/ 13111968 w 14424775"/>
              <a:gd name="connsiteY64" fmla="*/ 6754551 h 7061576"/>
              <a:gd name="connsiteX65" fmla="*/ 13043675 w 14424775"/>
              <a:gd name="connsiteY65" fmla="*/ 6720807 h 7061576"/>
              <a:gd name="connsiteX66" fmla="*/ 12975381 w 14424775"/>
              <a:gd name="connsiteY66" fmla="*/ 6754551 h 7061576"/>
              <a:gd name="connsiteX67" fmla="*/ 12958513 w 14424775"/>
              <a:gd name="connsiteY67" fmla="*/ 6678729 h 7061576"/>
              <a:gd name="connsiteX68" fmla="*/ 12890220 w 14424775"/>
              <a:gd name="connsiteY68" fmla="*/ 6644987 h 7061576"/>
              <a:gd name="connsiteX69" fmla="*/ 12821926 w 14424775"/>
              <a:gd name="connsiteY69" fmla="*/ 6678729 h 7061576"/>
              <a:gd name="connsiteX70" fmla="*/ 12805058 w 14424775"/>
              <a:gd name="connsiteY70" fmla="*/ 6754551 h 7061576"/>
              <a:gd name="connsiteX71" fmla="*/ 12736765 w 14424775"/>
              <a:gd name="connsiteY71" fmla="*/ 6720807 h 7061576"/>
              <a:gd name="connsiteX72" fmla="*/ 12668471 w 14424775"/>
              <a:gd name="connsiteY72" fmla="*/ 6754551 h 7061576"/>
              <a:gd name="connsiteX73" fmla="*/ 12651603 w 14424775"/>
              <a:gd name="connsiteY73" fmla="*/ 6678729 h 7061576"/>
              <a:gd name="connsiteX74" fmla="*/ 12583309 w 14424775"/>
              <a:gd name="connsiteY74" fmla="*/ 6644987 h 7061576"/>
              <a:gd name="connsiteX75" fmla="*/ 12515015 w 14424775"/>
              <a:gd name="connsiteY75" fmla="*/ 6678729 h 7061576"/>
              <a:gd name="connsiteX76" fmla="*/ 12498147 w 14424775"/>
              <a:gd name="connsiteY76" fmla="*/ 6754551 h 7061576"/>
              <a:gd name="connsiteX77" fmla="*/ 12429854 w 14424775"/>
              <a:gd name="connsiteY77" fmla="*/ 6720807 h 7061576"/>
              <a:gd name="connsiteX78" fmla="*/ 12361560 w 14424775"/>
              <a:gd name="connsiteY78" fmla="*/ 6754551 h 7061576"/>
              <a:gd name="connsiteX79" fmla="*/ 12344692 w 14424775"/>
              <a:gd name="connsiteY79" fmla="*/ 6678729 h 7061576"/>
              <a:gd name="connsiteX80" fmla="*/ 12276397 w 14424775"/>
              <a:gd name="connsiteY80" fmla="*/ 6644986 h 7061576"/>
              <a:gd name="connsiteX81" fmla="*/ 12323659 w 14424775"/>
              <a:gd name="connsiteY81" fmla="*/ 6584183 h 7061576"/>
              <a:gd name="connsiteX82" fmla="*/ 12306792 w 14424775"/>
              <a:gd name="connsiteY82" fmla="*/ 6508362 h 7061576"/>
              <a:gd name="connsiteX83" fmla="*/ 12382593 w 14424775"/>
              <a:gd name="connsiteY83" fmla="*/ 6508362 h 7061576"/>
              <a:gd name="connsiteX84" fmla="*/ 11816032 w 14424775"/>
              <a:gd name="connsiteY84" fmla="*/ 6447558 h 7061576"/>
              <a:gd name="connsiteX85" fmla="*/ 11863292 w 14424775"/>
              <a:gd name="connsiteY85" fmla="*/ 6508362 h 7061576"/>
              <a:gd name="connsiteX86" fmla="*/ 11939093 w 14424775"/>
              <a:gd name="connsiteY86" fmla="*/ 6508362 h 7061576"/>
              <a:gd name="connsiteX87" fmla="*/ 11922226 w 14424775"/>
              <a:gd name="connsiteY87" fmla="*/ 6584183 h 7061576"/>
              <a:gd name="connsiteX88" fmla="*/ 11969488 w 14424775"/>
              <a:gd name="connsiteY88" fmla="*/ 6644986 h 7061576"/>
              <a:gd name="connsiteX89" fmla="*/ 11901193 w 14424775"/>
              <a:gd name="connsiteY89" fmla="*/ 6678729 h 7061576"/>
              <a:gd name="connsiteX90" fmla="*/ 11884325 w 14424775"/>
              <a:gd name="connsiteY90" fmla="*/ 6754551 h 7061576"/>
              <a:gd name="connsiteX91" fmla="*/ 11816032 w 14424775"/>
              <a:gd name="connsiteY91" fmla="*/ 6720807 h 7061576"/>
              <a:gd name="connsiteX92" fmla="*/ 11747738 w 14424775"/>
              <a:gd name="connsiteY92" fmla="*/ 6754551 h 7061576"/>
              <a:gd name="connsiteX93" fmla="*/ 11730870 w 14424775"/>
              <a:gd name="connsiteY93" fmla="*/ 6678729 h 7061576"/>
              <a:gd name="connsiteX94" fmla="*/ 11662575 w 14424775"/>
              <a:gd name="connsiteY94" fmla="*/ 6644986 h 7061576"/>
              <a:gd name="connsiteX95" fmla="*/ 11709837 w 14424775"/>
              <a:gd name="connsiteY95" fmla="*/ 6584183 h 7061576"/>
              <a:gd name="connsiteX96" fmla="*/ 11692970 w 14424775"/>
              <a:gd name="connsiteY96" fmla="*/ 6508362 h 7061576"/>
              <a:gd name="connsiteX97" fmla="*/ 11768771 w 14424775"/>
              <a:gd name="connsiteY97" fmla="*/ 6508362 h 7061576"/>
              <a:gd name="connsiteX98" fmla="*/ 3529504 w 14424775"/>
              <a:gd name="connsiteY98" fmla="*/ 6447557 h 7061576"/>
              <a:gd name="connsiteX99" fmla="*/ 3576766 w 14424775"/>
              <a:gd name="connsiteY99" fmla="*/ 6508361 h 7061576"/>
              <a:gd name="connsiteX100" fmla="*/ 3652561 w 14424775"/>
              <a:gd name="connsiteY100" fmla="*/ 6508361 h 7061576"/>
              <a:gd name="connsiteX101" fmla="*/ 3635698 w 14424775"/>
              <a:gd name="connsiteY101" fmla="*/ 6584182 h 7061576"/>
              <a:gd name="connsiteX102" fmla="*/ 3682959 w 14424775"/>
              <a:gd name="connsiteY102" fmla="*/ 6644984 h 7061576"/>
              <a:gd name="connsiteX103" fmla="*/ 3730216 w 14424775"/>
              <a:gd name="connsiteY103" fmla="*/ 6584182 h 7061576"/>
              <a:gd name="connsiteX104" fmla="*/ 3713352 w 14424775"/>
              <a:gd name="connsiteY104" fmla="*/ 6508361 h 7061576"/>
              <a:gd name="connsiteX105" fmla="*/ 3789147 w 14424775"/>
              <a:gd name="connsiteY105" fmla="*/ 6508361 h 7061576"/>
              <a:gd name="connsiteX106" fmla="*/ 3836409 w 14424775"/>
              <a:gd name="connsiteY106" fmla="*/ 6447557 h 7061576"/>
              <a:gd name="connsiteX107" fmla="*/ 3883663 w 14424775"/>
              <a:gd name="connsiteY107" fmla="*/ 6508361 h 7061576"/>
              <a:gd name="connsiteX108" fmla="*/ 3959474 w 14424775"/>
              <a:gd name="connsiteY108" fmla="*/ 6508361 h 7061576"/>
              <a:gd name="connsiteX109" fmla="*/ 3942607 w 14424775"/>
              <a:gd name="connsiteY109" fmla="*/ 6584182 h 7061576"/>
              <a:gd name="connsiteX110" fmla="*/ 3989868 w 14424775"/>
              <a:gd name="connsiteY110" fmla="*/ 6644985 h 7061576"/>
              <a:gd name="connsiteX111" fmla="*/ 3921568 w 14424775"/>
              <a:gd name="connsiteY111" fmla="*/ 6678728 h 7061576"/>
              <a:gd name="connsiteX112" fmla="*/ 3904696 w 14424775"/>
              <a:gd name="connsiteY112" fmla="*/ 6754550 h 7061576"/>
              <a:gd name="connsiteX113" fmla="*/ 3836409 w 14424775"/>
              <a:gd name="connsiteY113" fmla="*/ 6720806 h 7061576"/>
              <a:gd name="connsiteX114" fmla="*/ 3768115 w 14424775"/>
              <a:gd name="connsiteY114" fmla="*/ 6754550 h 7061576"/>
              <a:gd name="connsiteX115" fmla="*/ 3751246 w 14424775"/>
              <a:gd name="connsiteY115" fmla="*/ 6678728 h 7061576"/>
              <a:gd name="connsiteX116" fmla="*/ 3682959 w 14424775"/>
              <a:gd name="connsiteY116" fmla="*/ 6644985 h 7061576"/>
              <a:gd name="connsiteX117" fmla="*/ 3614667 w 14424775"/>
              <a:gd name="connsiteY117" fmla="*/ 6678728 h 7061576"/>
              <a:gd name="connsiteX118" fmla="*/ 3597798 w 14424775"/>
              <a:gd name="connsiteY118" fmla="*/ 6754550 h 7061576"/>
              <a:gd name="connsiteX119" fmla="*/ 3529504 w 14424775"/>
              <a:gd name="connsiteY119" fmla="*/ 6720806 h 7061576"/>
              <a:gd name="connsiteX120" fmla="*/ 3461208 w 14424775"/>
              <a:gd name="connsiteY120" fmla="*/ 6754550 h 7061576"/>
              <a:gd name="connsiteX121" fmla="*/ 3444339 w 14424775"/>
              <a:gd name="connsiteY121" fmla="*/ 6678728 h 7061576"/>
              <a:gd name="connsiteX122" fmla="*/ 3376053 w 14424775"/>
              <a:gd name="connsiteY122" fmla="*/ 6644985 h 7061576"/>
              <a:gd name="connsiteX123" fmla="*/ 3423306 w 14424775"/>
              <a:gd name="connsiteY123" fmla="*/ 6584182 h 7061576"/>
              <a:gd name="connsiteX124" fmla="*/ 3406447 w 14424775"/>
              <a:gd name="connsiteY124" fmla="*/ 6508361 h 7061576"/>
              <a:gd name="connsiteX125" fmla="*/ 3482239 w 14424775"/>
              <a:gd name="connsiteY125" fmla="*/ 6508361 h 7061576"/>
              <a:gd name="connsiteX126" fmla="*/ 11509121 w 14424775"/>
              <a:gd name="connsiteY126" fmla="*/ 6140533 h 7061576"/>
              <a:gd name="connsiteX127" fmla="*/ 11556381 w 14424775"/>
              <a:gd name="connsiteY127" fmla="*/ 6201337 h 7061576"/>
              <a:gd name="connsiteX128" fmla="*/ 11632182 w 14424775"/>
              <a:gd name="connsiteY128" fmla="*/ 6201337 h 7061576"/>
              <a:gd name="connsiteX129" fmla="*/ 11615315 w 14424775"/>
              <a:gd name="connsiteY129" fmla="*/ 6277158 h 7061576"/>
              <a:gd name="connsiteX130" fmla="*/ 11662576 w 14424775"/>
              <a:gd name="connsiteY130" fmla="*/ 6337960 h 7061576"/>
              <a:gd name="connsiteX131" fmla="*/ 11709837 w 14424775"/>
              <a:gd name="connsiteY131" fmla="*/ 6277158 h 7061576"/>
              <a:gd name="connsiteX132" fmla="*/ 11692970 w 14424775"/>
              <a:gd name="connsiteY132" fmla="*/ 6201337 h 7061576"/>
              <a:gd name="connsiteX133" fmla="*/ 11768771 w 14424775"/>
              <a:gd name="connsiteY133" fmla="*/ 6201337 h 7061576"/>
              <a:gd name="connsiteX134" fmla="*/ 11816032 w 14424775"/>
              <a:gd name="connsiteY134" fmla="*/ 6140533 h 7061576"/>
              <a:gd name="connsiteX135" fmla="*/ 11863292 w 14424775"/>
              <a:gd name="connsiteY135" fmla="*/ 6201337 h 7061576"/>
              <a:gd name="connsiteX136" fmla="*/ 11939093 w 14424775"/>
              <a:gd name="connsiteY136" fmla="*/ 6201337 h 7061576"/>
              <a:gd name="connsiteX137" fmla="*/ 11922226 w 14424775"/>
              <a:gd name="connsiteY137" fmla="*/ 6277158 h 7061576"/>
              <a:gd name="connsiteX138" fmla="*/ 11969487 w 14424775"/>
              <a:gd name="connsiteY138" fmla="*/ 6337960 h 7061576"/>
              <a:gd name="connsiteX139" fmla="*/ 12016748 w 14424775"/>
              <a:gd name="connsiteY139" fmla="*/ 6277158 h 7061576"/>
              <a:gd name="connsiteX140" fmla="*/ 11999881 w 14424775"/>
              <a:gd name="connsiteY140" fmla="*/ 6201337 h 7061576"/>
              <a:gd name="connsiteX141" fmla="*/ 12075682 w 14424775"/>
              <a:gd name="connsiteY141" fmla="*/ 6201337 h 7061576"/>
              <a:gd name="connsiteX142" fmla="*/ 12122943 w 14424775"/>
              <a:gd name="connsiteY142" fmla="*/ 6140533 h 7061576"/>
              <a:gd name="connsiteX143" fmla="*/ 12170203 w 14424775"/>
              <a:gd name="connsiteY143" fmla="*/ 6201337 h 7061576"/>
              <a:gd name="connsiteX144" fmla="*/ 12246004 w 14424775"/>
              <a:gd name="connsiteY144" fmla="*/ 6201337 h 7061576"/>
              <a:gd name="connsiteX145" fmla="*/ 12229137 w 14424775"/>
              <a:gd name="connsiteY145" fmla="*/ 6277158 h 7061576"/>
              <a:gd name="connsiteX146" fmla="*/ 12276398 w 14424775"/>
              <a:gd name="connsiteY146" fmla="*/ 6337960 h 7061576"/>
              <a:gd name="connsiteX147" fmla="*/ 12323659 w 14424775"/>
              <a:gd name="connsiteY147" fmla="*/ 6277158 h 7061576"/>
              <a:gd name="connsiteX148" fmla="*/ 12306792 w 14424775"/>
              <a:gd name="connsiteY148" fmla="*/ 6201337 h 7061576"/>
              <a:gd name="connsiteX149" fmla="*/ 12382593 w 14424775"/>
              <a:gd name="connsiteY149" fmla="*/ 6201337 h 7061576"/>
              <a:gd name="connsiteX150" fmla="*/ 12429854 w 14424775"/>
              <a:gd name="connsiteY150" fmla="*/ 6140533 h 7061576"/>
              <a:gd name="connsiteX151" fmla="*/ 12477114 w 14424775"/>
              <a:gd name="connsiteY151" fmla="*/ 6201337 h 7061576"/>
              <a:gd name="connsiteX152" fmla="*/ 12552915 w 14424775"/>
              <a:gd name="connsiteY152" fmla="*/ 6201337 h 7061576"/>
              <a:gd name="connsiteX153" fmla="*/ 12536048 w 14424775"/>
              <a:gd name="connsiteY153" fmla="*/ 6277158 h 7061576"/>
              <a:gd name="connsiteX154" fmla="*/ 12583309 w 14424775"/>
              <a:gd name="connsiteY154" fmla="*/ 6337960 h 7061576"/>
              <a:gd name="connsiteX155" fmla="*/ 12630570 w 14424775"/>
              <a:gd name="connsiteY155" fmla="*/ 6277158 h 7061576"/>
              <a:gd name="connsiteX156" fmla="*/ 12613703 w 14424775"/>
              <a:gd name="connsiteY156" fmla="*/ 6201337 h 7061576"/>
              <a:gd name="connsiteX157" fmla="*/ 12689504 w 14424775"/>
              <a:gd name="connsiteY157" fmla="*/ 6201337 h 7061576"/>
              <a:gd name="connsiteX158" fmla="*/ 12736765 w 14424775"/>
              <a:gd name="connsiteY158" fmla="*/ 6140533 h 7061576"/>
              <a:gd name="connsiteX159" fmla="*/ 12784025 w 14424775"/>
              <a:gd name="connsiteY159" fmla="*/ 6201337 h 7061576"/>
              <a:gd name="connsiteX160" fmla="*/ 12859826 w 14424775"/>
              <a:gd name="connsiteY160" fmla="*/ 6201337 h 7061576"/>
              <a:gd name="connsiteX161" fmla="*/ 12842959 w 14424775"/>
              <a:gd name="connsiteY161" fmla="*/ 6277158 h 7061576"/>
              <a:gd name="connsiteX162" fmla="*/ 12890220 w 14424775"/>
              <a:gd name="connsiteY162" fmla="*/ 6337959 h 7061576"/>
              <a:gd name="connsiteX163" fmla="*/ 12937480 w 14424775"/>
              <a:gd name="connsiteY163" fmla="*/ 6277158 h 7061576"/>
              <a:gd name="connsiteX164" fmla="*/ 12920613 w 14424775"/>
              <a:gd name="connsiteY164" fmla="*/ 6201337 h 7061576"/>
              <a:gd name="connsiteX165" fmla="*/ 12996414 w 14424775"/>
              <a:gd name="connsiteY165" fmla="*/ 6201337 h 7061576"/>
              <a:gd name="connsiteX166" fmla="*/ 13043675 w 14424775"/>
              <a:gd name="connsiteY166" fmla="*/ 6140533 h 7061576"/>
              <a:gd name="connsiteX167" fmla="*/ 13090935 w 14424775"/>
              <a:gd name="connsiteY167" fmla="*/ 6201337 h 7061576"/>
              <a:gd name="connsiteX168" fmla="*/ 13166736 w 14424775"/>
              <a:gd name="connsiteY168" fmla="*/ 6201337 h 7061576"/>
              <a:gd name="connsiteX169" fmla="*/ 13149869 w 14424775"/>
              <a:gd name="connsiteY169" fmla="*/ 6277158 h 7061576"/>
              <a:gd name="connsiteX170" fmla="*/ 13197130 w 14424775"/>
              <a:gd name="connsiteY170" fmla="*/ 6337960 h 7061576"/>
              <a:gd name="connsiteX171" fmla="*/ 13244391 w 14424775"/>
              <a:gd name="connsiteY171" fmla="*/ 6277158 h 7061576"/>
              <a:gd name="connsiteX172" fmla="*/ 13227524 w 14424775"/>
              <a:gd name="connsiteY172" fmla="*/ 6201337 h 7061576"/>
              <a:gd name="connsiteX173" fmla="*/ 13303325 w 14424775"/>
              <a:gd name="connsiteY173" fmla="*/ 6201337 h 7061576"/>
              <a:gd name="connsiteX174" fmla="*/ 13350586 w 14424775"/>
              <a:gd name="connsiteY174" fmla="*/ 6140533 h 7061576"/>
              <a:gd name="connsiteX175" fmla="*/ 13397846 w 14424775"/>
              <a:gd name="connsiteY175" fmla="*/ 6201337 h 7061576"/>
              <a:gd name="connsiteX176" fmla="*/ 13473647 w 14424775"/>
              <a:gd name="connsiteY176" fmla="*/ 6201337 h 7061576"/>
              <a:gd name="connsiteX177" fmla="*/ 13456780 w 14424775"/>
              <a:gd name="connsiteY177" fmla="*/ 6277158 h 7061576"/>
              <a:gd name="connsiteX178" fmla="*/ 13504042 w 14424775"/>
              <a:gd name="connsiteY178" fmla="*/ 6337961 h 7061576"/>
              <a:gd name="connsiteX179" fmla="*/ 13435747 w 14424775"/>
              <a:gd name="connsiteY179" fmla="*/ 6371704 h 7061576"/>
              <a:gd name="connsiteX180" fmla="*/ 13418879 w 14424775"/>
              <a:gd name="connsiteY180" fmla="*/ 6447526 h 7061576"/>
              <a:gd name="connsiteX181" fmla="*/ 13350586 w 14424775"/>
              <a:gd name="connsiteY181" fmla="*/ 6413782 h 7061576"/>
              <a:gd name="connsiteX182" fmla="*/ 13282292 w 14424775"/>
              <a:gd name="connsiteY182" fmla="*/ 6447526 h 7061576"/>
              <a:gd name="connsiteX183" fmla="*/ 13265424 w 14424775"/>
              <a:gd name="connsiteY183" fmla="*/ 6371704 h 7061576"/>
              <a:gd name="connsiteX184" fmla="*/ 13197130 w 14424775"/>
              <a:gd name="connsiteY184" fmla="*/ 6337962 h 7061576"/>
              <a:gd name="connsiteX185" fmla="*/ 13128836 w 14424775"/>
              <a:gd name="connsiteY185" fmla="*/ 6371704 h 7061576"/>
              <a:gd name="connsiteX186" fmla="*/ 13111968 w 14424775"/>
              <a:gd name="connsiteY186" fmla="*/ 6447526 h 7061576"/>
              <a:gd name="connsiteX187" fmla="*/ 13043675 w 14424775"/>
              <a:gd name="connsiteY187" fmla="*/ 6413782 h 7061576"/>
              <a:gd name="connsiteX188" fmla="*/ 12975381 w 14424775"/>
              <a:gd name="connsiteY188" fmla="*/ 6447526 h 7061576"/>
              <a:gd name="connsiteX189" fmla="*/ 12958513 w 14424775"/>
              <a:gd name="connsiteY189" fmla="*/ 6371704 h 7061576"/>
              <a:gd name="connsiteX190" fmla="*/ 12890220 w 14424775"/>
              <a:gd name="connsiteY190" fmla="*/ 6337962 h 7061576"/>
              <a:gd name="connsiteX191" fmla="*/ 12821926 w 14424775"/>
              <a:gd name="connsiteY191" fmla="*/ 6371704 h 7061576"/>
              <a:gd name="connsiteX192" fmla="*/ 12805058 w 14424775"/>
              <a:gd name="connsiteY192" fmla="*/ 6447526 h 7061576"/>
              <a:gd name="connsiteX193" fmla="*/ 12736765 w 14424775"/>
              <a:gd name="connsiteY193" fmla="*/ 6413782 h 7061576"/>
              <a:gd name="connsiteX194" fmla="*/ 12668471 w 14424775"/>
              <a:gd name="connsiteY194" fmla="*/ 6447526 h 7061576"/>
              <a:gd name="connsiteX195" fmla="*/ 12651603 w 14424775"/>
              <a:gd name="connsiteY195" fmla="*/ 6371704 h 7061576"/>
              <a:gd name="connsiteX196" fmla="*/ 12583309 w 14424775"/>
              <a:gd name="connsiteY196" fmla="*/ 6337961 h 7061576"/>
              <a:gd name="connsiteX197" fmla="*/ 12515015 w 14424775"/>
              <a:gd name="connsiteY197" fmla="*/ 6371704 h 7061576"/>
              <a:gd name="connsiteX198" fmla="*/ 12498147 w 14424775"/>
              <a:gd name="connsiteY198" fmla="*/ 6447526 h 7061576"/>
              <a:gd name="connsiteX199" fmla="*/ 12429854 w 14424775"/>
              <a:gd name="connsiteY199" fmla="*/ 6413782 h 7061576"/>
              <a:gd name="connsiteX200" fmla="*/ 12361560 w 14424775"/>
              <a:gd name="connsiteY200" fmla="*/ 6447526 h 7061576"/>
              <a:gd name="connsiteX201" fmla="*/ 12344692 w 14424775"/>
              <a:gd name="connsiteY201" fmla="*/ 6371704 h 7061576"/>
              <a:gd name="connsiteX202" fmla="*/ 12276398 w 14424775"/>
              <a:gd name="connsiteY202" fmla="*/ 6337961 h 7061576"/>
              <a:gd name="connsiteX203" fmla="*/ 12208104 w 14424775"/>
              <a:gd name="connsiteY203" fmla="*/ 6371704 h 7061576"/>
              <a:gd name="connsiteX204" fmla="*/ 12191236 w 14424775"/>
              <a:gd name="connsiteY204" fmla="*/ 6447526 h 7061576"/>
              <a:gd name="connsiteX205" fmla="*/ 12122943 w 14424775"/>
              <a:gd name="connsiteY205" fmla="*/ 6413782 h 7061576"/>
              <a:gd name="connsiteX206" fmla="*/ 12054649 w 14424775"/>
              <a:gd name="connsiteY206" fmla="*/ 6447526 h 7061576"/>
              <a:gd name="connsiteX207" fmla="*/ 12037781 w 14424775"/>
              <a:gd name="connsiteY207" fmla="*/ 6371704 h 7061576"/>
              <a:gd name="connsiteX208" fmla="*/ 11969487 w 14424775"/>
              <a:gd name="connsiteY208" fmla="*/ 6337961 h 7061576"/>
              <a:gd name="connsiteX209" fmla="*/ 11901193 w 14424775"/>
              <a:gd name="connsiteY209" fmla="*/ 6371704 h 7061576"/>
              <a:gd name="connsiteX210" fmla="*/ 11884325 w 14424775"/>
              <a:gd name="connsiteY210" fmla="*/ 6447526 h 7061576"/>
              <a:gd name="connsiteX211" fmla="*/ 11816032 w 14424775"/>
              <a:gd name="connsiteY211" fmla="*/ 6413782 h 7061576"/>
              <a:gd name="connsiteX212" fmla="*/ 11747738 w 14424775"/>
              <a:gd name="connsiteY212" fmla="*/ 6447526 h 7061576"/>
              <a:gd name="connsiteX213" fmla="*/ 11730870 w 14424775"/>
              <a:gd name="connsiteY213" fmla="*/ 6371704 h 7061576"/>
              <a:gd name="connsiteX214" fmla="*/ 11662576 w 14424775"/>
              <a:gd name="connsiteY214" fmla="*/ 6337961 h 7061576"/>
              <a:gd name="connsiteX215" fmla="*/ 11594282 w 14424775"/>
              <a:gd name="connsiteY215" fmla="*/ 6371704 h 7061576"/>
              <a:gd name="connsiteX216" fmla="*/ 11577414 w 14424775"/>
              <a:gd name="connsiteY216" fmla="*/ 6447526 h 7061576"/>
              <a:gd name="connsiteX217" fmla="*/ 11509121 w 14424775"/>
              <a:gd name="connsiteY217" fmla="*/ 6413782 h 7061576"/>
              <a:gd name="connsiteX218" fmla="*/ 11440827 w 14424775"/>
              <a:gd name="connsiteY218" fmla="*/ 6447526 h 7061576"/>
              <a:gd name="connsiteX219" fmla="*/ 11423959 w 14424775"/>
              <a:gd name="connsiteY219" fmla="*/ 6371704 h 7061576"/>
              <a:gd name="connsiteX220" fmla="*/ 11355664 w 14424775"/>
              <a:gd name="connsiteY220" fmla="*/ 6337961 h 7061576"/>
              <a:gd name="connsiteX221" fmla="*/ 11402926 w 14424775"/>
              <a:gd name="connsiteY221" fmla="*/ 6277158 h 7061576"/>
              <a:gd name="connsiteX222" fmla="*/ 11386059 w 14424775"/>
              <a:gd name="connsiteY222" fmla="*/ 6201337 h 7061576"/>
              <a:gd name="connsiteX223" fmla="*/ 11461860 w 14424775"/>
              <a:gd name="connsiteY223" fmla="*/ 6201337 h 7061576"/>
              <a:gd name="connsiteX224" fmla="*/ 7826191 w 14424775"/>
              <a:gd name="connsiteY224" fmla="*/ 6140532 h 7061576"/>
              <a:gd name="connsiteX225" fmla="*/ 7873451 w 14424775"/>
              <a:gd name="connsiteY225" fmla="*/ 6201336 h 7061576"/>
              <a:gd name="connsiteX226" fmla="*/ 7949252 w 14424775"/>
              <a:gd name="connsiteY226" fmla="*/ 6201336 h 7061576"/>
              <a:gd name="connsiteX227" fmla="*/ 7932385 w 14424775"/>
              <a:gd name="connsiteY227" fmla="*/ 6277157 h 7061576"/>
              <a:gd name="connsiteX228" fmla="*/ 7979647 w 14424775"/>
              <a:gd name="connsiteY228" fmla="*/ 6337960 h 7061576"/>
              <a:gd name="connsiteX229" fmla="*/ 7911352 w 14424775"/>
              <a:gd name="connsiteY229" fmla="*/ 6371703 h 7061576"/>
              <a:gd name="connsiteX230" fmla="*/ 7894484 w 14424775"/>
              <a:gd name="connsiteY230" fmla="*/ 6447525 h 7061576"/>
              <a:gd name="connsiteX231" fmla="*/ 7826191 w 14424775"/>
              <a:gd name="connsiteY231" fmla="*/ 6413781 h 7061576"/>
              <a:gd name="connsiteX232" fmla="*/ 7757897 w 14424775"/>
              <a:gd name="connsiteY232" fmla="*/ 6447525 h 7061576"/>
              <a:gd name="connsiteX233" fmla="*/ 7741029 w 14424775"/>
              <a:gd name="connsiteY233" fmla="*/ 6371703 h 7061576"/>
              <a:gd name="connsiteX234" fmla="*/ 7672734 w 14424775"/>
              <a:gd name="connsiteY234" fmla="*/ 6337960 h 7061576"/>
              <a:gd name="connsiteX235" fmla="*/ 7719996 w 14424775"/>
              <a:gd name="connsiteY235" fmla="*/ 6277157 h 7061576"/>
              <a:gd name="connsiteX236" fmla="*/ 7703129 w 14424775"/>
              <a:gd name="connsiteY236" fmla="*/ 6201336 h 7061576"/>
              <a:gd name="connsiteX237" fmla="*/ 7778930 w 14424775"/>
              <a:gd name="connsiteY237" fmla="*/ 6201336 h 7061576"/>
              <a:gd name="connsiteX238" fmla="*/ 3836409 w 14424775"/>
              <a:gd name="connsiteY238" fmla="*/ 6140532 h 7061576"/>
              <a:gd name="connsiteX239" fmla="*/ 3883663 w 14424775"/>
              <a:gd name="connsiteY239" fmla="*/ 6201336 h 7061576"/>
              <a:gd name="connsiteX240" fmla="*/ 3959474 w 14424775"/>
              <a:gd name="connsiteY240" fmla="*/ 6201336 h 7061576"/>
              <a:gd name="connsiteX241" fmla="*/ 3942607 w 14424775"/>
              <a:gd name="connsiteY241" fmla="*/ 6277157 h 7061576"/>
              <a:gd name="connsiteX242" fmla="*/ 3989868 w 14424775"/>
              <a:gd name="connsiteY242" fmla="*/ 6337959 h 7061576"/>
              <a:gd name="connsiteX243" fmla="*/ 4037126 w 14424775"/>
              <a:gd name="connsiteY243" fmla="*/ 6277157 h 7061576"/>
              <a:gd name="connsiteX244" fmla="*/ 4020256 w 14424775"/>
              <a:gd name="connsiteY244" fmla="*/ 6201336 h 7061576"/>
              <a:gd name="connsiteX245" fmla="*/ 4096069 w 14424775"/>
              <a:gd name="connsiteY245" fmla="*/ 6201336 h 7061576"/>
              <a:gd name="connsiteX246" fmla="*/ 4143325 w 14424775"/>
              <a:gd name="connsiteY246" fmla="*/ 6140532 h 7061576"/>
              <a:gd name="connsiteX247" fmla="*/ 4190582 w 14424775"/>
              <a:gd name="connsiteY247" fmla="*/ 6201336 h 7061576"/>
              <a:gd name="connsiteX248" fmla="*/ 4266384 w 14424775"/>
              <a:gd name="connsiteY248" fmla="*/ 6201336 h 7061576"/>
              <a:gd name="connsiteX249" fmla="*/ 4249515 w 14424775"/>
              <a:gd name="connsiteY249" fmla="*/ 6277157 h 7061576"/>
              <a:gd name="connsiteX250" fmla="*/ 4296779 w 14424775"/>
              <a:gd name="connsiteY250" fmla="*/ 6337960 h 7061576"/>
              <a:gd name="connsiteX251" fmla="*/ 4228478 w 14424775"/>
              <a:gd name="connsiteY251" fmla="*/ 6371703 h 7061576"/>
              <a:gd name="connsiteX252" fmla="*/ 4211609 w 14424775"/>
              <a:gd name="connsiteY252" fmla="*/ 6447525 h 7061576"/>
              <a:gd name="connsiteX253" fmla="*/ 4143325 w 14424775"/>
              <a:gd name="connsiteY253" fmla="*/ 6413781 h 7061576"/>
              <a:gd name="connsiteX254" fmla="*/ 4075033 w 14424775"/>
              <a:gd name="connsiteY254" fmla="*/ 6447525 h 7061576"/>
              <a:gd name="connsiteX255" fmla="*/ 4058159 w 14424775"/>
              <a:gd name="connsiteY255" fmla="*/ 6371703 h 7061576"/>
              <a:gd name="connsiteX256" fmla="*/ 3989868 w 14424775"/>
              <a:gd name="connsiteY256" fmla="*/ 6337960 h 7061576"/>
              <a:gd name="connsiteX257" fmla="*/ 3921568 w 14424775"/>
              <a:gd name="connsiteY257" fmla="*/ 6371703 h 7061576"/>
              <a:gd name="connsiteX258" fmla="*/ 3904696 w 14424775"/>
              <a:gd name="connsiteY258" fmla="*/ 6447525 h 7061576"/>
              <a:gd name="connsiteX259" fmla="*/ 3836409 w 14424775"/>
              <a:gd name="connsiteY259" fmla="*/ 6413781 h 7061576"/>
              <a:gd name="connsiteX260" fmla="*/ 3768115 w 14424775"/>
              <a:gd name="connsiteY260" fmla="*/ 6447525 h 7061576"/>
              <a:gd name="connsiteX261" fmla="*/ 3751246 w 14424775"/>
              <a:gd name="connsiteY261" fmla="*/ 6371703 h 7061576"/>
              <a:gd name="connsiteX262" fmla="*/ 3682958 w 14424775"/>
              <a:gd name="connsiteY262" fmla="*/ 6337960 h 7061576"/>
              <a:gd name="connsiteX263" fmla="*/ 3730216 w 14424775"/>
              <a:gd name="connsiteY263" fmla="*/ 6277157 h 7061576"/>
              <a:gd name="connsiteX264" fmla="*/ 3713352 w 14424775"/>
              <a:gd name="connsiteY264" fmla="*/ 6201336 h 7061576"/>
              <a:gd name="connsiteX265" fmla="*/ 3789147 w 14424775"/>
              <a:gd name="connsiteY265" fmla="*/ 6201336 h 7061576"/>
              <a:gd name="connsiteX266" fmla="*/ 11509121 w 14424775"/>
              <a:gd name="connsiteY266" fmla="*/ 5833508 h 7061576"/>
              <a:gd name="connsiteX267" fmla="*/ 11556381 w 14424775"/>
              <a:gd name="connsiteY267" fmla="*/ 5894312 h 7061576"/>
              <a:gd name="connsiteX268" fmla="*/ 11632182 w 14424775"/>
              <a:gd name="connsiteY268" fmla="*/ 5894312 h 7061576"/>
              <a:gd name="connsiteX269" fmla="*/ 11615315 w 14424775"/>
              <a:gd name="connsiteY269" fmla="*/ 5970133 h 7061576"/>
              <a:gd name="connsiteX270" fmla="*/ 11662576 w 14424775"/>
              <a:gd name="connsiteY270" fmla="*/ 6030935 h 7061576"/>
              <a:gd name="connsiteX271" fmla="*/ 11709837 w 14424775"/>
              <a:gd name="connsiteY271" fmla="*/ 5970133 h 7061576"/>
              <a:gd name="connsiteX272" fmla="*/ 11692970 w 14424775"/>
              <a:gd name="connsiteY272" fmla="*/ 5894312 h 7061576"/>
              <a:gd name="connsiteX273" fmla="*/ 11768771 w 14424775"/>
              <a:gd name="connsiteY273" fmla="*/ 5894312 h 7061576"/>
              <a:gd name="connsiteX274" fmla="*/ 11816032 w 14424775"/>
              <a:gd name="connsiteY274" fmla="*/ 5833508 h 7061576"/>
              <a:gd name="connsiteX275" fmla="*/ 11863292 w 14424775"/>
              <a:gd name="connsiteY275" fmla="*/ 5894312 h 7061576"/>
              <a:gd name="connsiteX276" fmla="*/ 11939093 w 14424775"/>
              <a:gd name="connsiteY276" fmla="*/ 5894312 h 7061576"/>
              <a:gd name="connsiteX277" fmla="*/ 11922226 w 14424775"/>
              <a:gd name="connsiteY277" fmla="*/ 5970133 h 7061576"/>
              <a:gd name="connsiteX278" fmla="*/ 11969487 w 14424775"/>
              <a:gd name="connsiteY278" fmla="*/ 6030935 h 7061576"/>
              <a:gd name="connsiteX279" fmla="*/ 12016748 w 14424775"/>
              <a:gd name="connsiteY279" fmla="*/ 5970133 h 7061576"/>
              <a:gd name="connsiteX280" fmla="*/ 11999881 w 14424775"/>
              <a:gd name="connsiteY280" fmla="*/ 5894312 h 7061576"/>
              <a:gd name="connsiteX281" fmla="*/ 12075682 w 14424775"/>
              <a:gd name="connsiteY281" fmla="*/ 5894312 h 7061576"/>
              <a:gd name="connsiteX282" fmla="*/ 12122943 w 14424775"/>
              <a:gd name="connsiteY282" fmla="*/ 5833508 h 7061576"/>
              <a:gd name="connsiteX283" fmla="*/ 12170203 w 14424775"/>
              <a:gd name="connsiteY283" fmla="*/ 5894312 h 7061576"/>
              <a:gd name="connsiteX284" fmla="*/ 12246004 w 14424775"/>
              <a:gd name="connsiteY284" fmla="*/ 5894312 h 7061576"/>
              <a:gd name="connsiteX285" fmla="*/ 12229137 w 14424775"/>
              <a:gd name="connsiteY285" fmla="*/ 5970133 h 7061576"/>
              <a:gd name="connsiteX286" fmla="*/ 12276398 w 14424775"/>
              <a:gd name="connsiteY286" fmla="*/ 6030935 h 7061576"/>
              <a:gd name="connsiteX287" fmla="*/ 12323659 w 14424775"/>
              <a:gd name="connsiteY287" fmla="*/ 5970133 h 7061576"/>
              <a:gd name="connsiteX288" fmla="*/ 12306792 w 14424775"/>
              <a:gd name="connsiteY288" fmla="*/ 5894312 h 7061576"/>
              <a:gd name="connsiteX289" fmla="*/ 12382593 w 14424775"/>
              <a:gd name="connsiteY289" fmla="*/ 5894312 h 7061576"/>
              <a:gd name="connsiteX290" fmla="*/ 12429854 w 14424775"/>
              <a:gd name="connsiteY290" fmla="*/ 5833508 h 7061576"/>
              <a:gd name="connsiteX291" fmla="*/ 12477114 w 14424775"/>
              <a:gd name="connsiteY291" fmla="*/ 5894312 h 7061576"/>
              <a:gd name="connsiteX292" fmla="*/ 12552915 w 14424775"/>
              <a:gd name="connsiteY292" fmla="*/ 5894312 h 7061576"/>
              <a:gd name="connsiteX293" fmla="*/ 12536048 w 14424775"/>
              <a:gd name="connsiteY293" fmla="*/ 5970133 h 7061576"/>
              <a:gd name="connsiteX294" fmla="*/ 12583309 w 14424775"/>
              <a:gd name="connsiteY294" fmla="*/ 6030935 h 7061576"/>
              <a:gd name="connsiteX295" fmla="*/ 12630570 w 14424775"/>
              <a:gd name="connsiteY295" fmla="*/ 5970133 h 7061576"/>
              <a:gd name="connsiteX296" fmla="*/ 12613703 w 14424775"/>
              <a:gd name="connsiteY296" fmla="*/ 5894312 h 7061576"/>
              <a:gd name="connsiteX297" fmla="*/ 12689504 w 14424775"/>
              <a:gd name="connsiteY297" fmla="*/ 5894312 h 7061576"/>
              <a:gd name="connsiteX298" fmla="*/ 12736765 w 14424775"/>
              <a:gd name="connsiteY298" fmla="*/ 5833508 h 7061576"/>
              <a:gd name="connsiteX299" fmla="*/ 12784025 w 14424775"/>
              <a:gd name="connsiteY299" fmla="*/ 5894312 h 7061576"/>
              <a:gd name="connsiteX300" fmla="*/ 12859826 w 14424775"/>
              <a:gd name="connsiteY300" fmla="*/ 5894312 h 7061576"/>
              <a:gd name="connsiteX301" fmla="*/ 12842959 w 14424775"/>
              <a:gd name="connsiteY301" fmla="*/ 5970133 h 7061576"/>
              <a:gd name="connsiteX302" fmla="*/ 12890220 w 14424775"/>
              <a:gd name="connsiteY302" fmla="*/ 6030934 h 7061576"/>
              <a:gd name="connsiteX303" fmla="*/ 12937480 w 14424775"/>
              <a:gd name="connsiteY303" fmla="*/ 5970133 h 7061576"/>
              <a:gd name="connsiteX304" fmla="*/ 12920613 w 14424775"/>
              <a:gd name="connsiteY304" fmla="*/ 5894312 h 7061576"/>
              <a:gd name="connsiteX305" fmla="*/ 12996414 w 14424775"/>
              <a:gd name="connsiteY305" fmla="*/ 5894312 h 7061576"/>
              <a:gd name="connsiteX306" fmla="*/ 13043675 w 14424775"/>
              <a:gd name="connsiteY306" fmla="*/ 5833508 h 7061576"/>
              <a:gd name="connsiteX307" fmla="*/ 13090935 w 14424775"/>
              <a:gd name="connsiteY307" fmla="*/ 5894312 h 7061576"/>
              <a:gd name="connsiteX308" fmla="*/ 13166736 w 14424775"/>
              <a:gd name="connsiteY308" fmla="*/ 5894312 h 7061576"/>
              <a:gd name="connsiteX309" fmla="*/ 13149869 w 14424775"/>
              <a:gd name="connsiteY309" fmla="*/ 5970133 h 7061576"/>
              <a:gd name="connsiteX310" fmla="*/ 13197131 w 14424775"/>
              <a:gd name="connsiteY310" fmla="*/ 6030936 h 7061576"/>
              <a:gd name="connsiteX311" fmla="*/ 13128836 w 14424775"/>
              <a:gd name="connsiteY311" fmla="*/ 6064679 h 7061576"/>
              <a:gd name="connsiteX312" fmla="*/ 13111968 w 14424775"/>
              <a:gd name="connsiteY312" fmla="*/ 6140501 h 7061576"/>
              <a:gd name="connsiteX313" fmla="*/ 13043675 w 14424775"/>
              <a:gd name="connsiteY313" fmla="*/ 6106757 h 7061576"/>
              <a:gd name="connsiteX314" fmla="*/ 12975381 w 14424775"/>
              <a:gd name="connsiteY314" fmla="*/ 6140501 h 7061576"/>
              <a:gd name="connsiteX315" fmla="*/ 12958513 w 14424775"/>
              <a:gd name="connsiteY315" fmla="*/ 6064679 h 7061576"/>
              <a:gd name="connsiteX316" fmla="*/ 12890220 w 14424775"/>
              <a:gd name="connsiteY316" fmla="*/ 6030937 h 7061576"/>
              <a:gd name="connsiteX317" fmla="*/ 12821926 w 14424775"/>
              <a:gd name="connsiteY317" fmla="*/ 6064679 h 7061576"/>
              <a:gd name="connsiteX318" fmla="*/ 12805058 w 14424775"/>
              <a:gd name="connsiteY318" fmla="*/ 6140501 h 7061576"/>
              <a:gd name="connsiteX319" fmla="*/ 12736765 w 14424775"/>
              <a:gd name="connsiteY319" fmla="*/ 6106757 h 7061576"/>
              <a:gd name="connsiteX320" fmla="*/ 12668471 w 14424775"/>
              <a:gd name="connsiteY320" fmla="*/ 6140501 h 7061576"/>
              <a:gd name="connsiteX321" fmla="*/ 12651603 w 14424775"/>
              <a:gd name="connsiteY321" fmla="*/ 6064679 h 7061576"/>
              <a:gd name="connsiteX322" fmla="*/ 12583309 w 14424775"/>
              <a:gd name="connsiteY322" fmla="*/ 6030937 h 7061576"/>
              <a:gd name="connsiteX323" fmla="*/ 12515015 w 14424775"/>
              <a:gd name="connsiteY323" fmla="*/ 6064679 h 7061576"/>
              <a:gd name="connsiteX324" fmla="*/ 12498147 w 14424775"/>
              <a:gd name="connsiteY324" fmla="*/ 6140501 h 7061576"/>
              <a:gd name="connsiteX325" fmla="*/ 12429854 w 14424775"/>
              <a:gd name="connsiteY325" fmla="*/ 6106757 h 7061576"/>
              <a:gd name="connsiteX326" fmla="*/ 12361560 w 14424775"/>
              <a:gd name="connsiteY326" fmla="*/ 6140501 h 7061576"/>
              <a:gd name="connsiteX327" fmla="*/ 12344692 w 14424775"/>
              <a:gd name="connsiteY327" fmla="*/ 6064679 h 7061576"/>
              <a:gd name="connsiteX328" fmla="*/ 12276398 w 14424775"/>
              <a:gd name="connsiteY328" fmla="*/ 6030937 h 7061576"/>
              <a:gd name="connsiteX329" fmla="*/ 12208104 w 14424775"/>
              <a:gd name="connsiteY329" fmla="*/ 6064679 h 7061576"/>
              <a:gd name="connsiteX330" fmla="*/ 12191236 w 14424775"/>
              <a:gd name="connsiteY330" fmla="*/ 6140501 h 7061576"/>
              <a:gd name="connsiteX331" fmla="*/ 12122943 w 14424775"/>
              <a:gd name="connsiteY331" fmla="*/ 6106757 h 7061576"/>
              <a:gd name="connsiteX332" fmla="*/ 12054649 w 14424775"/>
              <a:gd name="connsiteY332" fmla="*/ 6140501 h 7061576"/>
              <a:gd name="connsiteX333" fmla="*/ 12037781 w 14424775"/>
              <a:gd name="connsiteY333" fmla="*/ 6064679 h 7061576"/>
              <a:gd name="connsiteX334" fmla="*/ 11969487 w 14424775"/>
              <a:gd name="connsiteY334" fmla="*/ 6030936 h 7061576"/>
              <a:gd name="connsiteX335" fmla="*/ 11901193 w 14424775"/>
              <a:gd name="connsiteY335" fmla="*/ 6064679 h 7061576"/>
              <a:gd name="connsiteX336" fmla="*/ 11884325 w 14424775"/>
              <a:gd name="connsiteY336" fmla="*/ 6140501 h 7061576"/>
              <a:gd name="connsiteX337" fmla="*/ 11816032 w 14424775"/>
              <a:gd name="connsiteY337" fmla="*/ 6106757 h 7061576"/>
              <a:gd name="connsiteX338" fmla="*/ 11747738 w 14424775"/>
              <a:gd name="connsiteY338" fmla="*/ 6140501 h 7061576"/>
              <a:gd name="connsiteX339" fmla="*/ 11730870 w 14424775"/>
              <a:gd name="connsiteY339" fmla="*/ 6064679 h 7061576"/>
              <a:gd name="connsiteX340" fmla="*/ 11662576 w 14424775"/>
              <a:gd name="connsiteY340" fmla="*/ 6030936 h 7061576"/>
              <a:gd name="connsiteX341" fmla="*/ 11594282 w 14424775"/>
              <a:gd name="connsiteY341" fmla="*/ 6064679 h 7061576"/>
              <a:gd name="connsiteX342" fmla="*/ 11577414 w 14424775"/>
              <a:gd name="connsiteY342" fmla="*/ 6140501 h 7061576"/>
              <a:gd name="connsiteX343" fmla="*/ 11509121 w 14424775"/>
              <a:gd name="connsiteY343" fmla="*/ 6106757 h 7061576"/>
              <a:gd name="connsiteX344" fmla="*/ 11440827 w 14424775"/>
              <a:gd name="connsiteY344" fmla="*/ 6140501 h 7061576"/>
              <a:gd name="connsiteX345" fmla="*/ 11423959 w 14424775"/>
              <a:gd name="connsiteY345" fmla="*/ 6064679 h 7061576"/>
              <a:gd name="connsiteX346" fmla="*/ 11355664 w 14424775"/>
              <a:gd name="connsiteY346" fmla="*/ 6030936 h 7061576"/>
              <a:gd name="connsiteX347" fmla="*/ 11402926 w 14424775"/>
              <a:gd name="connsiteY347" fmla="*/ 5970133 h 7061576"/>
              <a:gd name="connsiteX348" fmla="*/ 11386059 w 14424775"/>
              <a:gd name="connsiteY348" fmla="*/ 5894312 h 7061576"/>
              <a:gd name="connsiteX349" fmla="*/ 11461860 w 14424775"/>
              <a:gd name="connsiteY349" fmla="*/ 5894312 h 7061576"/>
              <a:gd name="connsiteX350" fmla="*/ 7519280 w 14424775"/>
              <a:gd name="connsiteY350" fmla="*/ 5833507 h 7061576"/>
              <a:gd name="connsiteX351" fmla="*/ 7566540 w 14424775"/>
              <a:gd name="connsiteY351" fmla="*/ 5894311 h 7061576"/>
              <a:gd name="connsiteX352" fmla="*/ 7642341 w 14424775"/>
              <a:gd name="connsiteY352" fmla="*/ 5894311 h 7061576"/>
              <a:gd name="connsiteX353" fmla="*/ 7625474 w 14424775"/>
              <a:gd name="connsiteY353" fmla="*/ 5970132 h 7061576"/>
              <a:gd name="connsiteX354" fmla="*/ 7672735 w 14424775"/>
              <a:gd name="connsiteY354" fmla="*/ 6030934 h 7061576"/>
              <a:gd name="connsiteX355" fmla="*/ 7719996 w 14424775"/>
              <a:gd name="connsiteY355" fmla="*/ 5970132 h 7061576"/>
              <a:gd name="connsiteX356" fmla="*/ 7703129 w 14424775"/>
              <a:gd name="connsiteY356" fmla="*/ 5894311 h 7061576"/>
              <a:gd name="connsiteX357" fmla="*/ 7778930 w 14424775"/>
              <a:gd name="connsiteY357" fmla="*/ 5894311 h 7061576"/>
              <a:gd name="connsiteX358" fmla="*/ 7826191 w 14424775"/>
              <a:gd name="connsiteY358" fmla="*/ 5833507 h 7061576"/>
              <a:gd name="connsiteX359" fmla="*/ 7873451 w 14424775"/>
              <a:gd name="connsiteY359" fmla="*/ 5894311 h 7061576"/>
              <a:gd name="connsiteX360" fmla="*/ 7949252 w 14424775"/>
              <a:gd name="connsiteY360" fmla="*/ 5894311 h 7061576"/>
              <a:gd name="connsiteX361" fmla="*/ 7932385 w 14424775"/>
              <a:gd name="connsiteY361" fmla="*/ 5970132 h 7061576"/>
              <a:gd name="connsiteX362" fmla="*/ 7979646 w 14424775"/>
              <a:gd name="connsiteY362" fmla="*/ 6030933 h 7061576"/>
              <a:gd name="connsiteX363" fmla="*/ 8026906 w 14424775"/>
              <a:gd name="connsiteY363" fmla="*/ 5970132 h 7061576"/>
              <a:gd name="connsiteX364" fmla="*/ 8010039 w 14424775"/>
              <a:gd name="connsiteY364" fmla="*/ 5894311 h 7061576"/>
              <a:gd name="connsiteX365" fmla="*/ 8085840 w 14424775"/>
              <a:gd name="connsiteY365" fmla="*/ 5894311 h 7061576"/>
              <a:gd name="connsiteX366" fmla="*/ 8133101 w 14424775"/>
              <a:gd name="connsiteY366" fmla="*/ 5833507 h 7061576"/>
              <a:gd name="connsiteX367" fmla="*/ 8180361 w 14424775"/>
              <a:gd name="connsiteY367" fmla="*/ 5894311 h 7061576"/>
              <a:gd name="connsiteX368" fmla="*/ 8256162 w 14424775"/>
              <a:gd name="connsiteY368" fmla="*/ 5894311 h 7061576"/>
              <a:gd name="connsiteX369" fmla="*/ 8239295 w 14424775"/>
              <a:gd name="connsiteY369" fmla="*/ 5970132 h 7061576"/>
              <a:gd name="connsiteX370" fmla="*/ 8286557 w 14424775"/>
              <a:gd name="connsiteY370" fmla="*/ 6030935 h 7061576"/>
              <a:gd name="connsiteX371" fmla="*/ 8218262 w 14424775"/>
              <a:gd name="connsiteY371" fmla="*/ 6064678 h 7061576"/>
              <a:gd name="connsiteX372" fmla="*/ 8201394 w 14424775"/>
              <a:gd name="connsiteY372" fmla="*/ 6140500 h 7061576"/>
              <a:gd name="connsiteX373" fmla="*/ 8133101 w 14424775"/>
              <a:gd name="connsiteY373" fmla="*/ 6106756 h 7061576"/>
              <a:gd name="connsiteX374" fmla="*/ 8064807 w 14424775"/>
              <a:gd name="connsiteY374" fmla="*/ 6140500 h 7061576"/>
              <a:gd name="connsiteX375" fmla="*/ 8047939 w 14424775"/>
              <a:gd name="connsiteY375" fmla="*/ 6064678 h 7061576"/>
              <a:gd name="connsiteX376" fmla="*/ 7979646 w 14424775"/>
              <a:gd name="connsiteY376" fmla="*/ 6030936 h 7061576"/>
              <a:gd name="connsiteX377" fmla="*/ 7911352 w 14424775"/>
              <a:gd name="connsiteY377" fmla="*/ 6064678 h 7061576"/>
              <a:gd name="connsiteX378" fmla="*/ 7894484 w 14424775"/>
              <a:gd name="connsiteY378" fmla="*/ 6140500 h 7061576"/>
              <a:gd name="connsiteX379" fmla="*/ 7826191 w 14424775"/>
              <a:gd name="connsiteY379" fmla="*/ 6106756 h 7061576"/>
              <a:gd name="connsiteX380" fmla="*/ 7757897 w 14424775"/>
              <a:gd name="connsiteY380" fmla="*/ 6140500 h 7061576"/>
              <a:gd name="connsiteX381" fmla="*/ 7741029 w 14424775"/>
              <a:gd name="connsiteY381" fmla="*/ 6064678 h 7061576"/>
              <a:gd name="connsiteX382" fmla="*/ 7672735 w 14424775"/>
              <a:gd name="connsiteY382" fmla="*/ 6030936 h 7061576"/>
              <a:gd name="connsiteX383" fmla="*/ 7604441 w 14424775"/>
              <a:gd name="connsiteY383" fmla="*/ 6064678 h 7061576"/>
              <a:gd name="connsiteX384" fmla="*/ 7587573 w 14424775"/>
              <a:gd name="connsiteY384" fmla="*/ 6140500 h 7061576"/>
              <a:gd name="connsiteX385" fmla="*/ 7519280 w 14424775"/>
              <a:gd name="connsiteY385" fmla="*/ 6106756 h 7061576"/>
              <a:gd name="connsiteX386" fmla="*/ 7450986 w 14424775"/>
              <a:gd name="connsiteY386" fmla="*/ 6140500 h 7061576"/>
              <a:gd name="connsiteX387" fmla="*/ 7434118 w 14424775"/>
              <a:gd name="connsiteY387" fmla="*/ 6064678 h 7061576"/>
              <a:gd name="connsiteX388" fmla="*/ 7365823 w 14424775"/>
              <a:gd name="connsiteY388" fmla="*/ 6030935 h 7061576"/>
              <a:gd name="connsiteX389" fmla="*/ 7413085 w 14424775"/>
              <a:gd name="connsiteY389" fmla="*/ 5970132 h 7061576"/>
              <a:gd name="connsiteX390" fmla="*/ 7396218 w 14424775"/>
              <a:gd name="connsiteY390" fmla="*/ 5894311 h 7061576"/>
              <a:gd name="connsiteX391" fmla="*/ 7472019 w 14424775"/>
              <a:gd name="connsiteY391" fmla="*/ 5894311 h 7061576"/>
              <a:gd name="connsiteX392" fmla="*/ 3836409 w 14424775"/>
              <a:gd name="connsiteY392" fmla="*/ 5833507 h 7061576"/>
              <a:gd name="connsiteX393" fmla="*/ 3883663 w 14424775"/>
              <a:gd name="connsiteY393" fmla="*/ 5894311 h 7061576"/>
              <a:gd name="connsiteX394" fmla="*/ 3959474 w 14424775"/>
              <a:gd name="connsiteY394" fmla="*/ 5894311 h 7061576"/>
              <a:gd name="connsiteX395" fmla="*/ 3942607 w 14424775"/>
              <a:gd name="connsiteY395" fmla="*/ 5970132 h 7061576"/>
              <a:gd name="connsiteX396" fmla="*/ 3989868 w 14424775"/>
              <a:gd name="connsiteY396" fmla="*/ 6030934 h 7061576"/>
              <a:gd name="connsiteX397" fmla="*/ 4037126 w 14424775"/>
              <a:gd name="connsiteY397" fmla="*/ 5970132 h 7061576"/>
              <a:gd name="connsiteX398" fmla="*/ 4020256 w 14424775"/>
              <a:gd name="connsiteY398" fmla="*/ 5894311 h 7061576"/>
              <a:gd name="connsiteX399" fmla="*/ 4096069 w 14424775"/>
              <a:gd name="connsiteY399" fmla="*/ 5894311 h 7061576"/>
              <a:gd name="connsiteX400" fmla="*/ 4143325 w 14424775"/>
              <a:gd name="connsiteY400" fmla="*/ 5833507 h 7061576"/>
              <a:gd name="connsiteX401" fmla="*/ 4190582 w 14424775"/>
              <a:gd name="connsiteY401" fmla="*/ 5894311 h 7061576"/>
              <a:gd name="connsiteX402" fmla="*/ 4266384 w 14424775"/>
              <a:gd name="connsiteY402" fmla="*/ 5894311 h 7061576"/>
              <a:gd name="connsiteX403" fmla="*/ 4249515 w 14424775"/>
              <a:gd name="connsiteY403" fmla="*/ 5970132 h 7061576"/>
              <a:gd name="connsiteX404" fmla="*/ 4296773 w 14424775"/>
              <a:gd name="connsiteY404" fmla="*/ 6030934 h 7061576"/>
              <a:gd name="connsiteX405" fmla="*/ 4344037 w 14424775"/>
              <a:gd name="connsiteY405" fmla="*/ 5970132 h 7061576"/>
              <a:gd name="connsiteX406" fmla="*/ 4327165 w 14424775"/>
              <a:gd name="connsiteY406" fmla="*/ 5894311 h 7061576"/>
              <a:gd name="connsiteX407" fmla="*/ 4402982 w 14424775"/>
              <a:gd name="connsiteY407" fmla="*/ 5894311 h 7061576"/>
              <a:gd name="connsiteX408" fmla="*/ 4450239 w 14424775"/>
              <a:gd name="connsiteY408" fmla="*/ 5833507 h 7061576"/>
              <a:gd name="connsiteX409" fmla="*/ 4497492 w 14424775"/>
              <a:gd name="connsiteY409" fmla="*/ 5894311 h 7061576"/>
              <a:gd name="connsiteX410" fmla="*/ 4573296 w 14424775"/>
              <a:gd name="connsiteY410" fmla="*/ 5894311 h 7061576"/>
              <a:gd name="connsiteX411" fmla="*/ 4556429 w 14424775"/>
              <a:gd name="connsiteY411" fmla="*/ 5970132 h 7061576"/>
              <a:gd name="connsiteX412" fmla="*/ 4603693 w 14424775"/>
              <a:gd name="connsiteY412" fmla="*/ 6030935 h 7061576"/>
              <a:gd name="connsiteX413" fmla="*/ 4535391 w 14424775"/>
              <a:gd name="connsiteY413" fmla="*/ 6064678 h 7061576"/>
              <a:gd name="connsiteX414" fmla="*/ 4518528 w 14424775"/>
              <a:gd name="connsiteY414" fmla="*/ 6140500 h 7061576"/>
              <a:gd name="connsiteX415" fmla="*/ 4450239 w 14424775"/>
              <a:gd name="connsiteY415" fmla="*/ 6106756 h 7061576"/>
              <a:gd name="connsiteX416" fmla="*/ 4381943 w 14424775"/>
              <a:gd name="connsiteY416" fmla="*/ 6140500 h 7061576"/>
              <a:gd name="connsiteX417" fmla="*/ 4365072 w 14424775"/>
              <a:gd name="connsiteY417" fmla="*/ 6064678 h 7061576"/>
              <a:gd name="connsiteX418" fmla="*/ 4296773 w 14424775"/>
              <a:gd name="connsiteY418" fmla="*/ 6030935 h 7061576"/>
              <a:gd name="connsiteX419" fmla="*/ 4228478 w 14424775"/>
              <a:gd name="connsiteY419" fmla="*/ 6064678 h 7061576"/>
              <a:gd name="connsiteX420" fmla="*/ 4211609 w 14424775"/>
              <a:gd name="connsiteY420" fmla="*/ 6140500 h 7061576"/>
              <a:gd name="connsiteX421" fmla="*/ 4143325 w 14424775"/>
              <a:gd name="connsiteY421" fmla="*/ 6106756 h 7061576"/>
              <a:gd name="connsiteX422" fmla="*/ 4075033 w 14424775"/>
              <a:gd name="connsiteY422" fmla="*/ 6140500 h 7061576"/>
              <a:gd name="connsiteX423" fmla="*/ 4058159 w 14424775"/>
              <a:gd name="connsiteY423" fmla="*/ 6064678 h 7061576"/>
              <a:gd name="connsiteX424" fmla="*/ 3989868 w 14424775"/>
              <a:gd name="connsiteY424" fmla="*/ 6030935 h 7061576"/>
              <a:gd name="connsiteX425" fmla="*/ 3921568 w 14424775"/>
              <a:gd name="connsiteY425" fmla="*/ 6064678 h 7061576"/>
              <a:gd name="connsiteX426" fmla="*/ 3904696 w 14424775"/>
              <a:gd name="connsiteY426" fmla="*/ 6140500 h 7061576"/>
              <a:gd name="connsiteX427" fmla="*/ 3836409 w 14424775"/>
              <a:gd name="connsiteY427" fmla="*/ 6106756 h 7061576"/>
              <a:gd name="connsiteX428" fmla="*/ 3768115 w 14424775"/>
              <a:gd name="connsiteY428" fmla="*/ 6140500 h 7061576"/>
              <a:gd name="connsiteX429" fmla="*/ 3751246 w 14424775"/>
              <a:gd name="connsiteY429" fmla="*/ 6064678 h 7061576"/>
              <a:gd name="connsiteX430" fmla="*/ 3682958 w 14424775"/>
              <a:gd name="connsiteY430" fmla="*/ 6030935 h 7061576"/>
              <a:gd name="connsiteX431" fmla="*/ 3730216 w 14424775"/>
              <a:gd name="connsiteY431" fmla="*/ 5970132 h 7061576"/>
              <a:gd name="connsiteX432" fmla="*/ 3713352 w 14424775"/>
              <a:gd name="connsiteY432" fmla="*/ 5894311 h 7061576"/>
              <a:gd name="connsiteX433" fmla="*/ 3789147 w 14424775"/>
              <a:gd name="connsiteY433" fmla="*/ 5894311 h 7061576"/>
              <a:gd name="connsiteX434" fmla="*/ 8746923 w 14424775"/>
              <a:gd name="connsiteY434" fmla="*/ 5833473 h 7061576"/>
              <a:gd name="connsiteX435" fmla="*/ 8794183 w 14424775"/>
              <a:gd name="connsiteY435" fmla="*/ 5894277 h 7061576"/>
              <a:gd name="connsiteX436" fmla="*/ 8869984 w 14424775"/>
              <a:gd name="connsiteY436" fmla="*/ 5894277 h 7061576"/>
              <a:gd name="connsiteX437" fmla="*/ 8853117 w 14424775"/>
              <a:gd name="connsiteY437" fmla="*/ 5970098 h 7061576"/>
              <a:gd name="connsiteX438" fmla="*/ 8900379 w 14424775"/>
              <a:gd name="connsiteY438" fmla="*/ 6030901 h 7061576"/>
              <a:gd name="connsiteX439" fmla="*/ 8832084 w 14424775"/>
              <a:gd name="connsiteY439" fmla="*/ 6064644 h 7061576"/>
              <a:gd name="connsiteX440" fmla="*/ 8815216 w 14424775"/>
              <a:gd name="connsiteY440" fmla="*/ 6140466 h 7061576"/>
              <a:gd name="connsiteX441" fmla="*/ 8746923 w 14424775"/>
              <a:gd name="connsiteY441" fmla="*/ 6106722 h 7061576"/>
              <a:gd name="connsiteX442" fmla="*/ 8678629 w 14424775"/>
              <a:gd name="connsiteY442" fmla="*/ 6140466 h 7061576"/>
              <a:gd name="connsiteX443" fmla="*/ 8661761 w 14424775"/>
              <a:gd name="connsiteY443" fmla="*/ 6064644 h 7061576"/>
              <a:gd name="connsiteX444" fmla="*/ 8593466 w 14424775"/>
              <a:gd name="connsiteY444" fmla="*/ 6030901 h 7061576"/>
              <a:gd name="connsiteX445" fmla="*/ 8640728 w 14424775"/>
              <a:gd name="connsiteY445" fmla="*/ 5970098 h 7061576"/>
              <a:gd name="connsiteX446" fmla="*/ 8623861 w 14424775"/>
              <a:gd name="connsiteY446" fmla="*/ 5894277 h 7061576"/>
              <a:gd name="connsiteX447" fmla="*/ 8699662 w 14424775"/>
              <a:gd name="connsiteY447" fmla="*/ 5894277 h 7061576"/>
              <a:gd name="connsiteX448" fmla="*/ 11816032 w 14424775"/>
              <a:gd name="connsiteY448" fmla="*/ 5526483 h 7061576"/>
              <a:gd name="connsiteX449" fmla="*/ 11863292 w 14424775"/>
              <a:gd name="connsiteY449" fmla="*/ 5587287 h 7061576"/>
              <a:gd name="connsiteX450" fmla="*/ 11939093 w 14424775"/>
              <a:gd name="connsiteY450" fmla="*/ 5587287 h 7061576"/>
              <a:gd name="connsiteX451" fmla="*/ 11922226 w 14424775"/>
              <a:gd name="connsiteY451" fmla="*/ 5663108 h 7061576"/>
              <a:gd name="connsiteX452" fmla="*/ 11969487 w 14424775"/>
              <a:gd name="connsiteY452" fmla="*/ 5723910 h 7061576"/>
              <a:gd name="connsiteX453" fmla="*/ 12016748 w 14424775"/>
              <a:gd name="connsiteY453" fmla="*/ 5663108 h 7061576"/>
              <a:gd name="connsiteX454" fmla="*/ 11999881 w 14424775"/>
              <a:gd name="connsiteY454" fmla="*/ 5587287 h 7061576"/>
              <a:gd name="connsiteX455" fmla="*/ 12075682 w 14424775"/>
              <a:gd name="connsiteY455" fmla="*/ 5587287 h 7061576"/>
              <a:gd name="connsiteX456" fmla="*/ 12122943 w 14424775"/>
              <a:gd name="connsiteY456" fmla="*/ 5526483 h 7061576"/>
              <a:gd name="connsiteX457" fmla="*/ 12170203 w 14424775"/>
              <a:gd name="connsiteY457" fmla="*/ 5587287 h 7061576"/>
              <a:gd name="connsiteX458" fmla="*/ 12246004 w 14424775"/>
              <a:gd name="connsiteY458" fmla="*/ 5587287 h 7061576"/>
              <a:gd name="connsiteX459" fmla="*/ 12229137 w 14424775"/>
              <a:gd name="connsiteY459" fmla="*/ 5663108 h 7061576"/>
              <a:gd name="connsiteX460" fmla="*/ 12276398 w 14424775"/>
              <a:gd name="connsiteY460" fmla="*/ 5723910 h 7061576"/>
              <a:gd name="connsiteX461" fmla="*/ 12323659 w 14424775"/>
              <a:gd name="connsiteY461" fmla="*/ 5663108 h 7061576"/>
              <a:gd name="connsiteX462" fmla="*/ 12306792 w 14424775"/>
              <a:gd name="connsiteY462" fmla="*/ 5587287 h 7061576"/>
              <a:gd name="connsiteX463" fmla="*/ 12382593 w 14424775"/>
              <a:gd name="connsiteY463" fmla="*/ 5587287 h 7061576"/>
              <a:gd name="connsiteX464" fmla="*/ 12429854 w 14424775"/>
              <a:gd name="connsiteY464" fmla="*/ 5526483 h 7061576"/>
              <a:gd name="connsiteX465" fmla="*/ 12477114 w 14424775"/>
              <a:gd name="connsiteY465" fmla="*/ 5587287 h 7061576"/>
              <a:gd name="connsiteX466" fmla="*/ 12552915 w 14424775"/>
              <a:gd name="connsiteY466" fmla="*/ 5587287 h 7061576"/>
              <a:gd name="connsiteX467" fmla="*/ 12536048 w 14424775"/>
              <a:gd name="connsiteY467" fmla="*/ 5663108 h 7061576"/>
              <a:gd name="connsiteX468" fmla="*/ 12583309 w 14424775"/>
              <a:gd name="connsiteY468" fmla="*/ 5723910 h 7061576"/>
              <a:gd name="connsiteX469" fmla="*/ 12630570 w 14424775"/>
              <a:gd name="connsiteY469" fmla="*/ 5663108 h 7061576"/>
              <a:gd name="connsiteX470" fmla="*/ 12613703 w 14424775"/>
              <a:gd name="connsiteY470" fmla="*/ 5587287 h 7061576"/>
              <a:gd name="connsiteX471" fmla="*/ 12689504 w 14424775"/>
              <a:gd name="connsiteY471" fmla="*/ 5587287 h 7061576"/>
              <a:gd name="connsiteX472" fmla="*/ 12736765 w 14424775"/>
              <a:gd name="connsiteY472" fmla="*/ 5526483 h 7061576"/>
              <a:gd name="connsiteX473" fmla="*/ 12784025 w 14424775"/>
              <a:gd name="connsiteY473" fmla="*/ 5587287 h 7061576"/>
              <a:gd name="connsiteX474" fmla="*/ 12859826 w 14424775"/>
              <a:gd name="connsiteY474" fmla="*/ 5587287 h 7061576"/>
              <a:gd name="connsiteX475" fmla="*/ 12842959 w 14424775"/>
              <a:gd name="connsiteY475" fmla="*/ 5663108 h 7061576"/>
              <a:gd name="connsiteX476" fmla="*/ 12890221 w 14424775"/>
              <a:gd name="connsiteY476" fmla="*/ 5723911 h 7061576"/>
              <a:gd name="connsiteX477" fmla="*/ 12821926 w 14424775"/>
              <a:gd name="connsiteY477" fmla="*/ 5757654 h 7061576"/>
              <a:gd name="connsiteX478" fmla="*/ 12805058 w 14424775"/>
              <a:gd name="connsiteY478" fmla="*/ 5833476 h 7061576"/>
              <a:gd name="connsiteX479" fmla="*/ 12736765 w 14424775"/>
              <a:gd name="connsiteY479" fmla="*/ 5799732 h 7061576"/>
              <a:gd name="connsiteX480" fmla="*/ 12668471 w 14424775"/>
              <a:gd name="connsiteY480" fmla="*/ 5833476 h 7061576"/>
              <a:gd name="connsiteX481" fmla="*/ 12651603 w 14424775"/>
              <a:gd name="connsiteY481" fmla="*/ 5757654 h 7061576"/>
              <a:gd name="connsiteX482" fmla="*/ 12583309 w 14424775"/>
              <a:gd name="connsiteY482" fmla="*/ 5723911 h 7061576"/>
              <a:gd name="connsiteX483" fmla="*/ 12515015 w 14424775"/>
              <a:gd name="connsiteY483" fmla="*/ 5757654 h 7061576"/>
              <a:gd name="connsiteX484" fmla="*/ 12498147 w 14424775"/>
              <a:gd name="connsiteY484" fmla="*/ 5833476 h 7061576"/>
              <a:gd name="connsiteX485" fmla="*/ 12429854 w 14424775"/>
              <a:gd name="connsiteY485" fmla="*/ 5799732 h 7061576"/>
              <a:gd name="connsiteX486" fmla="*/ 12361560 w 14424775"/>
              <a:gd name="connsiteY486" fmla="*/ 5833476 h 7061576"/>
              <a:gd name="connsiteX487" fmla="*/ 12344692 w 14424775"/>
              <a:gd name="connsiteY487" fmla="*/ 5757654 h 7061576"/>
              <a:gd name="connsiteX488" fmla="*/ 12276398 w 14424775"/>
              <a:gd name="connsiteY488" fmla="*/ 5723911 h 7061576"/>
              <a:gd name="connsiteX489" fmla="*/ 12208104 w 14424775"/>
              <a:gd name="connsiteY489" fmla="*/ 5757654 h 7061576"/>
              <a:gd name="connsiteX490" fmla="*/ 12191236 w 14424775"/>
              <a:gd name="connsiteY490" fmla="*/ 5833476 h 7061576"/>
              <a:gd name="connsiteX491" fmla="*/ 12122943 w 14424775"/>
              <a:gd name="connsiteY491" fmla="*/ 5799732 h 7061576"/>
              <a:gd name="connsiteX492" fmla="*/ 12054649 w 14424775"/>
              <a:gd name="connsiteY492" fmla="*/ 5833476 h 7061576"/>
              <a:gd name="connsiteX493" fmla="*/ 12037781 w 14424775"/>
              <a:gd name="connsiteY493" fmla="*/ 5757654 h 7061576"/>
              <a:gd name="connsiteX494" fmla="*/ 11969487 w 14424775"/>
              <a:gd name="connsiteY494" fmla="*/ 5723911 h 7061576"/>
              <a:gd name="connsiteX495" fmla="*/ 11901193 w 14424775"/>
              <a:gd name="connsiteY495" fmla="*/ 5757654 h 7061576"/>
              <a:gd name="connsiteX496" fmla="*/ 11884325 w 14424775"/>
              <a:gd name="connsiteY496" fmla="*/ 5833476 h 7061576"/>
              <a:gd name="connsiteX497" fmla="*/ 11816032 w 14424775"/>
              <a:gd name="connsiteY497" fmla="*/ 5799732 h 7061576"/>
              <a:gd name="connsiteX498" fmla="*/ 11747738 w 14424775"/>
              <a:gd name="connsiteY498" fmla="*/ 5833476 h 7061576"/>
              <a:gd name="connsiteX499" fmla="*/ 11730870 w 14424775"/>
              <a:gd name="connsiteY499" fmla="*/ 5757654 h 7061576"/>
              <a:gd name="connsiteX500" fmla="*/ 11662575 w 14424775"/>
              <a:gd name="connsiteY500" fmla="*/ 5723911 h 7061576"/>
              <a:gd name="connsiteX501" fmla="*/ 11709837 w 14424775"/>
              <a:gd name="connsiteY501" fmla="*/ 5663108 h 7061576"/>
              <a:gd name="connsiteX502" fmla="*/ 11692970 w 14424775"/>
              <a:gd name="connsiteY502" fmla="*/ 5587287 h 7061576"/>
              <a:gd name="connsiteX503" fmla="*/ 11768771 w 14424775"/>
              <a:gd name="connsiteY503" fmla="*/ 5587287 h 7061576"/>
              <a:gd name="connsiteX504" fmla="*/ 7519280 w 14424775"/>
              <a:gd name="connsiteY504" fmla="*/ 5526482 h 7061576"/>
              <a:gd name="connsiteX505" fmla="*/ 7566540 w 14424775"/>
              <a:gd name="connsiteY505" fmla="*/ 5587286 h 7061576"/>
              <a:gd name="connsiteX506" fmla="*/ 7642341 w 14424775"/>
              <a:gd name="connsiteY506" fmla="*/ 5587286 h 7061576"/>
              <a:gd name="connsiteX507" fmla="*/ 7625474 w 14424775"/>
              <a:gd name="connsiteY507" fmla="*/ 5663107 h 7061576"/>
              <a:gd name="connsiteX508" fmla="*/ 7672735 w 14424775"/>
              <a:gd name="connsiteY508" fmla="*/ 5723909 h 7061576"/>
              <a:gd name="connsiteX509" fmla="*/ 7719996 w 14424775"/>
              <a:gd name="connsiteY509" fmla="*/ 5663107 h 7061576"/>
              <a:gd name="connsiteX510" fmla="*/ 7703129 w 14424775"/>
              <a:gd name="connsiteY510" fmla="*/ 5587286 h 7061576"/>
              <a:gd name="connsiteX511" fmla="*/ 7778930 w 14424775"/>
              <a:gd name="connsiteY511" fmla="*/ 5587286 h 7061576"/>
              <a:gd name="connsiteX512" fmla="*/ 7826191 w 14424775"/>
              <a:gd name="connsiteY512" fmla="*/ 5526482 h 7061576"/>
              <a:gd name="connsiteX513" fmla="*/ 7873451 w 14424775"/>
              <a:gd name="connsiteY513" fmla="*/ 5587286 h 7061576"/>
              <a:gd name="connsiteX514" fmla="*/ 7949252 w 14424775"/>
              <a:gd name="connsiteY514" fmla="*/ 5587286 h 7061576"/>
              <a:gd name="connsiteX515" fmla="*/ 7932385 w 14424775"/>
              <a:gd name="connsiteY515" fmla="*/ 5663107 h 7061576"/>
              <a:gd name="connsiteX516" fmla="*/ 7979646 w 14424775"/>
              <a:gd name="connsiteY516" fmla="*/ 5723908 h 7061576"/>
              <a:gd name="connsiteX517" fmla="*/ 8026906 w 14424775"/>
              <a:gd name="connsiteY517" fmla="*/ 5663107 h 7061576"/>
              <a:gd name="connsiteX518" fmla="*/ 8010039 w 14424775"/>
              <a:gd name="connsiteY518" fmla="*/ 5587286 h 7061576"/>
              <a:gd name="connsiteX519" fmla="*/ 8085840 w 14424775"/>
              <a:gd name="connsiteY519" fmla="*/ 5587286 h 7061576"/>
              <a:gd name="connsiteX520" fmla="*/ 8133101 w 14424775"/>
              <a:gd name="connsiteY520" fmla="*/ 5526482 h 7061576"/>
              <a:gd name="connsiteX521" fmla="*/ 8180361 w 14424775"/>
              <a:gd name="connsiteY521" fmla="*/ 5587286 h 7061576"/>
              <a:gd name="connsiteX522" fmla="*/ 8256162 w 14424775"/>
              <a:gd name="connsiteY522" fmla="*/ 5587286 h 7061576"/>
              <a:gd name="connsiteX523" fmla="*/ 8239295 w 14424775"/>
              <a:gd name="connsiteY523" fmla="*/ 5663107 h 7061576"/>
              <a:gd name="connsiteX524" fmla="*/ 8286557 w 14424775"/>
              <a:gd name="connsiteY524" fmla="*/ 5723910 h 7061576"/>
              <a:gd name="connsiteX525" fmla="*/ 8218262 w 14424775"/>
              <a:gd name="connsiteY525" fmla="*/ 5757653 h 7061576"/>
              <a:gd name="connsiteX526" fmla="*/ 8201394 w 14424775"/>
              <a:gd name="connsiteY526" fmla="*/ 5833475 h 7061576"/>
              <a:gd name="connsiteX527" fmla="*/ 8133101 w 14424775"/>
              <a:gd name="connsiteY527" fmla="*/ 5799731 h 7061576"/>
              <a:gd name="connsiteX528" fmla="*/ 8064807 w 14424775"/>
              <a:gd name="connsiteY528" fmla="*/ 5833475 h 7061576"/>
              <a:gd name="connsiteX529" fmla="*/ 8047939 w 14424775"/>
              <a:gd name="connsiteY529" fmla="*/ 5757653 h 7061576"/>
              <a:gd name="connsiteX530" fmla="*/ 7979646 w 14424775"/>
              <a:gd name="connsiteY530" fmla="*/ 5723911 h 7061576"/>
              <a:gd name="connsiteX531" fmla="*/ 7911352 w 14424775"/>
              <a:gd name="connsiteY531" fmla="*/ 5757653 h 7061576"/>
              <a:gd name="connsiteX532" fmla="*/ 7894484 w 14424775"/>
              <a:gd name="connsiteY532" fmla="*/ 5833475 h 7061576"/>
              <a:gd name="connsiteX533" fmla="*/ 7826191 w 14424775"/>
              <a:gd name="connsiteY533" fmla="*/ 5799731 h 7061576"/>
              <a:gd name="connsiteX534" fmla="*/ 7757897 w 14424775"/>
              <a:gd name="connsiteY534" fmla="*/ 5833475 h 7061576"/>
              <a:gd name="connsiteX535" fmla="*/ 7741029 w 14424775"/>
              <a:gd name="connsiteY535" fmla="*/ 5757653 h 7061576"/>
              <a:gd name="connsiteX536" fmla="*/ 7672735 w 14424775"/>
              <a:gd name="connsiteY536" fmla="*/ 5723911 h 7061576"/>
              <a:gd name="connsiteX537" fmla="*/ 7604441 w 14424775"/>
              <a:gd name="connsiteY537" fmla="*/ 5757653 h 7061576"/>
              <a:gd name="connsiteX538" fmla="*/ 7587573 w 14424775"/>
              <a:gd name="connsiteY538" fmla="*/ 5833475 h 7061576"/>
              <a:gd name="connsiteX539" fmla="*/ 7519280 w 14424775"/>
              <a:gd name="connsiteY539" fmla="*/ 5799731 h 7061576"/>
              <a:gd name="connsiteX540" fmla="*/ 7450986 w 14424775"/>
              <a:gd name="connsiteY540" fmla="*/ 5833475 h 7061576"/>
              <a:gd name="connsiteX541" fmla="*/ 7434118 w 14424775"/>
              <a:gd name="connsiteY541" fmla="*/ 5757653 h 7061576"/>
              <a:gd name="connsiteX542" fmla="*/ 7365823 w 14424775"/>
              <a:gd name="connsiteY542" fmla="*/ 5723910 h 7061576"/>
              <a:gd name="connsiteX543" fmla="*/ 7413085 w 14424775"/>
              <a:gd name="connsiteY543" fmla="*/ 5663107 h 7061576"/>
              <a:gd name="connsiteX544" fmla="*/ 7396218 w 14424775"/>
              <a:gd name="connsiteY544" fmla="*/ 5587286 h 7061576"/>
              <a:gd name="connsiteX545" fmla="*/ 7472019 w 14424775"/>
              <a:gd name="connsiteY545" fmla="*/ 5587286 h 7061576"/>
              <a:gd name="connsiteX546" fmla="*/ 3836409 w 14424775"/>
              <a:gd name="connsiteY546" fmla="*/ 5526482 h 7061576"/>
              <a:gd name="connsiteX547" fmla="*/ 3883663 w 14424775"/>
              <a:gd name="connsiteY547" fmla="*/ 5587286 h 7061576"/>
              <a:gd name="connsiteX548" fmla="*/ 3959474 w 14424775"/>
              <a:gd name="connsiteY548" fmla="*/ 5587286 h 7061576"/>
              <a:gd name="connsiteX549" fmla="*/ 3942607 w 14424775"/>
              <a:gd name="connsiteY549" fmla="*/ 5663107 h 7061576"/>
              <a:gd name="connsiteX550" fmla="*/ 3989868 w 14424775"/>
              <a:gd name="connsiteY550" fmla="*/ 5723909 h 7061576"/>
              <a:gd name="connsiteX551" fmla="*/ 4037126 w 14424775"/>
              <a:gd name="connsiteY551" fmla="*/ 5663107 h 7061576"/>
              <a:gd name="connsiteX552" fmla="*/ 4020256 w 14424775"/>
              <a:gd name="connsiteY552" fmla="*/ 5587286 h 7061576"/>
              <a:gd name="connsiteX553" fmla="*/ 4096069 w 14424775"/>
              <a:gd name="connsiteY553" fmla="*/ 5587286 h 7061576"/>
              <a:gd name="connsiteX554" fmla="*/ 4143325 w 14424775"/>
              <a:gd name="connsiteY554" fmla="*/ 5526482 h 7061576"/>
              <a:gd name="connsiteX555" fmla="*/ 4190582 w 14424775"/>
              <a:gd name="connsiteY555" fmla="*/ 5587286 h 7061576"/>
              <a:gd name="connsiteX556" fmla="*/ 4266384 w 14424775"/>
              <a:gd name="connsiteY556" fmla="*/ 5587286 h 7061576"/>
              <a:gd name="connsiteX557" fmla="*/ 4249515 w 14424775"/>
              <a:gd name="connsiteY557" fmla="*/ 5663107 h 7061576"/>
              <a:gd name="connsiteX558" fmla="*/ 4296773 w 14424775"/>
              <a:gd name="connsiteY558" fmla="*/ 5723909 h 7061576"/>
              <a:gd name="connsiteX559" fmla="*/ 4344037 w 14424775"/>
              <a:gd name="connsiteY559" fmla="*/ 5663107 h 7061576"/>
              <a:gd name="connsiteX560" fmla="*/ 4327165 w 14424775"/>
              <a:gd name="connsiteY560" fmla="*/ 5587286 h 7061576"/>
              <a:gd name="connsiteX561" fmla="*/ 4402982 w 14424775"/>
              <a:gd name="connsiteY561" fmla="*/ 5587286 h 7061576"/>
              <a:gd name="connsiteX562" fmla="*/ 4450239 w 14424775"/>
              <a:gd name="connsiteY562" fmla="*/ 5526482 h 7061576"/>
              <a:gd name="connsiteX563" fmla="*/ 4497492 w 14424775"/>
              <a:gd name="connsiteY563" fmla="*/ 5587286 h 7061576"/>
              <a:gd name="connsiteX564" fmla="*/ 4573296 w 14424775"/>
              <a:gd name="connsiteY564" fmla="*/ 5587286 h 7061576"/>
              <a:gd name="connsiteX565" fmla="*/ 4556429 w 14424775"/>
              <a:gd name="connsiteY565" fmla="*/ 5663107 h 7061576"/>
              <a:gd name="connsiteX566" fmla="*/ 4603693 w 14424775"/>
              <a:gd name="connsiteY566" fmla="*/ 5723909 h 7061576"/>
              <a:gd name="connsiteX567" fmla="*/ 4650952 w 14424775"/>
              <a:gd name="connsiteY567" fmla="*/ 5663107 h 7061576"/>
              <a:gd name="connsiteX568" fmla="*/ 4634080 w 14424775"/>
              <a:gd name="connsiteY568" fmla="*/ 5587286 h 7061576"/>
              <a:gd name="connsiteX569" fmla="*/ 4709881 w 14424775"/>
              <a:gd name="connsiteY569" fmla="*/ 5587286 h 7061576"/>
              <a:gd name="connsiteX570" fmla="*/ 4757149 w 14424775"/>
              <a:gd name="connsiteY570" fmla="*/ 5526482 h 7061576"/>
              <a:gd name="connsiteX571" fmla="*/ 4804408 w 14424775"/>
              <a:gd name="connsiteY571" fmla="*/ 5587286 h 7061576"/>
              <a:gd name="connsiteX572" fmla="*/ 4880203 w 14424775"/>
              <a:gd name="connsiteY572" fmla="*/ 5587286 h 7061576"/>
              <a:gd name="connsiteX573" fmla="*/ 4863342 w 14424775"/>
              <a:gd name="connsiteY573" fmla="*/ 5663107 h 7061576"/>
              <a:gd name="connsiteX574" fmla="*/ 4910600 w 14424775"/>
              <a:gd name="connsiteY574" fmla="*/ 5723910 h 7061576"/>
              <a:gd name="connsiteX575" fmla="*/ 4842307 w 14424775"/>
              <a:gd name="connsiteY575" fmla="*/ 5757653 h 7061576"/>
              <a:gd name="connsiteX576" fmla="*/ 4825441 w 14424775"/>
              <a:gd name="connsiteY576" fmla="*/ 5833475 h 7061576"/>
              <a:gd name="connsiteX577" fmla="*/ 4757149 w 14424775"/>
              <a:gd name="connsiteY577" fmla="*/ 5799731 h 7061576"/>
              <a:gd name="connsiteX578" fmla="*/ 4688844 w 14424775"/>
              <a:gd name="connsiteY578" fmla="*/ 5833475 h 7061576"/>
              <a:gd name="connsiteX579" fmla="*/ 4671983 w 14424775"/>
              <a:gd name="connsiteY579" fmla="*/ 5757653 h 7061576"/>
              <a:gd name="connsiteX580" fmla="*/ 4603693 w 14424775"/>
              <a:gd name="connsiteY580" fmla="*/ 5723911 h 7061576"/>
              <a:gd name="connsiteX581" fmla="*/ 4535391 w 14424775"/>
              <a:gd name="connsiteY581" fmla="*/ 5757653 h 7061576"/>
              <a:gd name="connsiteX582" fmla="*/ 4518528 w 14424775"/>
              <a:gd name="connsiteY582" fmla="*/ 5833475 h 7061576"/>
              <a:gd name="connsiteX583" fmla="*/ 4450239 w 14424775"/>
              <a:gd name="connsiteY583" fmla="*/ 5799731 h 7061576"/>
              <a:gd name="connsiteX584" fmla="*/ 4381943 w 14424775"/>
              <a:gd name="connsiteY584" fmla="*/ 5833475 h 7061576"/>
              <a:gd name="connsiteX585" fmla="*/ 4365072 w 14424775"/>
              <a:gd name="connsiteY585" fmla="*/ 5757653 h 7061576"/>
              <a:gd name="connsiteX586" fmla="*/ 4296773 w 14424775"/>
              <a:gd name="connsiteY586" fmla="*/ 5723911 h 7061576"/>
              <a:gd name="connsiteX587" fmla="*/ 4228478 w 14424775"/>
              <a:gd name="connsiteY587" fmla="*/ 5757653 h 7061576"/>
              <a:gd name="connsiteX588" fmla="*/ 4211609 w 14424775"/>
              <a:gd name="connsiteY588" fmla="*/ 5833475 h 7061576"/>
              <a:gd name="connsiteX589" fmla="*/ 4143325 w 14424775"/>
              <a:gd name="connsiteY589" fmla="*/ 5799731 h 7061576"/>
              <a:gd name="connsiteX590" fmla="*/ 4075033 w 14424775"/>
              <a:gd name="connsiteY590" fmla="*/ 5833475 h 7061576"/>
              <a:gd name="connsiteX591" fmla="*/ 4058159 w 14424775"/>
              <a:gd name="connsiteY591" fmla="*/ 5757653 h 7061576"/>
              <a:gd name="connsiteX592" fmla="*/ 3989868 w 14424775"/>
              <a:gd name="connsiteY592" fmla="*/ 5723910 h 7061576"/>
              <a:gd name="connsiteX593" fmla="*/ 3921568 w 14424775"/>
              <a:gd name="connsiteY593" fmla="*/ 5757653 h 7061576"/>
              <a:gd name="connsiteX594" fmla="*/ 3904696 w 14424775"/>
              <a:gd name="connsiteY594" fmla="*/ 5833475 h 7061576"/>
              <a:gd name="connsiteX595" fmla="*/ 3836409 w 14424775"/>
              <a:gd name="connsiteY595" fmla="*/ 5799731 h 7061576"/>
              <a:gd name="connsiteX596" fmla="*/ 3768115 w 14424775"/>
              <a:gd name="connsiteY596" fmla="*/ 5833475 h 7061576"/>
              <a:gd name="connsiteX597" fmla="*/ 3751246 w 14424775"/>
              <a:gd name="connsiteY597" fmla="*/ 5757653 h 7061576"/>
              <a:gd name="connsiteX598" fmla="*/ 3682958 w 14424775"/>
              <a:gd name="connsiteY598" fmla="*/ 5723910 h 7061576"/>
              <a:gd name="connsiteX599" fmla="*/ 3730216 w 14424775"/>
              <a:gd name="connsiteY599" fmla="*/ 5663107 h 7061576"/>
              <a:gd name="connsiteX600" fmla="*/ 3713352 w 14424775"/>
              <a:gd name="connsiteY600" fmla="*/ 5587286 h 7061576"/>
              <a:gd name="connsiteX601" fmla="*/ 3789147 w 14424775"/>
              <a:gd name="connsiteY601" fmla="*/ 5587286 h 7061576"/>
              <a:gd name="connsiteX602" fmla="*/ 9053834 w 14424775"/>
              <a:gd name="connsiteY602" fmla="*/ 5526448 h 7061576"/>
              <a:gd name="connsiteX603" fmla="*/ 9101094 w 14424775"/>
              <a:gd name="connsiteY603" fmla="*/ 5587252 h 7061576"/>
              <a:gd name="connsiteX604" fmla="*/ 9176895 w 14424775"/>
              <a:gd name="connsiteY604" fmla="*/ 5587252 h 7061576"/>
              <a:gd name="connsiteX605" fmla="*/ 9160028 w 14424775"/>
              <a:gd name="connsiteY605" fmla="*/ 5663073 h 7061576"/>
              <a:gd name="connsiteX606" fmla="*/ 9207290 w 14424775"/>
              <a:gd name="connsiteY606" fmla="*/ 5723876 h 7061576"/>
              <a:gd name="connsiteX607" fmla="*/ 9138995 w 14424775"/>
              <a:gd name="connsiteY607" fmla="*/ 5757619 h 7061576"/>
              <a:gd name="connsiteX608" fmla="*/ 9122127 w 14424775"/>
              <a:gd name="connsiteY608" fmla="*/ 5833441 h 7061576"/>
              <a:gd name="connsiteX609" fmla="*/ 9053834 w 14424775"/>
              <a:gd name="connsiteY609" fmla="*/ 5799697 h 7061576"/>
              <a:gd name="connsiteX610" fmla="*/ 8985540 w 14424775"/>
              <a:gd name="connsiteY610" fmla="*/ 5833441 h 7061576"/>
              <a:gd name="connsiteX611" fmla="*/ 8968672 w 14424775"/>
              <a:gd name="connsiteY611" fmla="*/ 5757619 h 7061576"/>
              <a:gd name="connsiteX612" fmla="*/ 8900377 w 14424775"/>
              <a:gd name="connsiteY612" fmla="*/ 5723876 h 7061576"/>
              <a:gd name="connsiteX613" fmla="*/ 8947639 w 14424775"/>
              <a:gd name="connsiteY613" fmla="*/ 5663073 h 7061576"/>
              <a:gd name="connsiteX614" fmla="*/ 8930772 w 14424775"/>
              <a:gd name="connsiteY614" fmla="*/ 5587252 h 7061576"/>
              <a:gd name="connsiteX615" fmla="*/ 9006573 w 14424775"/>
              <a:gd name="connsiteY615" fmla="*/ 5587252 h 7061576"/>
              <a:gd name="connsiteX616" fmla="*/ 7519280 w 14424775"/>
              <a:gd name="connsiteY616" fmla="*/ 5219491 h 7061576"/>
              <a:gd name="connsiteX617" fmla="*/ 7566540 w 14424775"/>
              <a:gd name="connsiteY617" fmla="*/ 5280295 h 7061576"/>
              <a:gd name="connsiteX618" fmla="*/ 7642341 w 14424775"/>
              <a:gd name="connsiteY618" fmla="*/ 5280295 h 7061576"/>
              <a:gd name="connsiteX619" fmla="*/ 7625474 w 14424775"/>
              <a:gd name="connsiteY619" fmla="*/ 5356116 h 7061576"/>
              <a:gd name="connsiteX620" fmla="*/ 7672736 w 14424775"/>
              <a:gd name="connsiteY620" fmla="*/ 5416919 h 7061576"/>
              <a:gd name="connsiteX621" fmla="*/ 7604441 w 14424775"/>
              <a:gd name="connsiteY621" fmla="*/ 5450662 h 7061576"/>
              <a:gd name="connsiteX622" fmla="*/ 7587573 w 14424775"/>
              <a:gd name="connsiteY622" fmla="*/ 5526484 h 7061576"/>
              <a:gd name="connsiteX623" fmla="*/ 7519280 w 14424775"/>
              <a:gd name="connsiteY623" fmla="*/ 5492740 h 7061576"/>
              <a:gd name="connsiteX624" fmla="*/ 7450986 w 14424775"/>
              <a:gd name="connsiteY624" fmla="*/ 5526484 h 7061576"/>
              <a:gd name="connsiteX625" fmla="*/ 7434118 w 14424775"/>
              <a:gd name="connsiteY625" fmla="*/ 5450662 h 7061576"/>
              <a:gd name="connsiteX626" fmla="*/ 7365823 w 14424775"/>
              <a:gd name="connsiteY626" fmla="*/ 5416919 h 7061576"/>
              <a:gd name="connsiteX627" fmla="*/ 7413085 w 14424775"/>
              <a:gd name="connsiteY627" fmla="*/ 5356116 h 7061576"/>
              <a:gd name="connsiteX628" fmla="*/ 7396218 w 14424775"/>
              <a:gd name="connsiteY628" fmla="*/ 5280295 h 7061576"/>
              <a:gd name="connsiteX629" fmla="*/ 7472019 w 14424775"/>
              <a:gd name="connsiteY629" fmla="*/ 5280295 h 7061576"/>
              <a:gd name="connsiteX630" fmla="*/ 12736765 w 14424775"/>
              <a:gd name="connsiteY630" fmla="*/ 5219458 h 7061576"/>
              <a:gd name="connsiteX631" fmla="*/ 12784025 w 14424775"/>
              <a:gd name="connsiteY631" fmla="*/ 5280262 h 7061576"/>
              <a:gd name="connsiteX632" fmla="*/ 12859826 w 14424775"/>
              <a:gd name="connsiteY632" fmla="*/ 5280262 h 7061576"/>
              <a:gd name="connsiteX633" fmla="*/ 12842959 w 14424775"/>
              <a:gd name="connsiteY633" fmla="*/ 5356083 h 7061576"/>
              <a:gd name="connsiteX634" fmla="*/ 12890221 w 14424775"/>
              <a:gd name="connsiteY634" fmla="*/ 5416886 h 7061576"/>
              <a:gd name="connsiteX635" fmla="*/ 12821926 w 14424775"/>
              <a:gd name="connsiteY635" fmla="*/ 5450629 h 7061576"/>
              <a:gd name="connsiteX636" fmla="*/ 12805058 w 14424775"/>
              <a:gd name="connsiteY636" fmla="*/ 5526451 h 7061576"/>
              <a:gd name="connsiteX637" fmla="*/ 12736765 w 14424775"/>
              <a:gd name="connsiteY637" fmla="*/ 5492707 h 7061576"/>
              <a:gd name="connsiteX638" fmla="*/ 12668471 w 14424775"/>
              <a:gd name="connsiteY638" fmla="*/ 5526451 h 7061576"/>
              <a:gd name="connsiteX639" fmla="*/ 12651603 w 14424775"/>
              <a:gd name="connsiteY639" fmla="*/ 5450629 h 7061576"/>
              <a:gd name="connsiteX640" fmla="*/ 12583308 w 14424775"/>
              <a:gd name="connsiteY640" fmla="*/ 5416886 h 7061576"/>
              <a:gd name="connsiteX641" fmla="*/ 12630570 w 14424775"/>
              <a:gd name="connsiteY641" fmla="*/ 5356083 h 7061576"/>
              <a:gd name="connsiteX642" fmla="*/ 12613703 w 14424775"/>
              <a:gd name="connsiteY642" fmla="*/ 5280262 h 7061576"/>
              <a:gd name="connsiteX643" fmla="*/ 12689504 w 14424775"/>
              <a:gd name="connsiteY643" fmla="*/ 5280262 h 7061576"/>
              <a:gd name="connsiteX644" fmla="*/ 12122943 w 14424775"/>
              <a:gd name="connsiteY644" fmla="*/ 5219458 h 7061576"/>
              <a:gd name="connsiteX645" fmla="*/ 12170203 w 14424775"/>
              <a:gd name="connsiteY645" fmla="*/ 5280262 h 7061576"/>
              <a:gd name="connsiteX646" fmla="*/ 12246004 w 14424775"/>
              <a:gd name="connsiteY646" fmla="*/ 5280262 h 7061576"/>
              <a:gd name="connsiteX647" fmla="*/ 12229137 w 14424775"/>
              <a:gd name="connsiteY647" fmla="*/ 5356083 h 7061576"/>
              <a:gd name="connsiteX648" fmla="*/ 12276399 w 14424775"/>
              <a:gd name="connsiteY648" fmla="*/ 5416886 h 7061576"/>
              <a:gd name="connsiteX649" fmla="*/ 12208104 w 14424775"/>
              <a:gd name="connsiteY649" fmla="*/ 5450629 h 7061576"/>
              <a:gd name="connsiteX650" fmla="*/ 12191236 w 14424775"/>
              <a:gd name="connsiteY650" fmla="*/ 5526451 h 7061576"/>
              <a:gd name="connsiteX651" fmla="*/ 12122943 w 14424775"/>
              <a:gd name="connsiteY651" fmla="*/ 5492707 h 7061576"/>
              <a:gd name="connsiteX652" fmla="*/ 12054649 w 14424775"/>
              <a:gd name="connsiteY652" fmla="*/ 5526451 h 7061576"/>
              <a:gd name="connsiteX653" fmla="*/ 12037781 w 14424775"/>
              <a:gd name="connsiteY653" fmla="*/ 5450629 h 7061576"/>
              <a:gd name="connsiteX654" fmla="*/ 11969486 w 14424775"/>
              <a:gd name="connsiteY654" fmla="*/ 5416886 h 7061576"/>
              <a:gd name="connsiteX655" fmla="*/ 12016748 w 14424775"/>
              <a:gd name="connsiteY655" fmla="*/ 5356083 h 7061576"/>
              <a:gd name="connsiteX656" fmla="*/ 11999881 w 14424775"/>
              <a:gd name="connsiteY656" fmla="*/ 5280262 h 7061576"/>
              <a:gd name="connsiteX657" fmla="*/ 12075682 w 14424775"/>
              <a:gd name="connsiteY657" fmla="*/ 5280262 h 7061576"/>
              <a:gd name="connsiteX658" fmla="*/ 7826191 w 14424775"/>
              <a:gd name="connsiteY658" fmla="*/ 5219457 h 7061576"/>
              <a:gd name="connsiteX659" fmla="*/ 7873451 w 14424775"/>
              <a:gd name="connsiteY659" fmla="*/ 5280261 h 7061576"/>
              <a:gd name="connsiteX660" fmla="*/ 7949252 w 14424775"/>
              <a:gd name="connsiteY660" fmla="*/ 5280261 h 7061576"/>
              <a:gd name="connsiteX661" fmla="*/ 7932385 w 14424775"/>
              <a:gd name="connsiteY661" fmla="*/ 5356082 h 7061576"/>
              <a:gd name="connsiteX662" fmla="*/ 7979646 w 14424775"/>
              <a:gd name="connsiteY662" fmla="*/ 5416883 h 7061576"/>
              <a:gd name="connsiteX663" fmla="*/ 8026906 w 14424775"/>
              <a:gd name="connsiteY663" fmla="*/ 5356082 h 7061576"/>
              <a:gd name="connsiteX664" fmla="*/ 8010039 w 14424775"/>
              <a:gd name="connsiteY664" fmla="*/ 5280261 h 7061576"/>
              <a:gd name="connsiteX665" fmla="*/ 8085840 w 14424775"/>
              <a:gd name="connsiteY665" fmla="*/ 5280261 h 7061576"/>
              <a:gd name="connsiteX666" fmla="*/ 8133101 w 14424775"/>
              <a:gd name="connsiteY666" fmla="*/ 5219457 h 7061576"/>
              <a:gd name="connsiteX667" fmla="*/ 8180361 w 14424775"/>
              <a:gd name="connsiteY667" fmla="*/ 5280261 h 7061576"/>
              <a:gd name="connsiteX668" fmla="*/ 8256162 w 14424775"/>
              <a:gd name="connsiteY668" fmla="*/ 5280261 h 7061576"/>
              <a:gd name="connsiteX669" fmla="*/ 8239295 w 14424775"/>
              <a:gd name="connsiteY669" fmla="*/ 5356082 h 7061576"/>
              <a:gd name="connsiteX670" fmla="*/ 8286556 w 14424775"/>
              <a:gd name="connsiteY670" fmla="*/ 5416884 h 7061576"/>
              <a:gd name="connsiteX671" fmla="*/ 8333817 w 14424775"/>
              <a:gd name="connsiteY671" fmla="*/ 5356082 h 7061576"/>
              <a:gd name="connsiteX672" fmla="*/ 8316950 w 14424775"/>
              <a:gd name="connsiteY672" fmla="*/ 5280261 h 7061576"/>
              <a:gd name="connsiteX673" fmla="*/ 8392751 w 14424775"/>
              <a:gd name="connsiteY673" fmla="*/ 5280261 h 7061576"/>
              <a:gd name="connsiteX674" fmla="*/ 8440012 w 14424775"/>
              <a:gd name="connsiteY674" fmla="*/ 5219457 h 7061576"/>
              <a:gd name="connsiteX675" fmla="*/ 8487272 w 14424775"/>
              <a:gd name="connsiteY675" fmla="*/ 5280261 h 7061576"/>
              <a:gd name="connsiteX676" fmla="*/ 8563073 w 14424775"/>
              <a:gd name="connsiteY676" fmla="*/ 5280261 h 7061576"/>
              <a:gd name="connsiteX677" fmla="*/ 8546206 w 14424775"/>
              <a:gd name="connsiteY677" fmla="*/ 5356082 h 7061576"/>
              <a:gd name="connsiteX678" fmla="*/ 8593468 w 14424775"/>
              <a:gd name="connsiteY678" fmla="*/ 5416885 h 7061576"/>
              <a:gd name="connsiteX679" fmla="*/ 8525173 w 14424775"/>
              <a:gd name="connsiteY679" fmla="*/ 5450628 h 7061576"/>
              <a:gd name="connsiteX680" fmla="*/ 8508305 w 14424775"/>
              <a:gd name="connsiteY680" fmla="*/ 5526450 h 7061576"/>
              <a:gd name="connsiteX681" fmla="*/ 8440012 w 14424775"/>
              <a:gd name="connsiteY681" fmla="*/ 5492706 h 7061576"/>
              <a:gd name="connsiteX682" fmla="*/ 8371718 w 14424775"/>
              <a:gd name="connsiteY682" fmla="*/ 5526450 h 7061576"/>
              <a:gd name="connsiteX683" fmla="*/ 8354850 w 14424775"/>
              <a:gd name="connsiteY683" fmla="*/ 5450628 h 7061576"/>
              <a:gd name="connsiteX684" fmla="*/ 8286556 w 14424775"/>
              <a:gd name="connsiteY684" fmla="*/ 5416885 h 7061576"/>
              <a:gd name="connsiteX685" fmla="*/ 8218262 w 14424775"/>
              <a:gd name="connsiteY685" fmla="*/ 5450628 h 7061576"/>
              <a:gd name="connsiteX686" fmla="*/ 8201394 w 14424775"/>
              <a:gd name="connsiteY686" fmla="*/ 5526450 h 7061576"/>
              <a:gd name="connsiteX687" fmla="*/ 8133101 w 14424775"/>
              <a:gd name="connsiteY687" fmla="*/ 5492706 h 7061576"/>
              <a:gd name="connsiteX688" fmla="*/ 8064807 w 14424775"/>
              <a:gd name="connsiteY688" fmla="*/ 5526450 h 7061576"/>
              <a:gd name="connsiteX689" fmla="*/ 8047939 w 14424775"/>
              <a:gd name="connsiteY689" fmla="*/ 5450628 h 7061576"/>
              <a:gd name="connsiteX690" fmla="*/ 7979646 w 14424775"/>
              <a:gd name="connsiteY690" fmla="*/ 5416886 h 7061576"/>
              <a:gd name="connsiteX691" fmla="*/ 7911352 w 14424775"/>
              <a:gd name="connsiteY691" fmla="*/ 5450628 h 7061576"/>
              <a:gd name="connsiteX692" fmla="*/ 7894484 w 14424775"/>
              <a:gd name="connsiteY692" fmla="*/ 5526450 h 7061576"/>
              <a:gd name="connsiteX693" fmla="*/ 7826191 w 14424775"/>
              <a:gd name="connsiteY693" fmla="*/ 5492706 h 7061576"/>
              <a:gd name="connsiteX694" fmla="*/ 7757897 w 14424775"/>
              <a:gd name="connsiteY694" fmla="*/ 5526450 h 7061576"/>
              <a:gd name="connsiteX695" fmla="*/ 7741029 w 14424775"/>
              <a:gd name="connsiteY695" fmla="*/ 5450628 h 7061576"/>
              <a:gd name="connsiteX696" fmla="*/ 7672734 w 14424775"/>
              <a:gd name="connsiteY696" fmla="*/ 5416885 h 7061576"/>
              <a:gd name="connsiteX697" fmla="*/ 7719996 w 14424775"/>
              <a:gd name="connsiteY697" fmla="*/ 5356082 h 7061576"/>
              <a:gd name="connsiteX698" fmla="*/ 7703129 w 14424775"/>
              <a:gd name="connsiteY698" fmla="*/ 5280261 h 7061576"/>
              <a:gd name="connsiteX699" fmla="*/ 7778930 w 14424775"/>
              <a:gd name="connsiteY699" fmla="*/ 5280261 h 7061576"/>
              <a:gd name="connsiteX700" fmla="*/ 3529504 w 14424775"/>
              <a:gd name="connsiteY700" fmla="*/ 5219457 h 7061576"/>
              <a:gd name="connsiteX701" fmla="*/ 3576766 w 14424775"/>
              <a:gd name="connsiteY701" fmla="*/ 5280261 h 7061576"/>
              <a:gd name="connsiteX702" fmla="*/ 3652561 w 14424775"/>
              <a:gd name="connsiteY702" fmla="*/ 5280261 h 7061576"/>
              <a:gd name="connsiteX703" fmla="*/ 3635698 w 14424775"/>
              <a:gd name="connsiteY703" fmla="*/ 5356082 h 7061576"/>
              <a:gd name="connsiteX704" fmla="*/ 3682959 w 14424775"/>
              <a:gd name="connsiteY704" fmla="*/ 5416884 h 7061576"/>
              <a:gd name="connsiteX705" fmla="*/ 3730216 w 14424775"/>
              <a:gd name="connsiteY705" fmla="*/ 5356082 h 7061576"/>
              <a:gd name="connsiteX706" fmla="*/ 3713352 w 14424775"/>
              <a:gd name="connsiteY706" fmla="*/ 5280261 h 7061576"/>
              <a:gd name="connsiteX707" fmla="*/ 3789147 w 14424775"/>
              <a:gd name="connsiteY707" fmla="*/ 5280261 h 7061576"/>
              <a:gd name="connsiteX708" fmla="*/ 3836409 w 14424775"/>
              <a:gd name="connsiteY708" fmla="*/ 5219457 h 7061576"/>
              <a:gd name="connsiteX709" fmla="*/ 3883663 w 14424775"/>
              <a:gd name="connsiteY709" fmla="*/ 5280261 h 7061576"/>
              <a:gd name="connsiteX710" fmla="*/ 3959474 w 14424775"/>
              <a:gd name="connsiteY710" fmla="*/ 5280261 h 7061576"/>
              <a:gd name="connsiteX711" fmla="*/ 3942607 w 14424775"/>
              <a:gd name="connsiteY711" fmla="*/ 5356082 h 7061576"/>
              <a:gd name="connsiteX712" fmla="*/ 3989868 w 14424775"/>
              <a:gd name="connsiteY712" fmla="*/ 5416884 h 7061576"/>
              <a:gd name="connsiteX713" fmla="*/ 4037126 w 14424775"/>
              <a:gd name="connsiteY713" fmla="*/ 5356082 h 7061576"/>
              <a:gd name="connsiteX714" fmla="*/ 4020256 w 14424775"/>
              <a:gd name="connsiteY714" fmla="*/ 5280261 h 7061576"/>
              <a:gd name="connsiteX715" fmla="*/ 4096069 w 14424775"/>
              <a:gd name="connsiteY715" fmla="*/ 5280261 h 7061576"/>
              <a:gd name="connsiteX716" fmla="*/ 4143325 w 14424775"/>
              <a:gd name="connsiteY716" fmla="*/ 5219457 h 7061576"/>
              <a:gd name="connsiteX717" fmla="*/ 4190582 w 14424775"/>
              <a:gd name="connsiteY717" fmla="*/ 5280261 h 7061576"/>
              <a:gd name="connsiteX718" fmla="*/ 4266384 w 14424775"/>
              <a:gd name="connsiteY718" fmla="*/ 5280261 h 7061576"/>
              <a:gd name="connsiteX719" fmla="*/ 4249515 w 14424775"/>
              <a:gd name="connsiteY719" fmla="*/ 5356082 h 7061576"/>
              <a:gd name="connsiteX720" fmla="*/ 4296773 w 14424775"/>
              <a:gd name="connsiteY720" fmla="*/ 5416884 h 7061576"/>
              <a:gd name="connsiteX721" fmla="*/ 4344037 w 14424775"/>
              <a:gd name="connsiteY721" fmla="*/ 5356082 h 7061576"/>
              <a:gd name="connsiteX722" fmla="*/ 4327165 w 14424775"/>
              <a:gd name="connsiteY722" fmla="*/ 5280261 h 7061576"/>
              <a:gd name="connsiteX723" fmla="*/ 4402982 w 14424775"/>
              <a:gd name="connsiteY723" fmla="*/ 5280261 h 7061576"/>
              <a:gd name="connsiteX724" fmla="*/ 4450239 w 14424775"/>
              <a:gd name="connsiteY724" fmla="*/ 5219457 h 7061576"/>
              <a:gd name="connsiteX725" fmla="*/ 4497492 w 14424775"/>
              <a:gd name="connsiteY725" fmla="*/ 5280261 h 7061576"/>
              <a:gd name="connsiteX726" fmla="*/ 4573296 w 14424775"/>
              <a:gd name="connsiteY726" fmla="*/ 5280261 h 7061576"/>
              <a:gd name="connsiteX727" fmla="*/ 4556429 w 14424775"/>
              <a:gd name="connsiteY727" fmla="*/ 5356082 h 7061576"/>
              <a:gd name="connsiteX728" fmla="*/ 4603693 w 14424775"/>
              <a:gd name="connsiteY728" fmla="*/ 5416884 h 7061576"/>
              <a:gd name="connsiteX729" fmla="*/ 4650952 w 14424775"/>
              <a:gd name="connsiteY729" fmla="*/ 5356082 h 7061576"/>
              <a:gd name="connsiteX730" fmla="*/ 4634080 w 14424775"/>
              <a:gd name="connsiteY730" fmla="*/ 5280261 h 7061576"/>
              <a:gd name="connsiteX731" fmla="*/ 4709881 w 14424775"/>
              <a:gd name="connsiteY731" fmla="*/ 5280261 h 7061576"/>
              <a:gd name="connsiteX732" fmla="*/ 4757149 w 14424775"/>
              <a:gd name="connsiteY732" fmla="*/ 5219457 h 7061576"/>
              <a:gd name="connsiteX733" fmla="*/ 4804408 w 14424775"/>
              <a:gd name="connsiteY733" fmla="*/ 5280261 h 7061576"/>
              <a:gd name="connsiteX734" fmla="*/ 4880203 w 14424775"/>
              <a:gd name="connsiteY734" fmla="*/ 5280261 h 7061576"/>
              <a:gd name="connsiteX735" fmla="*/ 4863342 w 14424775"/>
              <a:gd name="connsiteY735" fmla="*/ 5356082 h 7061576"/>
              <a:gd name="connsiteX736" fmla="*/ 4910600 w 14424775"/>
              <a:gd name="connsiteY736" fmla="*/ 5416885 h 7061576"/>
              <a:gd name="connsiteX737" fmla="*/ 4842307 w 14424775"/>
              <a:gd name="connsiteY737" fmla="*/ 5450628 h 7061576"/>
              <a:gd name="connsiteX738" fmla="*/ 4825441 w 14424775"/>
              <a:gd name="connsiteY738" fmla="*/ 5526450 h 7061576"/>
              <a:gd name="connsiteX739" fmla="*/ 4757149 w 14424775"/>
              <a:gd name="connsiteY739" fmla="*/ 5492706 h 7061576"/>
              <a:gd name="connsiteX740" fmla="*/ 4688844 w 14424775"/>
              <a:gd name="connsiteY740" fmla="*/ 5526450 h 7061576"/>
              <a:gd name="connsiteX741" fmla="*/ 4671983 w 14424775"/>
              <a:gd name="connsiteY741" fmla="*/ 5450628 h 7061576"/>
              <a:gd name="connsiteX742" fmla="*/ 4603693 w 14424775"/>
              <a:gd name="connsiteY742" fmla="*/ 5416885 h 7061576"/>
              <a:gd name="connsiteX743" fmla="*/ 4535391 w 14424775"/>
              <a:gd name="connsiteY743" fmla="*/ 5450628 h 7061576"/>
              <a:gd name="connsiteX744" fmla="*/ 4518528 w 14424775"/>
              <a:gd name="connsiteY744" fmla="*/ 5526450 h 7061576"/>
              <a:gd name="connsiteX745" fmla="*/ 4450239 w 14424775"/>
              <a:gd name="connsiteY745" fmla="*/ 5492706 h 7061576"/>
              <a:gd name="connsiteX746" fmla="*/ 4381943 w 14424775"/>
              <a:gd name="connsiteY746" fmla="*/ 5526450 h 7061576"/>
              <a:gd name="connsiteX747" fmla="*/ 4365072 w 14424775"/>
              <a:gd name="connsiteY747" fmla="*/ 5450628 h 7061576"/>
              <a:gd name="connsiteX748" fmla="*/ 4296773 w 14424775"/>
              <a:gd name="connsiteY748" fmla="*/ 5416885 h 7061576"/>
              <a:gd name="connsiteX749" fmla="*/ 4228478 w 14424775"/>
              <a:gd name="connsiteY749" fmla="*/ 5450628 h 7061576"/>
              <a:gd name="connsiteX750" fmla="*/ 4211609 w 14424775"/>
              <a:gd name="connsiteY750" fmla="*/ 5526450 h 7061576"/>
              <a:gd name="connsiteX751" fmla="*/ 4143325 w 14424775"/>
              <a:gd name="connsiteY751" fmla="*/ 5492706 h 7061576"/>
              <a:gd name="connsiteX752" fmla="*/ 4075033 w 14424775"/>
              <a:gd name="connsiteY752" fmla="*/ 5526450 h 7061576"/>
              <a:gd name="connsiteX753" fmla="*/ 4058159 w 14424775"/>
              <a:gd name="connsiteY753" fmla="*/ 5450628 h 7061576"/>
              <a:gd name="connsiteX754" fmla="*/ 3989868 w 14424775"/>
              <a:gd name="connsiteY754" fmla="*/ 5416885 h 7061576"/>
              <a:gd name="connsiteX755" fmla="*/ 3921568 w 14424775"/>
              <a:gd name="connsiteY755" fmla="*/ 5450628 h 7061576"/>
              <a:gd name="connsiteX756" fmla="*/ 3904696 w 14424775"/>
              <a:gd name="connsiteY756" fmla="*/ 5526450 h 7061576"/>
              <a:gd name="connsiteX757" fmla="*/ 3836409 w 14424775"/>
              <a:gd name="connsiteY757" fmla="*/ 5492706 h 7061576"/>
              <a:gd name="connsiteX758" fmla="*/ 3768115 w 14424775"/>
              <a:gd name="connsiteY758" fmla="*/ 5526450 h 7061576"/>
              <a:gd name="connsiteX759" fmla="*/ 3751246 w 14424775"/>
              <a:gd name="connsiteY759" fmla="*/ 5450628 h 7061576"/>
              <a:gd name="connsiteX760" fmla="*/ 3682959 w 14424775"/>
              <a:gd name="connsiteY760" fmla="*/ 5416885 h 7061576"/>
              <a:gd name="connsiteX761" fmla="*/ 3614667 w 14424775"/>
              <a:gd name="connsiteY761" fmla="*/ 5450628 h 7061576"/>
              <a:gd name="connsiteX762" fmla="*/ 3597798 w 14424775"/>
              <a:gd name="connsiteY762" fmla="*/ 5526450 h 7061576"/>
              <a:gd name="connsiteX763" fmla="*/ 3529504 w 14424775"/>
              <a:gd name="connsiteY763" fmla="*/ 5492706 h 7061576"/>
              <a:gd name="connsiteX764" fmla="*/ 3461208 w 14424775"/>
              <a:gd name="connsiteY764" fmla="*/ 5526450 h 7061576"/>
              <a:gd name="connsiteX765" fmla="*/ 3444339 w 14424775"/>
              <a:gd name="connsiteY765" fmla="*/ 5450628 h 7061576"/>
              <a:gd name="connsiteX766" fmla="*/ 3376053 w 14424775"/>
              <a:gd name="connsiteY766" fmla="*/ 5416885 h 7061576"/>
              <a:gd name="connsiteX767" fmla="*/ 3423306 w 14424775"/>
              <a:gd name="connsiteY767" fmla="*/ 5356082 h 7061576"/>
              <a:gd name="connsiteX768" fmla="*/ 3406447 w 14424775"/>
              <a:gd name="connsiteY768" fmla="*/ 5280261 h 7061576"/>
              <a:gd name="connsiteX769" fmla="*/ 3482239 w 14424775"/>
              <a:gd name="connsiteY769" fmla="*/ 5280261 h 7061576"/>
              <a:gd name="connsiteX770" fmla="*/ 7519280 w 14424775"/>
              <a:gd name="connsiteY770" fmla="*/ 4912466 h 7061576"/>
              <a:gd name="connsiteX771" fmla="*/ 7566540 w 14424775"/>
              <a:gd name="connsiteY771" fmla="*/ 4973270 h 7061576"/>
              <a:gd name="connsiteX772" fmla="*/ 7642341 w 14424775"/>
              <a:gd name="connsiteY772" fmla="*/ 4973270 h 7061576"/>
              <a:gd name="connsiteX773" fmla="*/ 7625474 w 14424775"/>
              <a:gd name="connsiteY773" fmla="*/ 5049091 h 7061576"/>
              <a:gd name="connsiteX774" fmla="*/ 7672736 w 14424775"/>
              <a:gd name="connsiteY774" fmla="*/ 5109894 h 7061576"/>
              <a:gd name="connsiteX775" fmla="*/ 7604441 w 14424775"/>
              <a:gd name="connsiteY775" fmla="*/ 5143637 h 7061576"/>
              <a:gd name="connsiteX776" fmla="*/ 7587573 w 14424775"/>
              <a:gd name="connsiteY776" fmla="*/ 5219459 h 7061576"/>
              <a:gd name="connsiteX777" fmla="*/ 7519280 w 14424775"/>
              <a:gd name="connsiteY777" fmla="*/ 5185715 h 7061576"/>
              <a:gd name="connsiteX778" fmla="*/ 7450986 w 14424775"/>
              <a:gd name="connsiteY778" fmla="*/ 5219459 h 7061576"/>
              <a:gd name="connsiteX779" fmla="*/ 7434118 w 14424775"/>
              <a:gd name="connsiteY779" fmla="*/ 5143637 h 7061576"/>
              <a:gd name="connsiteX780" fmla="*/ 7365823 w 14424775"/>
              <a:gd name="connsiteY780" fmla="*/ 5109894 h 7061576"/>
              <a:gd name="connsiteX781" fmla="*/ 7413085 w 14424775"/>
              <a:gd name="connsiteY781" fmla="*/ 5049091 h 7061576"/>
              <a:gd name="connsiteX782" fmla="*/ 7396218 w 14424775"/>
              <a:gd name="connsiteY782" fmla="*/ 4973270 h 7061576"/>
              <a:gd name="connsiteX783" fmla="*/ 7472019 w 14424775"/>
              <a:gd name="connsiteY783" fmla="*/ 4973270 h 7061576"/>
              <a:gd name="connsiteX784" fmla="*/ 11509121 w 14424775"/>
              <a:gd name="connsiteY784" fmla="*/ 4912433 h 7061576"/>
              <a:gd name="connsiteX785" fmla="*/ 11556381 w 14424775"/>
              <a:gd name="connsiteY785" fmla="*/ 4973237 h 7061576"/>
              <a:gd name="connsiteX786" fmla="*/ 11632182 w 14424775"/>
              <a:gd name="connsiteY786" fmla="*/ 4973237 h 7061576"/>
              <a:gd name="connsiteX787" fmla="*/ 11615315 w 14424775"/>
              <a:gd name="connsiteY787" fmla="*/ 5049058 h 7061576"/>
              <a:gd name="connsiteX788" fmla="*/ 11662577 w 14424775"/>
              <a:gd name="connsiteY788" fmla="*/ 5109861 h 7061576"/>
              <a:gd name="connsiteX789" fmla="*/ 11594282 w 14424775"/>
              <a:gd name="connsiteY789" fmla="*/ 5143604 h 7061576"/>
              <a:gd name="connsiteX790" fmla="*/ 11577414 w 14424775"/>
              <a:gd name="connsiteY790" fmla="*/ 5219426 h 7061576"/>
              <a:gd name="connsiteX791" fmla="*/ 11509121 w 14424775"/>
              <a:gd name="connsiteY791" fmla="*/ 5185682 h 7061576"/>
              <a:gd name="connsiteX792" fmla="*/ 11440827 w 14424775"/>
              <a:gd name="connsiteY792" fmla="*/ 5219426 h 7061576"/>
              <a:gd name="connsiteX793" fmla="*/ 11423959 w 14424775"/>
              <a:gd name="connsiteY793" fmla="*/ 5143604 h 7061576"/>
              <a:gd name="connsiteX794" fmla="*/ 11355664 w 14424775"/>
              <a:gd name="connsiteY794" fmla="*/ 5109861 h 7061576"/>
              <a:gd name="connsiteX795" fmla="*/ 11402926 w 14424775"/>
              <a:gd name="connsiteY795" fmla="*/ 5049058 h 7061576"/>
              <a:gd name="connsiteX796" fmla="*/ 11386059 w 14424775"/>
              <a:gd name="connsiteY796" fmla="*/ 4973237 h 7061576"/>
              <a:gd name="connsiteX797" fmla="*/ 11461860 w 14424775"/>
              <a:gd name="connsiteY797" fmla="*/ 4973237 h 7061576"/>
              <a:gd name="connsiteX798" fmla="*/ 7826191 w 14424775"/>
              <a:gd name="connsiteY798" fmla="*/ 4912432 h 7061576"/>
              <a:gd name="connsiteX799" fmla="*/ 7873451 w 14424775"/>
              <a:gd name="connsiteY799" fmla="*/ 4973236 h 7061576"/>
              <a:gd name="connsiteX800" fmla="*/ 7949252 w 14424775"/>
              <a:gd name="connsiteY800" fmla="*/ 4973236 h 7061576"/>
              <a:gd name="connsiteX801" fmla="*/ 7932385 w 14424775"/>
              <a:gd name="connsiteY801" fmla="*/ 5049057 h 7061576"/>
              <a:gd name="connsiteX802" fmla="*/ 7979646 w 14424775"/>
              <a:gd name="connsiteY802" fmla="*/ 5109858 h 7061576"/>
              <a:gd name="connsiteX803" fmla="*/ 8026906 w 14424775"/>
              <a:gd name="connsiteY803" fmla="*/ 5049057 h 7061576"/>
              <a:gd name="connsiteX804" fmla="*/ 8010039 w 14424775"/>
              <a:gd name="connsiteY804" fmla="*/ 4973236 h 7061576"/>
              <a:gd name="connsiteX805" fmla="*/ 8085840 w 14424775"/>
              <a:gd name="connsiteY805" fmla="*/ 4973236 h 7061576"/>
              <a:gd name="connsiteX806" fmla="*/ 8133101 w 14424775"/>
              <a:gd name="connsiteY806" fmla="*/ 4912432 h 7061576"/>
              <a:gd name="connsiteX807" fmla="*/ 8180361 w 14424775"/>
              <a:gd name="connsiteY807" fmla="*/ 4973236 h 7061576"/>
              <a:gd name="connsiteX808" fmla="*/ 8256162 w 14424775"/>
              <a:gd name="connsiteY808" fmla="*/ 4973236 h 7061576"/>
              <a:gd name="connsiteX809" fmla="*/ 8239295 w 14424775"/>
              <a:gd name="connsiteY809" fmla="*/ 5049057 h 7061576"/>
              <a:gd name="connsiteX810" fmla="*/ 8286556 w 14424775"/>
              <a:gd name="connsiteY810" fmla="*/ 5109859 h 7061576"/>
              <a:gd name="connsiteX811" fmla="*/ 8333817 w 14424775"/>
              <a:gd name="connsiteY811" fmla="*/ 5049057 h 7061576"/>
              <a:gd name="connsiteX812" fmla="*/ 8316950 w 14424775"/>
              <a:gd name="connsiteY812" fmla="*/ 4973236 h 7061576"/>
              <a:gd name="connsiteX813" fmla="*/ 8392751 w 14424775"/>
              <a:gd name="connsiteY813" fmla="*/ 4973236 h 7061576"/>
              <a:gd name="connsiteX814" fmla="*/ 8440012 w 14424775"/>
              <a:gd name="connsiteY814" fmla="*/ 4912432 h 7061576"/>
              <a:gd name="connsiteX815" fmla="*/ 8487272 w 14424775"/>
              <a:gd name="connsiteY815" fmla="*/ 4973236 h 7061576"/>
              <a:gd name="connsiteX816" fmla="*/ 8563073 w 14424775"/>
              <a:gd name="connsiteY816" fmla="*/ 4973236 h 7061576"/>
              <a:gd name="connsiteX817" fmla="*/ 8546206 w 14424775"/>
              <a:gd name="connsiteY817" fmla="*/ 5049057 h 7061576"/>
              <a:gd name="connsiteX818" fmla="*/ 8593468 w 14424775"/>
              <a:gd name="connsiteY818" fmla="*/ 5109860 h 7061576"/>
              <a:gd name="connsiteX819" fmla="*/ 8525173 w 14424775"/>
              <a:gd name="connsiteY819" fmla="*/ 5143603 h 7061576"/>
              <a:gd name="connsiteX820" fmla="*/ 8508305 w 14424775"/>
              <a:gd name="connsiteY820" fmla="*/ 5219425 h 7061576"/>
              <a:gd name="connsiteX821" fmla="*/ 8440012 w 14424775"/>
              <a:gd name="connsiteY821" fmla="*/ 5185681 h 7061576"/>
              <a:gd name="connsiteX822" fmla="*/ 8371718 w 14424775"/>
              <a:gd name="connsiteY822" fmla="*/ 5219425 h 7061576"/>
              <a:gd name="connsiteX823" fmla="*/ 8354850 w 14424775"/>
              <a:gd name="connsiteY823" fmla="*/ 5143603 h 7061576"/>
              <a:gd name="connsiteX824" fmla="*/ 8286556 w 14424775"/>
              <a:gd name="connsiteY824" fmla="*/ 5109861 h 7061576"/>
              <a:gd name="connsiteX825" fmla="*/ 8218262 w 14424775"/>
              <a:gd name="connsiteY825" fmla="*/ 5143603 h 7061576"/>
              <a:gd name="connsiteX826" fmla="*/ 8201394 w 14424775"/>
              <a:gd name="connsiteY826" fmla="*/ 5219425 h 7061576"/>
              <a:gd name="connsiteX827" fmla="*/ 8133101 w 14424775"/>
              <a:gd name="connsiteY827" fmla="*/ 5185681 h 7061576"/>
              <a:gd name="connsiteX828" fmla="*/ 8064807 w 14424775"/>
              <a:gd name="connsiteY828" fmla="*/ 5219425 h 7061576"/>
              <a:gd name="connsiteX829" fmla="*/ 8047939 w 14424775"/>
              <a:gd name="connsiteY829" fmla="*/ 5143603 h 7061576"/>
              <a:gd name="connsiteX830" fmla="*/ 7979646 w 14424775"/>
              <a:gd name="connsiteY830" fmla="*/ 5109861 h 7061576"/>
              <a:gd name="connsiteX831" fmla="*/ 7911352 w 14424775"/>
              <a:gd name="connsiteY831" fmla="*/ 5143603 h 7061576"/>
              <a:gd name="connsiteX832" fmla="*/ 7894484 w 14424775"/>
              <a:gd name="connsiteY832" fmla="*/ 5219425 h 7061576"/>
              <a:gd name="connsiteX833" fmla="*/ 7826191 w 14424775"/>
              <a:gd name="connsiteY833" fmla="*/ 5185681 h 7061576"/>
              <a:gd name="connsiteX834" fmla="*/ 7757897 w 14424775"/>
              <a:gd name="connsiteY834" fmla="*/ 5219425 h 7061576"/>
              <a:gd name="connsiteX835" fmla="*/ 7741029 w 14424775"/>
              <a:gd name="connsiteY835" fmla="*/ 5143603 h 7061576"/>
              <a:gd name="connsiteX836" fmla="*/ 7672734 w 14424775"/>
              <a:gd name="connsiteY836" fmla="*/ 5109860 h 7061576"/>
              <a:gd name="connsiteX837" fmla="*/ 7719996 w 14424775"/>
              <a:gd name="connsiteY837" fmla="*/ 5049057 h 7061576"/>
              <a:gd name="connsiteX838" fmla="*/ 7703129 w 14424775"/>
              <a:gd name="connsiteY838" fmla="*/ 4973236 h 7061576"/>
              <a:gd name="connsiteX839" fmla="*/ 7778930 w 14424775"/>
              <a:gd name="connsiteY839" fmla="*/ 4973236 h 7061576"/>
              <a:gd name="connsiteX840" fmla="*/ 7212388 w 14424775"/>
              <a:gd name="connsiteY840" fmla="*/ 4912432 h 7061576"/>
              <a:gd name="connsiteX841" fmla="*/ 7259629 w 14424775"/>
              <a:gd name="connsiteY841" fmla="*/ 4973236 h 7061576"/>
              <a:gd name="connsiteX842" fmla="*/ 7335430 w 14424775"/>
              <a:gd name="connsiteY842" fmla="*/ 4973236 h 7061576"/>
              <a:gd name="connsiteX843" fmla="*/ 7318563 w 14424775"/>
              <a:gd name="connsiteY843" fmla="*/ 5049057 h 7061576"/>
              <a:gd name="connsiteX844" fmla="*/ 7365825 w 14424775"/>
              <a:gd name="connsiteY844" fmla="*/ 5109860 h 7061576"/>
              <a:gd name="connsiteX845" fmla="*/ 7297530 w 14424775"/>
              <a:gd name="connsiteY845" fmla="*/ 5143603 h 7061576"/>
              <a:gd name="connsiteX846" fmla="*/ 7280662 w 14424775"/>
              <a:gd name="connsiteY846" fmla="*/ 5219425 h 7061576"/>
              <a:gd name="connsiteX847" fmla="*/ 7212388 w 14424775"/>
              <a:gd name="connsiteY847" fmla="*/ 5185681 h 7061576"/>
              <a:gd name="connsiteX848" fmla="*/ 7144096 w 14424775"/>
              <a:gd name="connsiteY848" fmla="*/ 5219425 h 7061576"/>
              <a:gd name="connsiteX849" fmla="*/ 7127229 w 14424775"/>
              <a:gd name="connsiteY849" fmla="*/ 5143603 h 7061576"/>
              <a:gd name="connsiteX850" fmla="*/ 7058937 w 14424775"/>
              <a:gd name="connsiteY850" fmla="*/ 5109860 h 7061576"/>
              <a:gd name="connsiteX851" fmla="*/ 7106203 w 14424775"/>
              <a:gd name="connsiteY851" fmla="*/ 5049057 h 7061576"/>
              <a:gd name="connsiteX852" fmla="*/ 7089328 w 14424775"/>
              <a:gd name="connsiteY852" fmla="*/ 4973236 h 7061576"/>
              <a:gd name="connsiteX853" fmla="*/ 7165133 w 14424775"/>
              <a:gd name="connsiteY853" fmla="*/ 4973236 h 7061576"/>
              <a:gd name="connsiteX854" fmla="*/ 3222597 w 14424775"/>
              <a:gd name="connsiteY854" fmla="*/ 4912432 h 7061576"/>
              <a:gd name="connsiteX855" fmla="*/ 3269859 w 14424775"/>
              <a:gd name="connsiteY855" fmla="*/ 4973236 h 7061576"/>
              <a:gd name="connsiteX856" fmla="*/ 3345659 w 14424775"/>
              <a:gd name="connsiteY856" fmla="*/ 4973236 h 7061576"/>
              <a:gd name="connsiteX857" fmla="*/ 3328790 w 14424775"/>
              <a:gd name="connsiteY857" fmla="*/ 5049057 h 7061576"/>
              <a:gd name="connsiteX858" fmla="*/ 3376053 w 14424775"/>
              <a:gd name="connsiteY858" fmla="*/ 5109859 h 7061576"/>
              <a:gd name="connsiteX859" fmla="*/ 3423306 w 14424775"/>
              <a:gd name="connsiteY859" fmla="*/ 5049057 h 7061576"/>
              <a:gd name="connsiteX860" fmla="*/ 3406447 w 14424775"/>
              <a:gd name="connsiteY860" fmla="*/ 4973236 h 7061576"/>
              <a:gd name="connsiteX861" fmla="*/ 3482239 w 14424775"/>
              <a:gd name="connsiteY861" fmla="*/ 4973236 h 7061576"/>
              <a:gd name="connsiteX862" fmla="*/ 3529504 w 14424775"/>
              <a:gd name="connsiteY862" fmla="*/ 4912432 h 7061576"/>
              <a:gd name="connsiteX863" fmla="*/ 3576766 w 14424775"/>
              <a:gd name="connsiteY863" fmla="*/ 4973236 h 7061576"/>
              <a:gd name="connsiteX864" fmla="*/ 3652561 w 14424775"/>
              <a:gd name="connsiteY864" fmla="*/ 4973236 h 7061576"/>
              <a:gd name="connsiteX865" fmla="*/ 3635698 w 14424775"/>
              <a:gd name="connsiteY865" fmla="*/ 5049057 h 7061576"/>
              <a:gd name="connsiteX866" fmla="*/ 3682959 w 14424775"/>
              <a:gd name="connsiteY866" fmla="*/ 5109859 h 7061576"/>
              <a:gd name="connsiteX867" fmla="*/ 3730216 w 14424775"/>
              <a:gd name="connsiteY867" fmla="*/ 5049057 h 7061576"/>
              <a:gd name="connsiteX868" fmla="*/ 3713352 w 14424775"/>
              <a:gd name="connsiteY868" fmla="*/ 4973236 h 7061576"/>
              <a:gd name="connsiteX869" fmla="*/ 3789147 w 14424775"/>
              <a:gd name="connsiteY869" fmla="*/ 4973236 h 7061576"/>
              <a:gd name="connsiteX870" fmla="*/ 3836409 w 14424775"/>
              <a:gd name="connsiteY870" fmla="*/ 4912432 h 7061576"/>
              <a:gd name="connsiteX871" fmla="*/ 3883663 w 14424775"/>
              <a:gd name="connsiteY871" fmla="*/ 4973236 h 7061576"/>
              <a:gd name="connsiteX872" fmla="*/ 3959474 w 14424775"/>
              <a:gd name="connsiteY872" fmla="*/ 4973236 h 7061576"/>
              <a:gd name="connsiteX873" fmla="*/ 3942607 w 14424775"/>
              <a:gd name="connsiteY873" fmla="*/ 5049057 h 7061576"/>
              <a:gd name="connsiteX874" fmla="*/ 3989868 w 14424775"/>
              <a:gd name="connsiteY874" fmla="*/ 5109859 h 7061576"/>
              <a:gd name="connsiteX875" fmla="*/ 4037126 w 14424775"/>
              <a:gd name="connsiteY875" fmla="*/ 5049057 h 7061576"/>
              <a:gd name="connsiteX876" fmla="*/ 4020256 w 14424775"/>
              <a:gd name="connsiteY876" fmla="*/ 4973236 h 7061576"/>
              <a:gd name="connsiteX877" fmla="*/ 4096069 w 14424775"/>
              <a:gd name="connsiteY877" fmla="*/ 4973236 h 7061576"/>
              <a:gd name="connsiteX878" fmla="*/ 4143325 w 14424775"/>
              <a:gd name="connsiteY878" fmla="*/ 4912432 h 7061576"/>
              <a:gd name="connsiteX879" fmla="*/ 4190582 w 14424775"/>
              <a:gd name="connsiteY879" fmla="*/ 4973236 h 7061576"/>
              <a:gd name="connsiteX880" fmla="*/ 4266384 w 14424775"/>
              <a:gd name="connsiteY880" fmla="*/ 4973236 h 7061576"/>
              <a:gd name="connsiteX881" fmla="*/ 4249515 w 14424775"/>
              <a:gd name="connsiteY881" fmla="*/ 5049057 h 7061576"/>
              <a:gd name="connsiteX882" fmla="*/ 4296773 w 14424775"/>
              <a:gd name="connsiteY882" fmla="*/ 5109859 h 7061576"/>
              <a:gd name="connsiteX883" fmla="*/ 4344037 w 14424775"/>
              <a:gd name="connsiteY883" fmla="*/ 5049057 h 7061576"/>
              <a:gd name="connsiteX884" fmla="*/ 4327165 w 14424775"/>
              <a:gd name="connsiteY884" fmla="*/ 4973236 h 7061576"/>
              <a:gd name="connsiteX885" fmla="*/ 4402982 w 14424775"/>
              <a:gd name="connsiteY885" fmla="*/ 4973236 h 7061576"/>
              <a:gd name="connsiteX886" fmla="*/ 4450239 w 14424775"/>
              <a:gd name="connsiteY886" fmla="*/ 4912432 h 7061576"/>
              <a:gd name="connsiteX887" fmla="*/ 4497492 w 14424775"/>
              <a:gd name="connsiteY887" fmla="*/ 4973236 h 7061576"/>
              <a:gd name="connsiteX888" fmla="*/ 4573296 w 14424775"/>
              <a:gd name="connsiteY888" fmla="*/ 4973236 h 7061576"/>
              <a:gd name="connsiteX889" fmla="*/ 4556429 w 14424775"/>
              <a:gd name="connsiteY889" fmla="*/ 5049057 h 7061576"/>
              <a:gd name="connsiteX890" fmla="*/ 4603693 w 14424775"/>
              <a:gd name="connsiteY890" fmla="*/ 5109859 h 7061576"/>
              <a:gd name="connsiteX891" fmla="*/ 4650952 w 14424775"/>
              <a:gd name="connsiteY891" fmla="*/ 5049057 h 7061576"/>
              <a:gd name="connsiteX892" fmla="*/ 4634080 w 14424775"/>
              <a:gd name="connsiteY892" fmla="*/ 4973236 h 7061576"/>
              <a:gd name="connsiteX893" fmla="*/ 4709881 w 14424775"/>
              <a:gd name="connsiteY893" fmla="*/ 4973236 h 7061576"/>
              <a:gd name="connsiteX894" fmla="*/ 4757149 w 14424775"/>
              <a:gd name="connsiteY894" fmla="*/ 4912432 h 7061576"/>
              <a:gd name="connsiteX895" fmla="*/ 4804408 w 14424775"/>
              <a:gd name="connsiteY895" fmla="*/ 4973236 h 7061576"/>
              <a:gd name="connsiteX896" fmla="*/ 4880203 w 14424775"/>
              <a:gd name="connsiteY896" fmla="*/ 4973236 h 7061576"/>
              <a:gd name="connsiteX897" fmla="*/ 4863342 w 14424775"/>
              <a:gd name="connsiteY897" fmla="*/ 5049057 h 7061576"/>
              <a:gd name="connsiteX898" fmla="*/ 4910600 w 14424775"/>
              <a:gd name="connsiteY898" fmla="*/ 5109859 h 7061576"/>
              <a:gd name="connsiteX899" fmla="*/ 4957855 w 14424775"/>
              <a:gd name="connsiteY899" fmla="*/ 5049057 h 7061576"/>
              <a:gd name="connsiteX900" fmla="*/ 4940983 w 14424775"/>
              <a:gd name="connsiteY900" fmla="*/ 4973236 h 7061576"/>
              <a:gd name="connsiteX901" fmla="*/ 5016792 w 14424775"/>
              <a:gd name="connsiteY901" fmla="*/ 4973236 h 7061576"/>
              <a:gd name="connsiteX902" fmla="*/ 5064055 w 14424775"/>
              <a:gd name="connsiteY902" fmla="*/ 4912432 h 7061576"/>
              <a:gd name="connsiteX903" fmla="*/ 5111318 w 14424775"/>
              <a:gd name="connsiteY903" fmla="*/ 4973236 h 7061576"/>
              <a:gd name="connsiteX904" fmla="*/ 5187121 w 14424775"/>
              <a:gd name="connsiteY904" fmla="*/ 4973236 h 7061576"/>
              <a:gd name="connsiteX905" fmla="*/ 5170255 w 14424775"/>
              <a:gd name="connsiteY905" fmla="*/ 5049057 h 7061576"/>
              <a:gd name="connsiteX906" fmla="*/ 5217514 w 14424775"/>
              <a:gd name="connsiteY906" fmla="*/ 5109860 h 7061576"/>
              <a:gd name="connsiteX907" fmla="*/ 5149227 w 14424775"/>
              <a:gd name="connsiteY907" fmla="*/ 5143603 h 7061576"/>
              <a:gd name="connsiteX908" fmla="*/ 5132349 w 14424775"/>
              <a:gd name="connsiteY908" fmla="*/ 5219425 h 7061576"/>
              <a:gd name="connsiteX909" fmla="*/ 5064055 w 14424775"/>
              <a:gd name="connsiteY909" fmla="*/ 5185681 h 7061576"/>
              <a:gd name="connsiteX910" fmla="*/ 4995761 w 14424775"/>
              <a:gd name="connsiteY910" fmla="*/ 5219425 h 7061576"/>
              <a:gd name="connsiteX911" fmla="*/ 4978890 w 14424775"/>
              <a:gd name="connsiteY911" fmla="*/ 5143603 h 7061576"/>
              <a:gd name="connsiteX912" fmla="*/ 4910600 w 14424775"/>
              <a:gd name="connsiteY912" fmla="*/ 5109860 h 7061576"/>
              <a:gd name="connsiteX913" fmla="*/ 4842307 w 14424775"/>
              <a:gd name="connsiteY913" fmla="*/ 5143603 h 7061576"/>
              <a:gd name="connsiteX914" fmla="*/ 4825441 w 14424775"/>
              <a:gd name="connsiteY914" fmla="*/ 5219425 h 7061576"/>
              <a:gd name="connsiteX915" fmla="*/ 4757149 w 14424775"/>
              <a:gd name="connsiteY915" fmla="*/ 5185681 h 7061576"/>
              <a:gd name="connsiteX916" fmla="*/ 4688844 w 14424775"/>
              <a:gd name="connsiteY916" fmla="*/ 5219425 h 7061576"/>
              <a:gd name="connsiteX917" fmla="*/ 4671983 w 14424775"/>
              <a:gd name="connsiteY917" fmla="*/ 5143603 h 7061576"/>
              <a:gd name="connsiteX918" fmla="*/ 4603693 w 14424775"/>
              <a:gd name="connsiteY918" fmla="*/ 5109860 h 7061576"/>
              <a:gd name="connsiteX919" fmla="*/ 4535391 w 14424775"/>
              <a:gd name="connsiteY919" fmla="*/ 5143603 h 7061576"/>
              <a:gd name="connsiteX920" fmla="*/ 4518528 w 14424775"/>
              <a:gd name="connsiteY920" fmla="*/ 5219425 h 7061576"/>
              <a:gd name="connsiteX921" fmla="*/ 4450239 w 14424775"/>
              <a:gd name="connsiteY921" fmla="*/ 5185681 h 7061576"/>
              <a:gd name="connsiteX922" fmla="*/ 4381943 w 14424775"/>
              <a:gd name="connsiteY922" fmla="*/ 5219425 h 7061576"/>
              <a:gd name="connsiteX923" fmla="*/ 4365072 w 14424775"/>
              <a:gd name="connsiteY923" fmla="*/ 5143603 h 7061576"/>
              <a:gd name="connsiteX924" fmla="*/ 4296773 w 14424775"/>
              <a:gd name="connsiteY924" fmla="*/ 5109861 h 7061576"/>
              <a:gd name="connsiteX925" fmla="*/ 4228478 w 14424775"/>
              <a:gd name="connsiteY925" fmla="*/ 5143603 h 7061576"/>
              <a:gd name="connsiteX926" fmla="*/ 4211609 w 14424775"/>
              <a:gd name="connsiteY926" fmla="*/ 5219425 h 7061576"/>
              <a:gd name="connsiteX927" fmla="*/ 4143325 w 14424775"/>
              <a:gd name="connsiteY927" fmla="*/ 5185681 h 7061576"/>
              <a:gd name="connsiteX928" fmla="*/ 4075033 w 14424775"/>
              <a:gd name="connsiteY928" fmla="*/ 5219425 h 7061576"/>
              <a:gd name="connsiteX929" fmla="*/ 4058159 w 14424775"/>
              <a:gd name="connsiteY929" fmla="*/ 5143603 h 7061576"/>
              <a:gd name="connsiteX930" fmla="*/ 3989868 w 14424775"/>
              <a:gd name="connsiteY930" fmla="*/ 5109860 h 7061576"/>
              <a:gd name="connsiteX931" fmla="*/ 3921568 w 14424775"/>
              <a:gd name="connsiteY931" fmla="*/ 5143603 h 7061576"/>
              <a:gd name="connsiteX932" fmla="*/ 3904696 w 14424775"/>
              <a:gd name="connsiteY932" fmla="*/ 5219425 h 7061576"/>
              <a:gd name="connsiteX933" fmla="*/ 3836409 w 14424775"/>
              <a:gd name="connsiteY933" fmla="*/ 5185681 h 7061576"/>
              <a:gd name="connsiteX934" fmla="*/ 3768115 w 14424775"/>
              <a:gd name="connsiteY934" fmla="*/ 5219425 h 7061576"/>
              <a:gd name="connsiteX935" fmla="*/ 3751246 w 14424775"/>
              <a:gd name="connsiteY935" fmla="*/ 5143603 h 7061576"/>
              <a:gd name="connsiteX936" fmla="*/ 3682959 w 14424775"/>
              <a:gd name="connsiteY936" fmla="*/ 5109860 h 7061576"/>
              <a:gd name="connsiteX937" fmla="*/ 3614667 w 14424775"/>
              <a:gd name="connsiteY937" fmla="*/ 5143603 h 7061576"/>
              <a:gd name="connsiteX938" fmla="*/ 3597798 w 14424775"/>
              <a:gd name="connsiteY938" fmla="*/ 5219425 h 7061576"/>
              <a:gd name="connsiteX939" fmla="*/ 3529504 w 14424775"/>
              <a:gd name="connsiteY939" fmla="*/ 5185681 h 7061576"/>
              <a:gd name="connsiteX940" fmla="*/ 3461208 w 14424775"/>
              <a:gd name="connsiteY940" fmla="*/ 5219425 h 7061576"/>
              <a:gd name="connsiteX941" fmla="*/ 3444339 w 14424775"/>
              <a:gd name="connsiteY941" fmla="*/ 5143603 h 7061576"/>
              <a:gd name="connsiteX942" fmla="*/ 3376053 w 14424775"/>
              <a:gd name="connsiteY942" fmla="*/ 5109861 h 7061576"/>
              <a:gd name="connsiteX943" fmla="*/ 3307758 w 14424775"/>
              <a:gd name="connsiteY943" fmla="*/ 5143603 h 7061576"/>
              <a:gd name="connsiteX944" fmla="*/ 3290889 w 14424775"/>
              <a:gd name="connsiteY944" fmla="*/ 5219425 h 7061576"/>
              <a:gd name="connsiteX945" fmla="*/ 3222597 w 14424775"/>
              <a:gd name="connsiteY945" fmla="*/ 5185681 h 7061576"/>
              <a:gd name="connsiteX946" fmla="*/ 3154302 w 14424775"/>
              <a:gd name="connsiteY946" fmla="*/ 5219425 h 7061576"/>
              <a:gd name="connsiteX947" fmla="*/ 3137434 w 14424775"/>
              <a:gd name="connsiteY947" fmla="*/ 5143603 h 7061576"/>
              <a:gd name="connsiteX948" fmla="*/ 3069137 w 14424775"/>
              <a:gd name="connsiteY948" fmla="*/ 5109860 h 7061576"/>
              <a:gd name="connsiteX949" fmla="*/ 3116401 w 14424775"/>
              <a:gd name="connsiteY949" fmla="*/ 5049057 h 7061576"/>
              <a:gd name="connsiteX950" fmla="*/ 3099533 w 14424775"/>
              <a:gd name="connsiteY950" fmla="*/ 4973236 h 7061576"/>
              <a:gd name="connsiteX951" fmla="*/ 3175335 w 14424775"/>
              <a:gd name="connsiteY951" fmla="*/ 4973236 h 7061576"/>
              <a:gd name="connsiteX952" fmla="*/ 12436146 w 14424775"/>
              <a:gd name="connsiteY952" fmla="*/ 4605408 h 7061576"/>
              <a:gd name="connsiteX953" fmla="*/ 12483406 w 14424775"/>
              <a:gd name="connsiteY953" fmla="*/ 4666212 h 7061576"/>
              <a:gd name="connsiteX954" fmla="*/ 12559207 w 14424775"/>
              <a:gd name="connsiteY954" fmla="*/ 4666212 h 7061576"/>
              <a:gd name="connsiteX955" fmla="*/ 12542340 w 14424775"/>
              <a:gd name="connsiteY955" fmla="*/ 4742033 h 7061576"/>
              <a:gd name="connsiteX956" fmla="*/ 12586455 w 14424775"/>
              <a:gd name="connsiteY956" fmla="*/ 4798787 h 7061576"/>
              <a:gd name="connsiteX957" fmla="*/ 12630570 w 14424775"/>
              <a:gd name="connsiteY957" fmla="*/ 4742033 h 7061576"/>
              <a:gd name="connsiteX958" fmla="*/ 12613703 w 14424775"/>
              <a:gd name="connsiteY958" fmla="*/ 4666212 h 7061576"/>
              <a:gd name="connsiteX959" fmla="*/ 12689504 w 14424775"/>
              <a:gd name="connsiteY959" fmla="*/ 4666212 h 7061576"/>
              <a:gd name="connsiteX960" fmla="*/ 12736765 w 14424775"/>
              <a:gd name="connsiteY960" fmla="*/ 4605408 h 7061576"/>
              <a:gd name="connsiteX961" fmla="*/ 12784025 w 14424775"/>
              <a:gd name="connsiteY961" fmla="*/ 4666212 h 7061576"/>
              <a:gd name="connsiteX962" fmla="*/ 12859826 w 14424775"/>
              <a:gd name="connsiteY962" fmla="*/ 4666212 h 7061576"/>
              <a:gd name="connsiteX963" fmla="*/ 12842959 w 14424775"/>
              <a:gd name="connsiteY963" fmla="*/ 4742033 h 7061576"/>
              <a:gd name="connsiteX964" fmla="*/ 12890221 w 14424775"/>
              <a:gd name="connsiteY964" fmla="*/ 4802836 h 7061576"/>
              <a:gd name="connsiteX965" fmla="*/ 12821926 w 14424775"/>
              <a:gd name="connsiteY965" fmla="*/ 4836579 h 7061576"/>
              <a:gd name="connsiteX966" fmla="*/ 12805058 w 14424775"/>
              <a:gd name="connsiteY966" fmla="*/ 4912401 h 7061576"/>
              <a:gd name="connsiteX967" fmla="*/ 12736765 w 14424775"/>
              <a:gd name="connsiteY967" fmla="*/ 4878657 h 7061576"/>
              <a:gd name="connsiteX968" fmla="*/ 12668471 w 14424775"/>
              <a:gd name="connsiteY968" fmla="*/ 4912401 h 7061576"/>
              <a:gd name="connsiteX969" fmla="*/ 12651603 w 14424775"/>
              <a:gd name="connsiteY969" fmla="*/ 4836579 h 7061576"/>
              <a:gd name="connsiteX970" fmla="*/ 12586455 w 14424775"/>
              <a:gd name="connsiteY970" fmla="*/ 4804391 h 7061576"/>
              <a:gd name="connsiteX971" fmla="*/ 12521307 w 14424775"/>
              <a:gd name="connsiteY971" fmla="*/ 4836579 h 7061576"/>
              <a:gd name="connsiteX972" fmla="*/ 12504439 w 14424775"/>
              <a:gd name="connsiteY972" fmla="*/ 4912401 h 7061576"/>
              <a:gd name="connsiteX973" fmla="*/ 12436146 w 14424775"/>
              <a:gd name="connsiteY973" fmla="*/ 4878657 h 7061576"/>
              <a:gd name="connsiteX974" fmla="*/ 12367852 w 14424775"/>
              <a:gd name="connsiteY974" fmla="*/ 4912401 h 7061576"/>
              <a:gd name="connsiteX975" fmla="*/ 12350984 w 14424775"/>
              <a:gd name="connsiteY975" fmla="*/ 4836579 h 7061576"/>
              <a:gd name="connsiteX976" fmla="*/ 12282689 w 14424775"/>
              <a:gd name="connsiteY976" fmla="*/ 4802836 h 7061576"/>
              <a:gd name="connsiteX977" fmla="*/ 12329951 w 14424775"/>
              <a:gd name="connsiteY977" fmla="*/ 4742033 h 7061576"/>
              <a:gd name="connsiteX978" fmla="*/ 12313084 w 14424775"/>
              <a:gd name="connsiteY978" fmla="*/ 4666212 h 7061576"/>
              <a:gd name="connsiteX979" fmla="*/ 12388885 w 14424775"/>
              <a:gd name="connsiteY979" fmla="*/ 4666212 h 7061576"/>
              <a:gd name="connsiteX980" fmla="*/ 11509121 w 14424775"/>
              <a:gd name="connsiteY980" fmla="*/ 4605408 h 7061576"/>
              <a:gd name="connsiteX981" fmla="*/ 11556381 w 14424775"/>
              <a:gd name="connsiteY981" fmla="*/ 4666212 h 7061576"/>
              <a:gd name="connsiteX982" fmla="*/ 11632182 w 14424775"/>
              <a:gd name="connsiteY982" fmla="*/ 4666212 h 7061576"/>
              <a:gd name="connsiteX983" fmla="*/ 11615315 w 14424775"/>
              <a:gd name="connsiteY983" fmla="*/ 4742033 h 7061576"/>
              <a:gd name="connsiteX984" fmla="*/ 11662576 w 14424775"/>
              <a:gd name="connsiteY984" fmla="*/ 4802835 h 7061576"/>
              <a:gd name="connsiteX985" fmla="*/ 11709837 w 14424775"/>
              <a:gd name="connsiteY985" fmla="*/ 4742033 h 7061576"/>
              <a:gd name="connsiteX986" fmla="*/ 11692970 w 14424775"/>
              <a:gd name="connsiteY986" fmla="*/ 4666212 h 7061576"/>
              <a:gd name="connsiteX987" fmla="*/ 11768771 w 14424775"/>
              <a:gd name="connsiteY987" fmla="*/ 4666212 h 7061576"/>
              <a:gd name="connsiteX988" fmla="*/ 11816032 w 14424775"/>
              <a:gd name="connsiteY988" fmla="*/ 4605408 h 7061576"/>
              <a:gd name="connsiteX989" fmla="*/ 11863292 w 14424775"/>
              <a:gd name="connsiteY989" fmla="*/ 4666212 h 7061576"/>
              <a:gd name="connsiteX990" fmla="*/ 11939093 w 14424775"/>
              <a:gd name="connsiteY990" fmla="*/ 4666212 h 7061576"/>
              <a:gd name="connsiteX991" fmla="*/ 11922226 w 14424775"/>
              <a:gd name="connsiteY991" fmla="*/ 4742033 h 7061576"/>
              <a:gd name="connsiteX992" fmla="*/ 11969488 w 14424775"/>
              <a:gd name="connsiteY992" fmla="*/ 4802836 h 7061576"/>
              <a:gd name="connsiteX993" fmla="*/ 11901193 w 14424775"/>
              <a:gd name="connsiteY993" fmla="*/ 4836579 h 7061576"/>
              <a:gd name="connsiteX994" fmla="*/ 11884325 w 14424775"/>
              <a:gd name="connsiteY994" fmla="*/ 4912401 h 7061576"/>
              <a:gd name="connsiteX995" fmla="*/ 11816032 w 14424775"/>
              <a:gd name="connsiteY995" fmla="*/ 4878657 h 7061576"/>
              <a:gd name="connsiteX996" fmla="*/ 11747738 w 14424775"/>
              <a:gd name="connsiteY996" fmla="*/ 4912401 h 7061576"/>
              <a:gd name="connsiteX997" fmla="*/ 11730870 w 14424775"/>
              <a:gd name="connsiteY997" fmla="*/ 4836579 h 7061576"/>
              <a:gd name="connsiteX998" fmla="*/ 11662576 w 14424775"/>
              <a:gd name="connsiteY998" fmla="*/ 4802836 h 7061576"/>
              <a:gd name="connsiteX999" fmla="*/ 11594282 w 14424775"/>
              <a:gd name="connsiteY999" fmla="*/ 4836579 h 7061576"/>
              <a:gd name="connsiteX1000" fmla="*/ 11577414 w 14424775"/>
              <a:gd name="connsiteY1000" fmla="*/ 4912401 h 7061576"/>
              <a:gd name="connsiteX1001" fmla="*/ 11509121 w 14424775"/>
              <a:gd name="connsiteY1001" fmla="*/ 4878657 h 7061576"/>
              <a:gd name="connsiteX1002" fmla="*/ 11440827 w 14424775"/>
              <a:gd name="connsiteY1002" fmla="*/ 4912401 h 7061576"/>
              <a:gd name="connsiteX1003" fmla="*/ 11423959 w 14424775"/>
              <a:gd name="connsiteY1003" fmla="*/ 4836579 h 7061576"/>
              <a:gd name="connsiteX1004" fmla="*/ 11355664 w 14424775"/>
              <a:gd name="connsiteY1004" fmla="*/ 4802836 h 7061576"/>
              <a:gd name="connsiteX1005" fmla="*/ 11402926 w 14424775"/>
              <a:gd name="connsiteY1005" fmla="*/ 4742033 h 7061576"/>
              <a:gd name="connsiteX1006" fmla="*/ 11386059 w 14424775"/>
              <a:gd name="connsiteY1006" fmla="*/ 4666212 h 7061576"/>
              <a:gd name="connsiteX1007" fmla="*/ 11461860 w 14424775"/>
              <a:gd name="connsiteY1007" fmla="*/ 4666212 h 7061576"/>
              <a:gd name="connsiteX1008" fmla="*/ 6598571 w 14424775"/>
              <a:gd name="connsiteY1008" fmla="*/ 4605407 h 7061576"/>
              <a:gd name="connsiteX1009" fmla="*/ 6645854 w 14424775"/>
              <a:gd name="connsiteY1009" fmla="*/ 4666211 h 7061576"/>
              <a:gd name="connsiteX1010" fmla="*/ 6721649 w 14424775"/>
              <a:gd name="connsiteY1010" fmla="*/ 4666211 h 7061576"/>
              <a:gd name="connsiteX1011" fmla="*/ 6704789 w 14424775"/>
              <a:gd name="connsiteY1011" fmla="*/ 4742032 h 7061576"/>
              <a:gd name="connsiteX1012" fmla="*/ 6752039 w 14424775"/>
              <a:gd name="connsiteY1012" fmla="*/ 4802834 h 7061576"/>
              <a:gd name="connsiteX1013" fmla="*/ 6799309 w 14424775"/>
              <a:gd name="connsiteY1013" fmla="*/ 4742032 h 7061576"/>
              <a:gd name="connsiteX1014" fmla="*/ 6782440 w 14424775"/>
              <a:gd name="connsiteY1014" fmla="*/ 4666211 h 7061576"/>
              <a:gd name="connsiteX1015" fmla="*/ 6858238 w 14424775"/>
              <a:gd name="connsiteY1015" fmla="*/ 4666211 h 7061576"/>
              <a:gd name="connsiteX1016" fmla="*/ 6905485 w 14424775"/>
              <a:gd name="connsiteY1016" fmla="*/ 4605407 h 7061576"/>
              <a:gd name="connsiteX1017" fmla="*/ 6952748 w 14424775"/>
              <a:gd name="connsiteY1017" fmla="*/ 4666211 h 7061576"/>
              <a:gd name="connsiteX1018" fmla="*/ 7028556 w 14424775"/>
              <a:gd name="connsiteY1018" fmla="*/ 4666211 h 7061576"/>
              <a:gd name="connsiteX1019" fmla="*/ 7011681 w 14424775"/>
              <a:gd name="connsiteY1019" fmla="*/ 4742032 h 7061576"/>
              <a:gd name="connsiteX1020" fmla="*/ 7058937 w 14424775"/>
              <a:gd name="connsiteY1020" fmla="*/ 4802834 h 7061576"/>
              <a:gd name="connsiteX1021" fmla="*/ 7106203 w 14424775"/>
              <a:gd name="connsiteY1021" fmla="*/ 4742032 h 7061576"/>
              <a:gd name="connsiteX1022" fmla="*/ 7089328 w 14424775"/>
              <a:gd name="connsiteY1022" fmla="*/ 4666211 h 7061576"/>
              <a:gd name="connsiteX1023" fmla="*/ 7165133 w 14424775"/>
              <a:gd name="connsiteY1023" fmla="*/ 4666211 h 7061576"/>
              <a:gd name="connsiteX1024" fmla="*/ 7212388 w 14424775"/>
              <a:gd name="connsiteY1024" fmla="*/ 4605407 h 7061576"/>
              <a:gd name="connsiteX1025" fmla="*/ 7259629 w 14424775"/>
              <a:gd name="connsiteY1025" fmla="*/ 4666211 h 7061576"/>
              <a:gd name="connsiteX1026" fmla="*/ 7335430 w 14424775"/>
              <a:gd name="connsiteY1026" fmla="*/ 4666211 h 7061576"/>
              <a:gd name="connsiteX1027" fmla="*/ 7318563 w 14424775"/>
              <a:gd name="connsiteY1027" fmla="*/ 4742032 h 7061576"/>
              <a:gd name="connsiteX1028" fmla="*/ 7365824 w 14424775"/>
              <a:gd name="connsiteY1028" fmla="*/ 4802834 h 7061576"/>
              <a:gd name="connsiteX1029" fmla="*/ 7413085 w 14424775"/>
              <a:gd name="connsiteY1029" fmla="*/ 4742032 h 7061576"/>
              <a:gd name="connsiteX1030" fmla="*/ 7396218 w 14424775"/>
              <a:gd name="connsiteY1030" fmla="*/ 4666211 h 7061576"/>
              <a:gd name="connsiteX1031" fmla="*/ 7472019 w 14424775"/>
              <a:gd name="connsiteY1031" fmla="*/ 4666211 h 7061576"/>
              <a:gd name="connsiteX1032" fmla="*/ 7519280 w 14424775"/>
              <a:gd name="connsiteY1032" fmla="*/ 4605407 h 7061576"/>
              <a:gd name="connsiteX1033" fmla="*/ 7566540 w 14424775"/>
              <a:gd name="connsiteY1033" fmla="*/ 4666211 h 7061576"/>
              <a:gd name="connsiteX1034" fmla="*/ 7642341 w 14424775"/>
              <a:gd name="connsiteY1034" fmla="*/ 4666211 h 7061576"/>
              <a:gd name="connsiteX1035" fmla="*/ 7625474 w 14424775"/>
              <a:gd name="connsiteY1035" fmla="*/ 4742032 h 7061576"/>
              <a:gd name="connsiteX1036" fmla="*/ 7672735 w 14424775"/>
              <a:gd name="connsiteY1036" fmla="*/ 4802834 h 7061576"/>
              <a:gd name="connsiteX1037" fmla="*/ 7719996 w 14424775"/>
              <a:gd name="connsiteY1037" fmla="*/ 4742032 h 7061576"/>
              <a:gd name="connsiteX1038" fmla="*/ 7703129 w 14424775"/>
              <a:gd name="connsiteY1038" fmla="*/ 4666211 h 7061576"/>
              <a:gd name="connsiteX1039" fmla="*/ 7778930 w 14424775"/>
              <a:gd name="connsiteY1039" fmla="*/ 4666211 h 7061576"/>
              <a:gd name="connsiteX1040" fmla="*/ 7826191 w 14424775"/>
              <a:gd name="connsiteY1040" fmla="*/ 4605407 h 7061576"/>
              <a:gd name="connsiteX1041" fmla="*/ 7873451 w 14424775"/>
              <a:gd name="connsiteY1041" fmla="*/ 4666211 h 7061576"/>
              <a:gd name="connsiteX1042" fmla="*/ 7949252 w 14424775"/>
              <a:gd name="connsiteY1042" fmla="*/ 4666211 h 7061576"/>
              <a:gd name="connsiteX1043" fmla="*/ 7932385 w 14424775"/>
              <a:gd name="connsiteY1043" fmla="*/ 4742032 h 7061576"/>
              <a:gd name="connsiteX1044" fmla="*/ 7979646 w 14424775"/>
              <a:gd name="connsiteY1044" fmla="*/ 4802833 h 7061576"/>
              <a:gd name="connsiteX1045" fmla="*/ 8026906 w 14424775"/>
              <a:gd name="connsiteY1045" fmla="*/ 4742032 h 7061576"/>
              <a:gd name="connsiteX1046" fmla="*/ 8010039 w 14424775"/>
              <a:gd name="connsiteY1046" fmla="*/ 4666211 h 7061576"/>
              <a:gd name="connsiteX1047" fmla="*/ 8085840 w 14424775"/>
              <a:gd name="connsiteY1047" fmla="*/ 4666211 h 7061576"/>
              <a:gd name="connsiteX1048" fmla="*/ 8133101 w 14424775"/>
              <a:gd name="connsiteY1048" fmla="*/ 4605407 h 7061576"/>
              <a:gd name="connsiteX1049" fmla="*/ 8180361 w 14424775"/>
              <a:gd name="connsiteY1049" fmla="*/ 4666211 h 7061576"/>
              <a:gd name="connsiteX1050" fmla="*/ 8256162 w 14424775"/>
              <a:gd name="connsiteY1050" fmla="*/ 4666211 h 7061576"/>
              <a:gd name="connsiteX1051" fmla="*/ 8239295 w 14424775"/>
              <a:gd name="connsiteY1051" fmla="*/ 4742032 h 7061576"/>
              <a:gd name="connsiteX1052" fmla="*/ 8286556 w 14424775"/>
              <a:gd name="connsiteY1052" fmla="*/ 4802834 h 7061576"/>
              <a:gd name="connsiteX1053" fmla="*/ 8333817 w 14424775"/>
              <a:gd name="connsiteY1053" fmla="*/ 4742032 h 7061576"/>
              <a:gd name="connsiteX1054" fmla="*/ 8316950 w 14424775"/>
              <a:gd name="connsiteY1054" fmla="*/ 4666211 h 7061576"/>
              <a:gd name="connsiteX1055" fmla="*/ 8392751 w 14424775"/>
              <a:gd name="connsiteY1055" fmla="*/ 4666211 h 7061576"/>
              <a:gd name="connsiteX1056" fmla="*/ 8440012 w 14424775"/>
              <a:gd name="connsiteY1056" fmla="*/ 4605407 h 7061576"/>
              <a:gd name="connsiteX1057" fmla="*/ 8487272 w 14424775"/>
              <a:gd name="connsiteY1057" fmla="*/ 4666211 h 7061576"/>
              <a:gd name="connsiteX1058" fmla="*/ 8563073 w 14424775"/>
              <a:gd name="connsiteY1058" fmla="*/ 4666211 h 7061576"/>
              <a:gd name="connsiteX1059" fmla="*/ 8546206 w 14424775"/>
              <a:gd name="connsiteY1059" fmla="*/ 4742032 h 7061576"/>
              <a:gd name="connsiteX1060" fmla="*/ 8593468 w 14424775"/>
              <a:gd name="connsiteY1060" fmla="*/ 4802835 h 7061576"/>
              <a:gd name="connsiteX1061" fmla="*/ 8525173 w 14424775"/>
              <a:gd name="connsiteY1061" fmla="*/ 4836578 h 7061576"/>
              <a:gd name="connsiteX1062" fmla="*/ 8508305 w 14424775"/>
              <a:gd name="connsiteY1062" fmla="*/ 4912400 h 7061576"/>
              <a:gd name="connsiteX1063" fmla="*/ 8440012 w 14424775"/>
              <a:gd name="connsiteY1063" fmla="*/ 4878656 h 7061576"/>
              <a:gd name="connsiteX1064" fmla="*/ 8371718 w 14424775"/>
              <a:gd name="connsiteY1064" fmla="*/ 4912400 h 7061576"/>
              <a:gd name="connsiteX1065" fmla="*/ 8354850 w 14424775"/>
              <a:gd name="connsiteY1065" fmla="*/ 4836578 h 7061576"/>
              <a:gd name="connsiteX1066" fmla="*/ 8286556 w 14424775"/>
              <a:gd name="connsiteY1066" fmla="*/ 4802836 h 7061576"/>
              <a:gd name="connsiteX1067" fmla="*/ 8218262 w 14424775"/>
              <a:gd name="connsiteY1067" fmla="*/ 4836578 h 7061576"/>
              <a:gd name="connsiteX1068" fmla="*/ 8201394 w 14424775"/>
              <a:gd name="connsiteY1068" fmla="*/ 4912400 h 7061576"/>
              <a:gd name="connsiteX1069" fmla="*/ 8133101 w 14424775"/>
              <a:gd name="connsiteY1069" fmla="*/ 4878656 h 7061576"/>
              <a:gd name="connsiteX1070" fmla="*/ 8064807 w 14424775"/>
              <a:gd name="connsiteY1070" fmla="*/ 4912400 h 7061576"/>
              <a:gd name="connsiteX1071" fmla="*/ 8047939 w 14424775"/>
              <a:gd name="connsiteY1071" fmla="*/ 4836578 h 7061576"/>
              <a:gd name="connsiteX1072" fmla="*/ 7979646 w 14424775"/>
              <a:gd name="connsiteY1072" fmla="*/ 4802836 h 7061576"/>
              <a:gd name="connsiteX1073" fmla="*/ 7911352 w 14424775"/>
              <a:gd name="connsiteY1073" fmla="*/ 4836578 h 7061576"/>
              <a:gd name="connsiteX1074" fmla="*/ 7894484 w 14424775"/>
              <a:gd name="connsiteY1074" fmla="*/ 4912400 h 7061576"/>
              <a:gd name="connsiteX1075" fmla="*/ 7826191 w 14424775"/>
              <a:gd name="connsiteY1075" fmla="*/ 4878656 h 7061576"/>
              <a:gd name="connsiteX1076" fmla="*/ 7757897 w 14424775"/>
              <a:gd name="connsiteY1076" fmla="*/ 4912400 h 7061576"/>
              <a:gd name="connsiteX1077" fmla="*/ 7741029 w 14424775"/>
              <a:gd name="connsiteY1077" fmla="*/ 4836578 h 7061576"/>
              <a:gd name="connsiteX1078" fmla="*/ 7672735 w 14424775"/>
              <a:gd name="connsiteY1078" fmla="*/ 4802836 h 7061576"/>
              <a:gd name="connsiteX1079" fmla="*/ 7604441 w 14424775"/>
              <a:gd name="connsiteY1079" fmla="*/ 4836578 h 7061576"/>
              <a:gd name="connsiteX1080" fmla="*/ 7587573 w 14424775"/>
              <a:gd name="connsiteY1080" fmla="*/ 4912400 h 7061576"/>
              <a:gd name="connsiteX1081" fmla="*/ 7519280 w 14424775"/>
              <a:gd name="connsiteY1081" fmla="*/ 4878656 h 7061576"/>
              <a:gd name="connsiteX1082" fmla="*/ 7450986 w 14424775"/>
              <a:gd name="connsiteY1082" fmla="*/ 4912400 h 7061576"/>
              <a:gd name="connsiteX1083" fmla="*/ 7434118 w 14424775"/>
              <a:gd name="connsiteY1083" fmla="*/ 4836578 h 7061576"/>
              <a:gd name="connsiteX1084" fmla="*/ 7365824 w 14424775"/>
              <a:gd name="connsiteY1084" fmla="*/ 4802836 h 7061576"/>
              <a:gd name="connsiteX1085" fmla="*/ 7297530 w 14424775"/>
              <a:gd name="connsiteY1085" fmla="*/ 4836578 h 7061576"/>
              <a:gd name="connsiteX1086" fmla="*/ 7280662 w 14424775"/>
              <a:gd name="connsiteY1086" fmla="*/ 4912400 h 7061576"/>
              <a:gd name="connsiteX1087" fmla="*/ 7212388 w 14424775"/>
              <a:gd name="connsiteY1087" fmla="*/ 4878656 h 7061576"/>
              <a:gd name="connsiteX1088" fmla="*/ 7144096 w 14424775"/>
              <a:gd name="connsiteY1088" fmla="*/ 4912400 h 7061576"/>
              <a:gd name="connsiteX1089" fmla="*/ 7127229 w 14424775"/>
              <a:gd name="connsiteY1089" fmla="*/ 4836578 h 7061576"/>
              <a:gd name="connsiteX1090" fmla="*/ 7058937 w 14424775"/>
              <a:gd name="connsiteY1090" fmla="*/ 4802836 h 7061576"/>
              <a:gd name="connsiteX1091" fmla="*/ 6990636 w 14424775"/>
              <a:gd name="connsiteY1091" fmla="*/ 4836578 h 7061576"/>
              <a:gd name="connsiteX1092" fmla="*/ 6973778 w 14424775"/>
              <a:gd name="connsiteY1092" fmla="*/ 4912400 h 7061576"/>
              <a:gd name="connsiteX1093" fmla="*/ 6905485 w 14424775"/>
              <a:gd name="connsiteY1093" fmla="*/ 4878656 h 7061576"/>
              <a:gd name="connsiteX1094" fmla="*/ 6837205 w 14424775"/>
              <a:gd name="connsiteY1094" fmla="*/ 4912400 h 7061576"/>
              <a:gd name="connsiteX1095" fmla="*/ 6820337 w 14424775"/>
              <a:gd name="connsiteY1095" fmla="*/ 4836578 h 7061576"/>
              <a:gd name="connsiteX1096" fmla="*/ 6752039 w 14424775"/>
              <a:gd name="connsiteY1096" fmla="*/ 4802836 h 7061576"/>
              <a:gd name="connsiteX1097" fmla="*/ 6683752 w 14424775"/>
              <a:gd name="connsiteY1097" fmla="*/ 4836578 h 7061576"/>
              <a:gd name="connsiteX1098" fmla="*/ 6666871 w 14424775"/>
              <a:gd name="connsiteY1098" fmla="*/ 4912400 h 7061576"/>
              <a:gd name="connsiteX1099" fmla="*/ 6598571 w 14424775"/>
              <a:gd name="connsiteY1099" fmla="*/ 4878656 h 7061576"/>
              <a:gd name="connsiteX1100" fmla="*/ 6530281 w 14424775"/>
              <a:gd name="connsiteY1100" fmla="*/ 4912400 h 7061576"/>
              <a:gd name="connsiteX1101" fmla="*/ 6513413 w 14424775"/>
              <a:gd name="connsiteY1101" fmla="*/ 4836578 h 7061576"/>
              <a:gd name="connsiteX1102" fmla="*/ 6445124 w 14424775"/>
              <a:gd name="connsiteY1102" fmla="*/ 4802835 h 7061576"/>
              <a:gd name="connsiteX1103" fmla="*/ 6492380 w 14424775"/>
              <a:gd name="connsiteY1103" fmla="*/ 4742032 h 7061576"/>
              <a:gd name="connsiteX1104" fmla="*/ 6475521 w 14424775"/>
              <a:gd name="connsiteY1104" fmla="*/ 4666211 h 7061576"/>
              <a:gd name="connsiteX1105" fmla="*/ 6551316 w 14424775"/>
              <a:gd name="connsiteY1105" fmla="*/ 4666211 h 7061576"/>
              <a:gd name="connsiteX1106" fmla="*/ 3222597 w 14424775"/>
              <a:gd name="connsiteY1106" fmla="*/ 4605407 h 7061576"/>
              <a:gd name="connsiteX1107" fmla="*/ 3269859 w 14424775"/>
              <a:gd name="connsiteY1107" fmla="*/ 4666211 h 7061576"/>
              <a:gd name="connsiteX1108" fmla="*/ 3345659 w 14424775"/>
              <a:gd name="connsiteY1108" fmla="*/ 4666211 h 7061576"/>
              <a:gd name="connsiteX1109" fmla="*/ 3328790 w 14424775"/>
              <a:gd name="connsiteY1109" fmla="*/ 4742032 h 7061576"/>
              <a:gd name="connsiteX1110" fmla="*/ 3376053 w 14424775"/>
              <a:gd name="connsiteY1110" fmla="*/ 4802834 h 7061576"/>
              <a:gd name="connsiteX1111" fmla="*/ 3423306 w 14424775"/>
              <a:gd name="connsiteY1111" fmla="*/ 4742032 h 7061576"/>
              <a:gd name="connsiteX1112" fmla="*/ 3406447 w 14424775"/>
              <a:gd name="connsiteY1112" fmla="*/ 4666211 h 7061576"/>
              <a:gd name="connsiteX1113" fmla="*/ 3482239 w 14424775"/>
              <a:gd name="connsiteY1113" fmla="*/ 4666211 h 7061576"/>
              <a:gd name="connsiteX1114" fmla="*/ 3529504 w 14424775"/>
              <a:gd name="connsiteY1114" fmla="*/ 4605407 h 7061576"/>
              <a:gd name="connsiteX1115" fmla="*/ 3576766 w 14424775"/>
              <a:gd name="connsiteY1115" fmla="*/ 4666211 h 7061576"/>
              <a:gd name="connsiteX1116" fmla="*/ 3652561 w 14424775"/>
              <a:gd name="connsiteY1116" fmla="*/ 4666211 h 7061576"/>
              <a:gd name="connsiteX1117" fmla="*/ 3635698 w 14424775"/>
              <a:gd name="connsiteY1117" fmla="*/ 4742032 h 7061576"/>
              <a:gd name="connsiteX1118" fmla="*/ 3682959 w 14424775"/>
              <a:gd name="connsiteY1118" fmla="*/ 4802834 h 7061576"/>
              <a:gd name="connsiteX1119" fmla="*/ 3730216 w 14424775"/>
              <a:gd name="connsiteY1119" fmla="*/ 4742032 h 7061576"/>
              <a:gd name="connsiteX1120" fmla="*/ 3713352 w 14424775"/>
              <a:gd name="connsiteY1120" fmla="*/ 4666211 h 7061576"/>
              <a:gd name="connsiteX1121" fmla="*/ 3789147 w 14424775"/>
              <a:gd name="connsiteY1121" fmla="*/ 4666211 h 7061576"/>
              <a:gd name="connsiteX1122" fmla="*/ 3836409 w 14424775"/>
              <a:gd name="connsiteY1122" fmla="*/ 4605407 h 7061576"/>
              <a:gd name="connsiteX1123" fmla="*/ 3883663 w 14424775"/>
              <a:gd name="connsiteY1123" fmla="*/ 4666211 h 7061576"/>
              <a:gd name="connsiteX1124" fmla="*/ 3959474 w 14424775"/>
              <a:gd name="connsiteY1124" fmla="*/ 4666211 h 7061576"/>
              <a:gd name="connsiteX1125" fmla="*/ 3942607 w 14424775"/>
              <a:gd name="connsiteY1125" fmla="*/ 4742032 h 7061576"/>
              <a:gd name="connsiteX1126" fmla="*/ 3989868 w 14424775"/>
              <a:gd name="connsiteY1126" fmla="*/ 4802834 h 7061576"/>
              <a:gd name="connsiteX1127" fmla="*/ 4037126 w 14424775"/>
              <a:gd name="connsiteY1127" fmla="*/ 4742032 h 7061576"/>
              <a:gd name="connsiteX1128" fmla="*/ 4020256 w 14424775"/>
              <a:gd name="connsiteY1128" fmla="*/ 4666211 h 7061576"/>
              <a:gd name="connsiteX1129" fmla="*/ 4096069 w 14424775"/>
              <a:gd name="connsiteY1129" fmla="*/ 4666211 h 7061576"/>
              <a:gd name="connsiteX1130" fmla="*/ 4143325 w 14424775"/>
              <a:gd name="connsiteY1130" fmla="*/ 4605407 h 7061576"/>
              <a:gd name="connsiteX1131" fmla="*/ 4190582 w 14424775"/>
              <a:gd name="connsiteY1131" fmla="*/ 4666211 h 7061576"/>
              <a:gd name="connsiteX1132" fmla="*/ 4266384 w 14424775"/>
              <a:gd name="connsiteY1132" fmla="*/ 4666211 h 7061576"/>
              <a:gd name="connsiteX1133" fmla="*/ 4249515 w 14424775"/>
              <a:gd name="connsiteY1133" fmla="*/ 4742032 h 7061576"/>
              <a:gd name="connsiteX1134" fmla="*/ 4296773 w 14424775"/>
              <a:gd name="connsiteY1134" fmla="*/ 4802834 h 7061576"/>
              <a:gd name="connsiteX1135" fmla="*/ 4344037 w 14424775"/>
              <a:gd name="connsiteY1135" fmla="*/ 4742032 h 7061576"/>
              <a:gd name="connsiteX1136" fmla="*/ 4327165 w 14424775"/>
              <a:gd name="connsiteY1136" fmla="*/ 4666211 h 7061576"/>
              <a:gd name="connsiteX1137" fmla="*/ 4402982 w 14424775"/>
              <a:gd name="connsiteY1137" fmla="*/ 4666211 h 7061576"/>
              <a:gd name="connsiteX1138" fmla="*/ 4450239 w 14424775"/>
              <a:gd name="connsiteY1138" fmla="*/ 4605407 h 7061576"/>
              <a:gd name="connsiteX1139" fmla="*/ 4497492 w 14424775"/>
              <a:gd name="connsiteY1139" fmla="*/ 4666211 h 7061576"/>
              <a:gd name="connsiteX1140" fmla="*/ 4573296 w 14424775"/>
              <a:gd name="connsiteY1140" fmla="*/ 4666211 h 7061576"/>
              <a:gd name="connsiteX1141" fmla="*/ 4556429 w 14424775"/>
              <a:gd name="connsiteY1141" fmla="*/ 4742032 h 7061576"/>
              <a:gd name="connsiteX1142" fmla="*/ 4603693 w 14424775"/>
              <a:gd name="connsiteY1142" fmla="*/ 4802835 h 7061576"/>
              <a:gd name="connsiteX1143" fmla="*/ 4535391 w 14424775"/>
              <a:gd name="connsiteY1143" fmla="*/ 4836578 h 7061576"/>
              <a:gd name="connsiteX1144" fmla="*/ 4518528 w 14424775"/>
              <a:gd name="connsiteY1144" fmla="*/ 4912400 h 7061576"/>
              <a:gd name="connsiteX1145" fmla="*/ 4450239 w 14424775"/>
              <a:gd name="connsiteY1145" fmla="*/ 4878656 h 7061576"/>
              <a:gd name="connsiteX1146" fmla="*/ 4381943 w 14424775"/>
              <a:gd name="connsiteY1146" fmla="*/ 4912400 h 7061576"/>
              <a:gd name="connsiteX1147" fmla="*/ 4365072 w 14424775"/>
              <a:gd name="connsiteY1147" fmla="*/ 4836578 h 7061576"/>
              <a:gd name="connsiteX1148" fmla="*/ 4296773 w 14424775"/>
              <a:gd name="connsiteY1148" fmla="*/ 4802835 h 7061576"/>
              <a:gd name="connsiteX1149" fmla="*/ 4228478 w 14424775"/>
              <a:gd name="connsiteY1149" fmla="*/ 4836578 h 7061576"/>
              <a:gd name="connsiteX1150" fmla="*/ 4211609 w 14424775"/>
              <a:gd name="connsiteY1150" fmla="*/ 4912400 h 7061576"/>
              <a:gd name="connsiteX1151" fmla="*/ 4143325 w 14424775"/>
              <a:gd name="connsiteY1151" fmla="*/ 4878656 h 7061576"/>
              <a:gd name="connsiteX1152" fmla="*/ 4075033 w 14424775"/>
              <a:gd name="connsiteY1152" fmla="*/ 4912400 h 7061576"/>
              <a:gd name="connsiteX1153" fmla="*/ 4058159 w 14424775"/>
              <a:gd name="connsiteY1153" fmla="*/ 4836578 h 7061576"/>
              <a:gd name="connsiteX1154" fmla="*/ 3989868 w 14424775"/>
              <a:gd name="connsiteY1154" fmla="*/ 4802835 h 7061576"/>
              <a:gd name="connsiteX1155" fmla="*/ 3921568 w 14424775"/>
              <a:gd name="connsiteY1155" fmla="*/ 4836578 h 7061576"/>
              <a:gd name="connsiteX1156" fmla="*/ 3904696 w 14424775"/>
              <a:gd name="connsiteY1156" fmla="*/ 4912400 h 7061576"/>
              <a:gd name="connsiteX1157" fmla="*/ 3836409 w 14424775"/>
              <a:gd name="connsiteY1157" fmla="*/ 4878656 h 7061576"/>
              <a:gd name="connsiteX1158" fmla="*/ 3768115 w 14424775"/>
              <a:gd name="connsiteY1158" fmla="*/ 4912400 h 7061576"/>
              <a:gd name="connsiteX1159" fmla="*/ 3751246 w 14424775"/>
              <a:gd name="connsiteY1159" fmla="*/ 4836578 h 7061576"/>
              <a:gd name="connsiteX1160" fmla="*/ 3682959 w 14424775"/>
              <a:gd name="connsiteY1160" fmla="*/ 4802835 h 7061576"/>
              <a:gd name="connsiteX1161" fmla="*/ 3614667 w 14424775"/>
              <a:gd name="connsiteY1161" fmla="*/ 4836578 h 7061576"/>
              <a:gd name="connsiteX1162" fmla="*/ 3597798 w 14424775"/>
              <a:gd name="connsiteY1162" fmla="*/ 4912400 h 7061576"/>
              <a:gd name="connsiteX1163" fmla="*/ 3529504 w 14424775"/>
              <a:gd name="connsiteY1163" fmla="*/ 4878656 h 7061576"/>
              <a:gd name="connsiteX1164" fmla="*/ 3461208 w 14424775"/>
              <a:gd name="connsiteY1164" fmla="*/ 4912400 h 7061576"/>
              <a:gd name="connsiteX1165" fmla="*/ 3444339 w 14424775"/>
              <a:gd name="connsiteY1165" fmla="*/ 4836578 h 7061576"/>
              <a:gd name="connsiteX1166" fmla="*/ 3376053 w 14424775"/>
              <a:gd name="connsiteY1166" fmla="*/ 4802835 h 7061576"/>
              <a:gd name="connsiteX1167" fmla="*/ 3307758 w 14424775"/>
              <a:gd name="connsiteY1167" fmla="*/ 4836578 h 7061576"/>
              <a:gd name="connsiteX1168" fmla="*/ 3290889 w 14424775"/>
              <a:gd name="connsiteY1168" fmla="*/ 4912400 h 7061576"/>
              <a:gd name="connsiteX1169" fmla="*/ 3222597 w 14424775"/>
              <a:gd name="connsiteY1169" fmla="*/ 4878656 h 7061576"/>
              <a:gd name="connsiteX1170" fmla="*/ 3154302 w 14424775"/>
              <a:gd name="connsiteY1170" fmla="*/ 4912400 h 7061576"/>
              <a:gd name="connsiteX1171" fmla="*/ 3137434 w 14424775"/>
              <a:gd name="connsiteY1171" fmla="*/ 4836578 h 7061576"/>
              <a:gd name="connsiteX1172" fmla="*/ 3069137 w 14424775"/>
              <a:gd name="connsiteY1172" fmla="*/ 4802835 h 7061576"/>
              <a:gd name="connsiteX1173" fmla="*/ 3116401 w 14424775"/>
              <a:gd name="connsiteY1173" fmla="*/ 4742032 h 7061576"/>
              <a:gd name="connsiteX1174" fmla="*/ 3099533 w 14424775"/>
              <a:gd name="connsiteY1174" fmla="*/ 4666211 h 7061576"/>
              <a:gd name="connsiteX1175" fmla="*/ 3175335 w 14424775"/>
              <a:gd name="connsiteY1175" fmla="*/ 4666211 h 7061576"/>
              <a:gd name="connsiteX1176" fmla="*/ 12436146 w 14424775"/>
              <a:gd name="connsiteY1176" fmla="*/ 4298383 h 7061576"/>
              <a:gd name="connsiteX1177" fmla="*/ 12483406 w 14424775"/>
              <a:gd name="connsiteY1177" fmla="*/ 4359187 h 7061576"/>
              <a:gd name="connsiteX1178" fmla="*/ 12559207 w 14424775"/>
              <a:gd name="connsiteY1178" fmla="*/ 4359187 h 7061576"/>
              <a:gd name="connsiteX1179" fmla="*/ 12542340 w 14424775"/>
              <a:gd name="connsiteY1179" fmla="*/ 4435008 h 7061576"/>
              <a:gd name="connsiteX1180" fmla="*/ 12589602 w 14424775"/>
              <a:gd name="connsiteY1180" fmla="*/ 4495811 h 7061576"/>
              <a:gd name="connsiteX1181" fmla="*/ 12521307 w 14424775"/>
              <a:gd name="connsiteY1181" fmla="*/ 4529554 h 7061576"/>
              <a:gd name="connsiteX1182" fmla="*/ 12504439 w 14424775"/>
              <a:gd name="connsiteY1182" fmla="*/ 4605376 h 7061576"/>
              <a:gd name="connsiteX1183" fmla="*/ 12436146 w 14424775"/>
              <a:gd name="connsiteY1183" fmla="*/ 4571632 h 7061576"/>
              <a:gd name="connsiteX1184" fmla="*/ 12367852 w 14424775"/>
              <a:gd name="connsiteY1184" fmla="*/ 4605376 h 7061576"/>
              <a:gd name="connsiteX1185" fmla="*/ 12350984 w 14424775"/>
              <a:gd name="connsiteY1185" fmla="*/ 4529554 h 7061576"/>
              <a:gd name="connsiteX1186" fmla="*/ 12282689 w 14424775"/>
              <a:gd name="connsiteY1186" fmla="*/ 4495811 h 7061576"/>
              <a:gd name="connsiteX1187" fmla="*/ 12329951 w 14424775"/>
              <a:gd name="connsiteY1187" fmla="*/ 4435008 h 7061576"/>
              <a:gd name="connsiteX1188" fmla="*/ 12313084 w 14424775"/>
              <a:gd name="connsiteY1188" fmla="*/ 4359187 h 7061576"/>
              <a:gd name="connsiteX1189" fmla="*/ 12388885 w 14424775"/>
              <a:gd name="connsiteY1189" fmla="*/ 4359187 h 7061576"/>
              <a:gd name="connsiteX1190" fmla="*/ 11202211 w 14424775"/>
              <a:gd name="connsiteY1190" fmla="*/ 4298383 h 7061576"/>
              <a:gd name="connsiteX1191" fmla="*/ 11249471 w 14424775"/>
              <a:gd name="connsiteY1191" fmla="*/ 4359187 h 7061576"/>
              <a:gd name="connsiteX1192" fmla="*/ 11325272 w 14424775"/>
              <a:gd name="connsiteY1192" fmla="*/ 4359187 h 7061576"/>
              <a:gd name="connsiteX1193" fmla="*/ 11308405 w 14424775"/>
              <a:gd name="connsiteY1193" fmla="*/ 4435008 h 7061576"/>
              <a:gd name="connsiteX1194" fmla="*/ 11355667 w 14424775"/>
              <a:gd name="connsiteY1194" fmla="*/ 4495811 h 7061576"/>
              <a:gd name="connsiteX1195" fmla="*/ 11287372 w 14424775"/>
              <a:gd name="connsiteY1195" fmla="*/ 4529554 h 7061576"/>
              <a:gd name="connsiteX1196" fmla="*/ 11270504 w 14424775"/>
              <a:gd name="connsiteY1196" fmla="*/ 4605376 h 7061576"/>
              <a:gd name="connsiteX1197" fmla="*/ 11202211 w 14424775"/>
              <a:gd name="connsiteY1197" fmla="*/ 4571632 h 7061576"/>
              <a:gd name="connsiteX1198" fmla="*/ 11133917 w 14424775"/>
              <a:gd name="connsiteY1198" fmla="*/ 4605376 h 7061576"/>
              <a:gd name="connsiteX1199" fmla="*/ 11117049 w 14424775"/>
              <a:gd name="connsiteY1199" fmla="*/ 4529554 h 7061576"/>
              <a:gd name="connsiteX1200" fmla="*/ 11048754 w 14424775"/>
              <a:gd name="connsiteY1200" fmla="*/ 4495811 h 7061576"/>
              <a:gd name="connsiteX1201" fmla="*/ 11096016 w 14424775"/>
              <a:gd name="connsiteY1201" fmla="*/ 4435008 h 7061576"/>
              <a:gd name="connsiteX1202" fmla="*/ 11079149 w 14424775"/>
              <a:gd name="connsiteY1202" fmla="*/ 4359187 h 7061576"/>
              <a:gd name="connsiteX1203" fmla="*/ 11154950 w 14424775"/>
              <a:gd name="connsiteY1203" fmla="*/ 4359187 h 7061576"/>
              <a:gd name="connsiteX1204" fmla="*/ 10281478 w 14424775"/>
              <a:gd name="connsiteY1204" fmla="*/ 4298383 h 7061576"/>
              <a:gd name="connsiteX1205" fmla="*/ 10328738 w 14424775"/>
              <a:gd name="connsiteY1205" fmla="*/ 4359187 h 7061576"/>
              <a:gd name="connsiteX1206" fmla="*/ 10404539 w 14424775"/>
              <a:gd name="connsiteY1206" fmla="*/ 4359187 h 7061576"/>
              <a:gd name="connsiteX1207" fmla="*/ 10387672 w 14424775"/>
              <a:gd name="connsiteY1207" fmla="*/ 4435008 h 7061576"/>
              <a:gd name="connsiteX1208" fmla="*/ 10434934 w 14424775"/>
              <a:gd name="connsiteY1208" fmla="*/ 4495811 h 7061576"/>
              <a:gd name="connsiteX1209" fmla="*/ 10366639 w 14424775"/>
              <a:gd name="connsiteY1209" fmla="*/ 4529554 h 7061576"/>
              <a:gd name="connsiteX1210" fmla="*/ 10349771 w 14424775"/>
              <a:gd name="connsiteY1210" fmla="*/ 4605376 h 7061576"/>
              <a:gd name="connsiteX1211" fmla="*/ 10281478 w 14424775"/>
              <a:gd name="connsiteY1211" fmla="*/ 4571632 h 7061576"/>
              <a:gd name="connsiteX1212" fmla="*/ 10213184 w 14424775"/>
              <a:gd name="connsiteY1212" fmla="*/ 4605376 h 7061576"/>
              <a:gd name="connsiteX1213" fmla="*/ 10196316 w 14424775"/>
              <a:gd name="connsiteY1213" fmla="*/ 4529554 h 7061576"/>
              <a:gd name="connsiteX1214" fmla="*/ 10128021 w 14424775"/>
              <a:gd name="connsiteY1214" fmla="*/ 4495811 h 7061576"/>
              <a:gd name="connsiteX1215" fmla="*/ 10175283 w 14424775"/>
              <a:gd name="connsiteY1215" fmla="*/ 4435008 h 7061576"/>
              <a:gd name="connsiteX1216" fmla="*/ 10158416 w 14424775"/>
              <a:gd name="connsiteY1216" fmla="*/ 4359187 h 7061576"/>
              <a:gd name="connsiteX1217" fmla="*/ 10234217 w 14424775"/>
              <a:gd name="connsiteY1217" fmla="*/ 4359187 h 7061576"/>
              <a:gd name="connsiteX1218" fmla="*/ 6291678 w 14424775"/>
              <a:gd name="connsiteY1218" fmla="*/ 4298382 h 7061576"/>
              <a:gd name="connsiteX1219" fmla="*/ 6338942 w 14424775"/>
              <a:gd name="connsiteY1219" fmla="*/ 4359186 h 7061576"/>
              <a:gd name="connsiteX1220" fmla="*/ 6414741 w 14424775"/>
              <a:gd name="connsiteY1220" fmla="*/ 4359186 h 7061576"/>
              <a:gd name="connsiteX1221" fmla="*/ 6397869 w 14424775"/>
              <a:gd name="connsiteY1221" fmla="*/ 4435007 h 7061576"/>
              <a:gd name="connsiteX1222" fmla="*/ 6445124 w 14424775"/>
              <a:gd name="connsiteY1222" fmla="*/ 4495809 h 7061576"/>
              <a:gd name="connsiteX1223" fmla="*/ 6492380 w 14424775"/>
              <a:gd name="connsiteY1223" fmla="*/ 4435007 h 7061576"/>
              <a:gd name="connsiteX1224" fmla="*/ 6475521 w 14424775"/>
              <a:gd name="connsiteY1224" fmla="*/ 4359186 h 7061576"/>
              <a:gd name="connsiteX1225" fmla="*/ 6551316 w 14424775"/>
              <a:gd name="connsiteY1225" fmla="*/ 4359186 h 7061576"/>
              <a:gd name="connsiteX1226" fmla="*/ 6598571 w 14424775"/>
              <a:gd name="connsiteY1226" fmla="*/ 4298382 h 7061576"/>
              <a:gd name="connsiteX1227" fmla="*/ 6645854 w 14424775"/>
              <a:gd name="connsiteY1227" fmla="*/ 4359186 h 7061576"/>
              <a:gd name="connsiteX1228" fmla="*/ 6721649 w 14424775"/>
              <a:gd name="connsiteY1228" fmla="*/ 4359186 h 7061576"/>
              <a:gd name="connsiteX1229" fmla="*/ 6704789 w 14424775"/>
              <a:gd name="connsiteY1229" fmla="*/ 4435007 h 7061576"/>
              <a:gd name="connsiteX1230" fmla="*/ 6752039 w 14424775"/>
              <a:gd name="connsiteY1230" fmla="*/ 4495809 h 7061576"/>
              <a:gd name="connsiteX1231" fmla="*/ 6799309 w 14424775"/>
              <a:gd name="connsiteY1231" fmla="*/ 4435007 h 7061576"/>
              <a:gd name="connsiteX1232" fmla="*/ 6782440 w 14424775"/>
              <a:gd name="connsiteY1232" fmla="*/ 4359186 h 7061576"/>
              <a:gd name="connsiteX1233" fmla="*/ 6858238 w 14424775"/>
              <a:gd name="connsiteY1233" fmla="*/ 4359186 h 7061576"/>
              <a:gd name="connsiteX1234" fmla="*/ 6905485 w 14424775"/>
              <a:gd name="connsiteY1234" fmla="*/ 4298382 h 7061576"/>
              <a:gd name="connsiteX1235" fmla="*/ 6952748 w 14424775"/>
              <a:gd name="connsiteY1235" fmla="*/ 4359186 h 7061576"/>
              <a:gd name="connsiteX1236" fmla="*/ 7028556 w 14424775"/>
              <a:gd name="connsiteY1236" fmla="*/ 4359186 h 7061576"/>
              <a:gd name="connsiteX1237" fmla="*/ 7011681 w 14424775"/>
              <a:gd name="connsiteY1237" fmla="*/ 4435007 h 7061576"/>
              <a:gd name="connsiteX1238" fmla="*/ 7058937 w 14424775"/>
              <a:gd name="connsiteY1238" fmla="*/ 4495809 h 7061576"/>
              <a:gd name="connsiteX1239" fmla="*/ 7106203 w 14424775"/>
              <a:gd name="connsiteY1239" fmla="*/ 4435007 h 7061576"/>
              <a:gd name="connsiteX1240" fmla="*/ 7089328 w 14424775"/>
              <a:gd name="connsiteY1240" fmla="*/ 4359186 h 7061576"/>
              <a:gd name="connsiteX1241" fmla="*/ 7165133 w 14424775"/>
              <a:gd name="connsiteY1241" fmla="*/ 4359186 h 7061576"/>
              <a:gd name="connsiteX1242" fmla="*/ 7212388 w 14424775"/>
              <a:gd name="connsiteY1242" fmla="*/ 4298382 h 7061576"/>
              <a:gd name="connsiteX1243" fmla="*/ 7259629 w 14424775"/>
              <a:gd name="connsiteY1243" fmla="*/ 4359186 h 7061576"/>
              <a:gd name="connsiteX1244" fmla="*/ 7335430 w 14424775"/>
              <a:gd name="connsiteY1244" fmla="*/ 4359186 h 7061576"/>
              <a:gd name="connsiteX1245" fmla="*/ 7318563 w 14424775"/>
              <a:gd name="connsiteY1245" fmla="*/ 4435007 h 7061576"/>
              <a:gd name="connsiteX1246" fmla="*/ 7365824 w 14424775"/>
              <a:gd name="connsiteY1246" fmla="*/ 4495809 h 7061576"/>
              <a:gd name="connsiteX1247" fmla="*/ 7413085 w 14424775"/>
              <a:gd name="connsiteY1247" fmla="*/ 4435007 h 7061576"/>
              <a:gd name="connsiteX1248" fmla="*/ 7396218 w 14424775"/>
              <a:gd name="connsiteY1248" fmla="*/ 4359186 h 7061576"/>
              <a:gd name="connsiteX1249" fmla="*/ 7472019 w 14424775"/>
              <a:gd name="connsiteY1249" fmla="*/ 4359186 h 7061576"/>
              <a:gd name="connsiteX1250" fmla="*/ 7519280 w 14424775"/>
              <a:gd name="connsiteY1250" fmla="*/ 4298382 h 7061576"/>
              <a:gd name="connsiteX1251" fmla="*/ 7566540 w 14424775"/>
              <a:gd name="connsiteY1251" fmla="*/ 4359186 h 7061576"/>
              <a:gd name="connsiteX1252" fmla="*/ 7642341 w 14424775"/>
              <a:gd name="connsiteY1252" fmla="*/ 4359186 h 7061576"/>
              <a:gd name="connsiteX1253" fmla="*/ 7625474 w 14424775"/>
              <a:gd name="connsiteY1253" fmla="*/ 4435007 h 7061576"/>
              <a:gd name="connsiteX1254" fmla="*/ 7672735 w 14424775"/>
              <a:gd name="connsiteY1254" fmla="*/ 4495809 h 7061576"/>
              <a:gd name="connsiteX1255" fmla="*/ 7719996 w 14424775"/>
              <a:gd name="connsiteY1255" fmla="*/ 4435007 h 7061576"/>
              <a:gd name="connsiteX1256" fmla="*/ 7703129 w 14424775"/>
              <a:gd name="connsiteY1256" fmla="*/ 4359186 h 7061576"/>
              <a:gd name="connsiteX1257" fmla="*/ 7778930 w 14424775"/>
              <a:gd name="connsiteY1257" fmla="*/ 4359186 h 7061576"/>
              <a:gd name="connsiteX1258" fmla="*/ 7826191 w 14424775"/>
              <a:gd name="connsiteY1258" fmla="*/ 4298382 h 7061576"/>
              <a:gd name="connsiteX1259" fmla="*/ 7873451 w 14424775"/>
              <a:gd name="connsiteY1259" fmla="*/ 4359186 h 7061576"/>
              <a:gd name="connsiteX1260" fmla="*/ 7949252 w 14424775"/>
              <a:gd name="connsiteY1260" fmla="*/ 4359186 h 7061576"/>
              <a:gd name="connsiteX1261" fmla="*/ 7932385 w 14424775"/>
              <a:gd name="connsiteY1261" fmla="*/ 4435007 h 7061576"/>
              <a:gd name="connsiteX1262" fmla="*/ 7979646 w 14424775"/>
              <a:gd name="connsiteY1262" fmla="*/ 4495808 h 7061576"/>
              <a:gd name="connsiteX1263" fmla="*/ 8026906 w 14424775"/>
              <a:gd name="connsiteY1263" fmla="*/ 4435007 h 7061576"/>
              <a:gd name="connsiteX1264" fmla="*/ 8010039 w 14424775"/>
              <a:gd name="connsiteY1264" fmla="*/ 4359186 h 7061576"/>
              <a:gd name="connsiteX1265" fmla="*/ 8085840 w 14424775"/>
              <a:gd name="connsiteY1265" fmla="*/ 4359186 h 7061576"/>
              <a:gd name="connsiteX1266" fmla="*/ 8133101 w 14424775"/>
              <a:gd name="connsiteY1266" fmla="*/ 4298382 h 7061576"/>
              <a:gd name="connsiteX1267" fmla="*/ 8180361 w 14424775"/>
              <a:gd name="connsiteY1267" fmla="*/ 4359186 h 7061576"/>
              <a:gd name="connsiteX1268" fmla="*/ 8256162 w 14424775"/>
              <a:gd name="connsiteY1268" fmla="*/ 4359186 h 7061576"/>
              <a:gd name="connsiteX1269" fmla="*/ 8239295 w 14424775"/>
              <a:gd name="connsiteY1269" fmla="*/ 4435007 h 7061576"/>
              <a:gd name="connsiteX1270" fmla="*/ 8286556 w 14424775"/>
              <a:gd name="connsiteY1270" fmla="*/ 4495809 h 7061576"/>
              <a:gd name="connsiteX1271" fmla="*/ 8333817 w 14424775"/>
              <a:gd name="connsiteY1271" fmla="*/ 4435007 h 7061576"/>
              <a:gd name="connsiteX1272" fmla="*/ 8316950 w 14424775"/>
              <a:gd name="connsiteY1272" fmla="*/ 4359186 h 7061576"/>
              <a:gd name="connsiteX1273" fmla="*/ 8392751 w 14424775"/>
              <a:gd name="connsiteY1273" fmla="*/ 4359186 h 7061576"/>
              <a:gd name="connsiteX1274" fmla="*/ 8440012 w 14424775"/>
              <a:gd name="connsiteY1274" fmla="*/ 4298382 h 7061576"/>
              <a:gd name="connsiteX1275" fmla="*/ 8487272 w 14424775"/>
              <a:gd name="connsiteY1275" fmla="*/ 4359186 h 7061576"/>
              <a:gd name="connsiteX1276" fmla="*/ 8563073 w 14424775"/>
              <a:gd name="connsiteY1276" fmla="*/ 4359186 h 7061576"/>
              <a:gd name="connsiteX1277" fmla="*/ 8546206 w 14424775"/>
              <a:gd name="connsiteY1277" fmla="*/ 4435007 h 7061576"/>
              <a:gd name="connsiteX1278" fmla="*/ 8593467 w 14424775"/>
              <a:gd name="connsiteY1278" fmla="*/ 4495809 h 7061576"/>
              <a:gd name="connsiteX1279" fmla="*/ 8640728 w 14424775"/>
              <a:gd name="connsiteY1279" fmla="*/ 4435007 h 7061576"/>
              <a:gd name="connsiteX1280" fmla="*/ 8623861 w 14424775"/>
              <a:gd name="connsiteY1280" fmla="*/ 4359186 h 7061576"/>
              <a:gd name="connsiteX1281" fmla="*/ 8699662 w 14424775"/>
              <a:gd name="connsiteY1281" fmla="*/ 4359186 h 7061576"/>
              <a:gd name="connsiteX1282" fmla="*/ 8746923 w 14424775"/>
              <a:gd name="connsiteY1282" fmla="*/ 4298382 h 7061576"/>
              <a:gd name="connsiteX1283" fmla="*/ 8794183 w 14424775"/>
              <a:gd name="connsiteY1283" fmla="*/ 4359186 h 7061576"/>
              <a:gd name="connsiteX1284" fmla="*/ 8869984 w 14424775"/>
              <a:gd name="connsiteY1284" fmla="*/ 4359186 h 7061576"/>
              <a:gd name="connsiteX1285" fmla="*/ 8853117 w 14424775"/>
              <a:gd name="connsiteY1285" fmla="*/ 4435007 h 7061576"/>
              <a:gd name="connsiteX1286" fmla="*/ 8900379 w 14424775"/>
              <a:gd name="connsiteY1286" fmla="*/ 4495810 h 7061576"/>
              <a:gd name="connsiteX1287" fmla="*/ 8832084 w 14424775"/>
              <a:gd name="connsiteY1287" fmla="*/ 4529553 h 7061576"/>
              <a:gd name="connsiteX1288" fmla="*/ 8815216 w 14424775"/>
              <a:gd name="connsiteY1288" fmla="*/ 4605375 h 7061576"/>
              <a:gd name="connsiteX1289" fmla="*/ 8746923 w 14424775"/>
              <a:gd name="connsiteY1289" fmla="*/ 4571631 h 7061576"/>
              <a:gd name="connsiteX1290" fmla="*/ 8678629 w 14424775"/>
              <a:gd name="connsiteY1290" fmla="*/ 4605375 h 7061576"/>
              <a:gd name="connsiteX1291" fmla="*/ 8661761 w 14424775"/>
              <a:gd name="connsiteY1291" fmla="*/ 4529553 h 7061576"/>
              <a:gd name="connsiteX1292" fmla="*/ 8593467 w 14424775"/>
              <a:gd name="connsiteY1292" fmla="*/ 4495811 h 7061576"/>
              <a:gd name="connsiteX1293" fmla="*/ 8525173 w 14424775"/>
              <a:gd name="connsiteY1293" fmla="*/ 4529553 h 7061576"/>
              <a:gd name="connsiteX1294" fmla="*/ 8508305 w 14424775"/>
              <a:gd name="connsiteY1294" fmla="*/ 4605375 h 7061576"/>
              <a:gd name="connsiteX1295" fmla="*/ 8440012 w 14424775"/>
              <a:gd name="connsiteY1295" fmla="*/ 4571631 h 7061576"/>
              <a:gd name="connsiteX1296" fmla="*/ 8371718 w 14424775"/>
              <a:gd name="connsiteY1296" fmla="*/ 4605375 h 7061576"/>
              <a:gd name="connsiteX1297" fmla="*/ 8354850 w 14424775"/>
              <a:gd name="connsiteY1297" fmla="*/ 4529553 h 7061576"/>
              <a:gd name="connsiteX1298" fmla="*/ 8286556 w 14424775"/>
              <a:gd name="connsiteY1298" fmla="*/ 4495811 h 7061576"/>
              <a:gd name="connsiteX1299" fmla="*/ 8218262 w 14424775"/>
              <a:gd name="connsiteY1299" fmla="*/ 4529553 h 7061576"/>
              <a:gd name="connsiteX1300" fmla="*/ 8201394 w 14424775"/>
              <a:gd name="connsiteY1300" fmla="*/ 4605375 h 7061576"/>
              <a:gd name="connsiteX1301" fmla="*/ 8133101 w 14424775"/>
              <a:gd name="connsiteY1301" fmla="*/ 4571631 h 7061576"/>
              <a:gd name="connsiteX1302" fmla="*/ 8064807 w 14424775"/>
              <a:gd name="connsiteY1302" fmla="*/ 4605375 h 7061576"/>
              <a:gd name="connsiteX1303" fmla="*/ 8047939 w 14424775"/>
              <a:gd name="connsiteY1303" fmla="*/ 4529553 h 7061576"/>
              <a:gd name="connsiteX1304" fmla="*/ 7979646 w 14424775"/>
              <a:gd name="connsiteY1304" fmla="*/ 4495811 h 7061576"/>
              <a:gd name="connsiteX1305" fmla="*/ 7911352 w 14424775"/>
              <a:gd name="connsiteY1305" fmla="*/ 4529553 h 7061576"/>
              <a:gd name="connsiteX1306" fmla="*/ 7894484 w 14424775"/>
              <a:gd name="connsiteY1306" fmla="*/ 4605375 h 7061576"/>
              <a:gd name="connsiteX1307" fmla="*/ 7826191 w 14424775"/>
              <a:gd name="connsiteY1307" fmla="*/ 4571631 h 7061576"/>
              <a:gd name="connsiteX1308" fmla="*/ 7757897 w 14424775"/>
              <a:gd name="connsiteY1308" fmla="*/ 4605375 h 7061576"/>
              <a:gd name="connsiteX1309" fmla="*/ 7741029 w 14424775"/>
              <a:gd name="connsiteY1309" fmla="*/ 4529553 h 7061576"/>
              <a:gd name="connsiteX1310" fmla="*/ 7672735 w 14424775"/>
              <a:gd name="connsiteY1310" fmla="*/ 4495811 h 7061576"/>
              <a:gd name="connsiteX1311" fmla="*/ 7604441 w 14424775"/>
              <a:gd name="connsiteY1311" fmla="*/ 4529553 h 7061576"/>
              <a:gd name="connsiteX1312" fmla="*/ 7587573 w 14424775"/>
              <a:gd name="connsiteY1312" fmla="*/ 4605375 h 7061576"/>
              <a:gd name="connsiteX1313" fmla="*/ 7519280 w 14424775"/>
              <a:gd name="connsiteY1313" fmla="*/ 4571631 h 7061576"/>
              <a:gd name="connsiteX1314" fmla="*/ 7450986 w 14424775"/>
              <a:gd name="connsiteY1314" fmla="*/ 4605375 h 7061576"/>
              <a:gd name="connsiteX1315" fmla="*/ 7434118 w 14424775"/>
              <a:gd name="connsiteY1315" fmla="*/ 4529553 h 7061576"/>
              <a:gd name="connsiteX1316" fmla="*/ 7365824 w 14424775"/>
              <a:gd name="connsiteY1316" fmla="*/ 4495811 h 7061576"/>
              <a:gd name="connsiteX1317" fmla="*/ 7297530 w 14424775"/>
              <a:gd name="connsiteY1317" fmla="*/ 4529553 h 7061576"/>
              <a:gd name="connsiteX1318" fmla="*/ 7280662 w 14424775"/>
              <a:gd name="connsiteY1318" fmla="*/ 4605375 h 7061576"/>
              <a:gd name="connsiteX1319" fmla="*/ 7212388 w 14424775"/>
              <a:gd name="connsiteY1319" fmla="*/ 4571631 h 7061576"/>
              <a:gd name="connsiteX1320" fmla="*/ 7144096 w 14424775"/>
              <a:gd name="connsiteY1320" fmla="*/ 4605375 h 7061576"/>
              <a:gd name="connsiteX1321" fmla="*/ 7127229 w 14424775"/>
              <a:gd name="connsiteY1321" fmla="*/ 4529553 h 7061576"/>
              <a:gd name="connsiteX1322" fmla="*/ 7058937 w 14424775"/>
              <a:gd name="connsiteY1322" fmla="*/ 4495811 h 7061576"/>
              <a:gd name="connsiteX1323" fmla="*/ 6990636 w 14424775"/>
              <a:gd name="connsiteY1323" fmla="*/ 4529553 h 7061576"/>
              <a:gd name="connsiteX1324" fmla="*/ 6973778 w 14424775"/>
              <a:gd name="connsiteY1324" fmla="*/ 4605375 h 7061576"/>
              <a:gd name="connsiteX1325" fmla="*/ 6905485 w 14424775"/>
              <a:gd name="connsiteY1325" fmla="*/ 4571631 h 7061576"/>
              <a:gd name="connsiteX1326" fmla="*/ 6837205 w 14424775"/>
              <a:gd name="connsiteY1326" fmla="*/ 4605375 h 7061576"/>
              <a:gd name="connsiteX1327" fmla="*/ 6820337 w 14424775"/>
              <a:gd name="connsiteY1327" fmla="*/ 4529553 h 7061576"/>
              <a:gd name="connsiteX1328" fmla="*/ 6752039 w 14424775"/>
              <a:gd name="connsiteY1328" fmla="*/ 4495811 h 7061576"/>
              <a:gd name="connsiteX1329" fmla="*/ 6683752 w 14424775"/>
              <a:gd name="connsiteY1329" fmla="*/ 4529553 h 7061576"/>
              <a:gd name="connsiteX1330" fmla="*/ 6666871 w 14424775"/>
              <a:gd name="connsiteY1330" fmla="*/ 4605375 h 7061576"/>
              <a:gd name="connsiteX1331" fmla="*/ 6598571 w 14424775"/>
              <a:gd name="connsiteY1331" fmla="*/ 4571631 h 7061576"/>
              <a:gd name="connsiteX1332" fmla="*/ 6530281 w 14424775"/>
              <a:gd name="connsiteY1332" fmla="*/ 4605375 h 7061576"/>
              <a:gd name="connsiteX1333" fmla="*/ 6513413 w 14424775"/>
              <a:gd name="connsiteY1333" fmla="*/ 4529553 h 7061576"/>
              <a:gd name="connsiteX1334" fmla="*/ 6445124 w 14424775"/>
              <a:gd name="connsiteY1334" fmla="*/ 4495811 h 7061576"/>
              <a:gd name="connsiteX1335" fmla="*/ 6376841 w 14424775"/>
              <a:gd name="connsiteY1335" fmla="*/ 4529553 h 7061576"/>
              <a:gd name="connsiteX1336" fmla="*/ 6359976 w 14424775"/>
              <a:gd name="connsiteY1336" fmla="*/ 4605375 h 7061576"/>
              <a:gd name="connsiteX1337" fmla="*/ 6291678 w 14424775"/>
              <a:gd name="connsiteY1337" fmla="*/ 4571631 h 7061576"/>
              <a:gd name="connsiteX1338" fmla="*/ 6223393 w 14424775"/>
              <a:gd name="connsiteY1338" fmla="*/ 4605375 h 7061576"/>
              <a:gd name="connsiteX1339" fmla="*/ 6206533 w 14424775"/>
              <a:gd name="connsiteY1339" fmla="*/ 4529553 h 7061576"/>
              <a:gd name="connsiteX1340" fmla="*/ 6138238 w 14424775"/>
              <a:gd name="connsiteY1340" fmla="*/ 4495810 h 7061576"/>
              <a:gd name="connsiteX1341" fmla="*/ 6185488 w 14424775"/>
              <a:gd name="connsiteY1341" fmla="*/ 4435007 h 7061576"/>
              <a:gd name="connsiteX1342" fmla="*/ 6168626 w 14424775"/>
              <a:gd name="connsiteY1342" fmla="*/ 4359186 h 7061576"/>
              <a:gd name="connsiteX1343" fmla="*/ 6244426 w 14424775"/>
              <a:gd name="connsiteY1343" fmla="*/ 4359186 h 7061576"/>
              <a:gd name="connsiteX1344" fmla="*/ 3529504 w 14424775"/>
              <a:gd name="connsiteY1344" fmla="*/ 4298382 h 7061576"/>
              <a:gd name="connsiteX1345" fmla="*/ 3576766 w 14424775"/>
              <a:gd name="connsiteY1345" fmla="*/ 4359186 h 7061576"/>
              <a:gd name="connsiteX1346" fmla="*/ 3652561 w 14424775"/>
              <a:gd name="connsiteY1346" fmla="*/ 4359186 h 7061576"/>
              <a:gd name="connsiteX1347" fmla="*/ 3635698 w 14424775"/>
              <a:gd name="connsiteY1347" fmla="*/ 4435007 h 7061576"/>
              <a:gd name="connsiteX1348" fmla="*/ 3682959 w 14424775"/>
              <a:gd name="connsiteY1348" fmla="*/ 4495809 h 7061576"/>
              <a:gd name="connsiteX1349" fmla="*/ 3730216 w 14424775"/>
              <a:gd name="connsiteY1349" fmla="*/ 4435007 h 7061576"/>
              <a:gd name="connsiteX1350" fmla="*/ 3713352 w 14424775"/>
              <a:gd name="connsiteY1350" fmla="*/ 4359186 h 7061576"/>
              <a:gd name="connsiteX1351" fmla="*/ 3789147 w 14424775"/>
              <a:gd name="connsiteY1351" fmla="*/ 4359186 h 7061576"/>
              <a:gd name="connsiteX1352" fmla="*/ 3836409 w 14424775"/>
              <a:gd name="connsiteY1352" fmla="*/ 4298382 h 7061576"/>
              <a:gd name="connsiteX1353" fmla="*/ 3883663 w 14424775"/>
              <a:gd name="connsiteY1353" fmla="*/ 4359186 h 7061576"/>
              <a:gd name="connsiteX1354" fmla="*/ 3959474 w 14424775"/>
              <a:gd name="connsiteY1354" fmla="*/ 4359186 h 7061576"/>
              <a:gd name="connsiteX1355" fmla="*/ 3942607 w 14424775"/>
              <a:gd name="connsiteY1355" fmla="*/ 4435007 h 7061576"/>
              <a:gd name="connsiteX1356" fmla="*/ 3989868 w 14424775"/>
              <a:gd name="connsiteY1356" fmla="*/ 4495809 h 7061576"/>
              <a:gd name="connsiteX1357" fmla="*/ 4037126 w 14424775"/>
              <a:gd name="connsiteY1357" fmla="*/ 4435007 h 7061576"/>
              <a:gd name="connsiteX1358" fmla="*/ 4020256 w 14424775"/>
              <a:gd name="connsiteY1358" fmla="*/ 4359186 h 7061576"/>
              <a:gd name="connsiteX1359" fmla="*/ 4096069 w 14424775"/>
              <a:gd name="connsiteY1359" fmla="*/ 4359186 h 7061576"/>
              <a:gd name="connsiteX1360" fmla="*/ 4143325 w 14424775"/>
              <a:gd name="connsiteY1360" fmla="*/ 4298382 h 7061576"/>
              <a:gd name="connsiteX1361" fmla="*/ 4190582 w 14424775"/>
              <a:gd name="connsiteY1361" fmla="*/ 4359186 h 7061576"/>
              <a:gd name="connsiteX1362" fmla="*/ 4266384 w 14424775"/>
              <a:gd name="connsiteY1362" fmla="*/ 4359186 h 7061576"/>
              <a:gd name="connsiteX1363" fmla="*/ 4249515 w 14424775"/>
              <a:gd name="connsiteY1363" fmla="*/ 4435007 h 7061576"/>
              <a:gd name="connsiteX1364" fmla="*/ 4296779 w 14424775"/>
              <a:gd name="connsiteY1364" fmla="*/ 4495810 h 7061576"/>
              <a:gd name="connsiteX1365" fmla="*/ 4228478 w 14424775"/>
              <a:gd name="connsiteY1365" fmla="*/ 4529553 h 7061576"/>
              <a:gd name="connsiteX1366" fmla="*/ 4211609 w 14424775"/>
              <a:gd name="connsiteY1366" fmla="*/ 4605375 h 7061576"/>
              <a:gd name="connsiteX1367" fmla="*/ 4143325 w 14424775"/>
              <a:gd name="connsiteY1367" fmla="*/ 4571631 h 7061576"/>
              <a:gd name="connsiteX1368" fmla="*/ 4075033 w 14424775"/>
              <a:gd name="connsiteY1368" fmla="*/ 4605375 h 7061576"/>
              <a:gd name="connsiteX1369" fmla="*/ 4058159 w 14424775"/>
              <a:gd name="connsiteY1369" fmla="*/ 4529553 h 7061576"/>
              <a:gd name="connsiteX1370" fmla="*/ 3989868 w 14424775"/>
              <a:gd name="connsiteY1370" fmla="*/ 4495811 h 7061576"/>
              <a:gd name="connsiteX1371" fmla="*/ 3921568 w 14424775"/>
              <a:gd name="connsiteY1371" fmla="*/ 4529553 h 7061576"/>
              <a:gd name="connsiteX1372" fmla="*/ 3904696 w 14424775"/>
              <a:gd name="connsiteY1372" fmla="*/ 4605375 h 7061576"/>
              <a:gd name="connsiteX1373" fmla="*/ 3836409 w 14424775"/>
              <a:gd name="connsiteY1373" fmla="*/ 4571631 h 7061576"/>
              <a:gd name="connsiteX1374" fmla="*/ 3768115 w 14424775"/>
              <a:gd name="connsiteY1374" fmla="*/ 4605375 h 7061576"/>
              <a:gd name="connsiteX1375" fmla="*/ 3751246 w 14424775"/>
              <a:gd name="connsiteY1375" fmla="*/ 4529553 h 7061576"/>
              <a:gd name="connsiteX1376" fmla="*/ 3682959 w 14424775"/>
              <a:gd name="connsiteY1376" fmla="*/ 4495811 h 7061576"/>
              <a:gd name="connsiteX1377" fmla="*/ 3614667 w 14424775"/>
              <a:gd name="connsiteY1377" fmla="*/ 4529553 h 7061576"/>
              <a:gd name="connsiteX1378" fmla="*/ 3597798 w 14424775"/>
              <a:gd name="connsiteY1378" fmla="*/ 4605375 h 7061576"/>
              <a:gd name="connsiteX1379" fmla="*/ 3529504 w 14424775"/>
              <a:gd name="connsiteY1379" fmla="*/ 4571631 h 7061576"/>
              <a:gd name="connsiteX1380" fmla="*/ 3461208 w 14424775"/>
              <a:gd name="connsiteY1380" fmla="*/ 4605375 h 7061576"/>
              <a:gd name="connsiteX1381" fmla="*/ 3444339 w 14424775"/>
              <a:gd name="connsiteY1381" fmla="*/ 4529553 h 7061576"/>
              <a:gd name="connsiteX1382" fmla="*/ 3376053 w 14424775"/>
              <a:gd name="connsiteY1382" fmla="*/ 4495810 h 7061576"/>
              <a:gd name="connsiteX1383" fmla="*/ 3423306 w 14424775"/>
              <a:gd name="connsiteY1383" fmla="*/ 4435007 h 7061576"/>
              <a:gd name="connsiteX1384" fmla="*/ 3406447 w 14424775"/>
              <a:gd name="connsiteY1384" fmla="*/ 4359186 h 7061576"/>
              <a:gd name="connsiteX1385" fmla="*/ 3482239 w 14424775"/>
              <a:gd name="connsiteY1385" fmla="*/ 4359186 h 7061576"/>
              <a:gd name="connsiteX1386" fmla="*/ 11202211 w 14424775"/>
              <a:gd name="connsiteY1386" fmla="*/ 3991358 h 7061576"/>
              <a:gd name="connsiteX1387" fmla="*/ 11249471 w 14424775"/>
              <a:gd name="connsiteY1387" fmla="*/ 4052162 h 7061576"/>
              <a:gd name="connsiteX1388" fmla="*/ 11325272 w 14424775"/>
              <a:gd name="connsiteY1388" fmla="*/ 4052162 h 7061576"/>
              <a:gd name="connsiteX1389" fmla="*/ 11308405 w 14424775"/>
              <a:gd name="connsiteY1389" fmla="*/ 4127983 h 7061576"/>
              <a:gd name="connsiteX1390" fmla="*/ 11355666 w 14424775"/>
              <a:gd name="connsiteY1390" fmla="*/ 4188784 h 7061576"/>
              <a:gd name="connsiteX1391" fmla="*/ 11402926 w 14424775"/>
              <a:gd name="connsiteY1391" fmla="*/ 4127983 h 7061576"/>
              <a:gd name="connsiteX1392" fmla="*/ 11386059 w 14424775"/>
              <a:gd name="connsiteY1392" fmla="*/ 4052162 h 7061576"/>
              <a:gd name="connsiteX1393" fmla="*/ 11461860 w 14424775"/>
              <a:gd name="connsiteY1393" fmla="*/ 4052162 h 7061576"/>
              <a:gd name="connsiteX1394" fmla="*/ 11509121 w 14424775"/>
              <a:gd name="connsiteY1394" fmla="*/ 3991358 h 7061576"/>
              <a:gd name="connsiteX1395" fmla="*/ 11556381 w 14424775"/>
              <a:gd name="connsiteY1395" fmla="*/ 4052162 h 7061576"/>
              <a:gd name="connsiteX1396" fmla="*/ 11632182 w 14424775"/>
              <a:gd name="connsiteY1396" fmla="*/ 4052162 h 7061576"/>
              <a:gd name="connsiteX1397" fmla="*/ 11615315 w 14424775"/>
              <a:gd name="connsiteY1397" fmla="*/ 4127983 h 7061576"/>
              <a:gd name="connsiteX1398" fmla="*/ 11662577 w 14424775"/>
              <a:gd name="connsiteY1398" fmla="*/ 4188786 h 7061576"/>
              <a:gd name="connsiteX1399" fmla="*/ 11594282 w 14424775"/>
              <a:gd name="connsiteY1399" fmla="*/ 4222529 h 7061576"/>
              <a:gd name="connsiteX1400" fmla="*/ 11577414 w 14424775"/>
              <a:gd name="connsiteY1400" fmla="*/ 4298351 h 7061576"/>
              <a:gd name="connsiteX1401" fmla="*/ 11509121 w 14424775"/>
              <a:gd name="connsiteY1401" fmla="*/ 4264607 h 7061576"/>
              <a:gd name="connsiteX1402" fmla="*/ 11440827 w 14424775"/>
              <a:gd name="connsiteY1402" fmla="*/ 4298351 h 7061576"/>
              <a:gd name="connsiteX1403" fmla="*/ 11423959 w 14424775"/>
              <a:gd name="connsiteY1403" fmla="*/ 4222529 h 7061576"/>
              <a:gd name="connsiteX1404" fmla="*/ 11355666 w 14424775"/>
              <a:gd name="connsiteY1404" fmla="*/ 4188787 h 7061576"/>
              <a:gd name="connsiteX1405" fmla="*/ 11287372 w 14424775"/>
              <a:gd name="connsiteY1405" fmla="*/ 4222529 h 7061576"/>
              <a:gd name="connsiteX1406" fmla="*/ 11270504 w 14424775"/>
              <a:gd name="connsiteY1406" fmla="*/ 4298351 h 7061576"/>
              <a:gd name="connsiteX1407" fmla="*/ 11202211 w 14424775"/>
              <a:gd name="connsiteY1407" fmla="*/ 4264607 h 7061576"/>
              <a:gd name="connsiteX1408" fmla="*/ 11133917 w 14424775"/>
              <a:gd name="connsiteY1408" fmla="*/ 4298351 h 7061576"/>
              <a:gd name="connsiteX1409" fmla="*/ 11117049 w 14424775"/>
              <a:gd name="connsiteY1409" fmla="*/ 4222529 h 7061576"/>
              <a:gd name="connsiteX1410" fmla="*/ 11048754 w 14424775"/>
              <a:gd name="connsiteY1410" fmla="*/ 4188786 h 7061576"/>
              <a:gd name="connsiteX1411" fmla="*/ 11096016 w 14424775"/>
              <a:gd name="connsiteY1411" fmla="*/ 4127983 h 7061576"/>
              <a:gd name="connsiteX1412" fmla="*/ 11079149 w 14424775"/>
              <a:gd name="connsiteY1412" fmla="*/ 4052162 h 7061576"/>
              <a:gd name="connsiteX1413" fmla="*/ 11154950 w 14424775"/>
              <a:gd name="connsiteY1413" fmla="*/ 4052162 h 7061576"/>
              <a:gd name="connsiteX1414" fmla="*/ 9974567 w 14424775"/>
              <a:gd name="connsiteY1414" fmla="*/ 3991358 h 7061576"/>
              <a:gd name="connsiteX1415" fmla="*/ 10021827 w 14424775"/>
              <a:gd name="connsiteY1415" fmla="*/ 4052162 h 7061576"/>
              <a:gd name="connsiteX1416" fmla="*/ 10097628 w 14424775"/>
              <a:gd name="connsiteY1416" fmla="*/ 4052162 h 7061576"/>
              <a:gd name="connsiteX1417" fmla="*/ 10080761 w 14424775"/>
              <a:gd name="connsiteY1417" fmla="*/ 4127983 h 7061576"/>
              <a:gd name="connsiteX1418" fmla="*/ 10128022 w 14424775"/>
              <a:gd name="connsiteY1418" fmla="*/ 4188784 h 7061576"/>
              <a:gd name="connsiteX1419" fmla="*/ 10175283 w 14424775"/>
              <a:gd name="connsiteY1419" fmla="*/ 4127983 h 7061576"/>
              <a:gd name="connsiteX1420" fmla="*/ 10158416 w 14424775"/>
              <a:gd name="connsiteY1420" fmla="*/ 4052162 h 7061576"/>
              <a:gd name="connsiteX1421" fmla="*/ 10234217 w 14424775"/>
              <a:gd name="connsiteY1421" fmla="*/ 4052162 h 7061576"/>
              <a:gd name="connsiteX1422" fmla="*/ 10281478 w 14424775"/>
              <a:gd name="connsiteY1422" fmla="*/ 3991358 h 7061576"/>
              <a:gd name="connsiteX1423" fmla="*/ 10328738 w 14424775"/>
              <a:gd name="connsiteY1423" fmla="*/ 4052162 h 7061576"/>
              <a:gd name="connsiteX1424" fmla="*/ 10404539 w 14424775"/>
              <a:gd name="connsiteY1424" fmla="*/ 4052162 h 7061576"/>
              <a:gd name="connsiteX1425" fmla="*/ 10387672 w 14424775"/>
              <a:gd name="connsiteY1425" fmla="*/ 4127983 h 7061576"/>
              <a:gd name="connsiteX1426" fmla="*/ 10434934 w 14424775"/>
              <a:gd name="connsiteY1426" fmla="*/ 4188786 h 7061576"/>
              <a:gd name="connsiteX1427" fmla="*/ 10366639 w 14424775"/>
              <a:gd name="connsiteY1427" fmla="*/ 4222529 h 7061576"/>
              <a:gd name="connsiteX1428" fmla="*/ 10349771 w 14424775"/>
              <a:gd name="connsiteY1428" fmla="*/ 4298351 h 7061576"/>
              <a:gd name="connsiteX1429" fmla="*/ 10281478 w 14424775"/>
              <a:gd name="connsiteY1429" fmla="*/ 4264607 h 7061576"/>
              <a:gd name="connsiteX1430" fmla="*/ 10213184 w 14424775"/>
              <a:gd name="connsiteY1430" fmla="*/ 4298351 h 7061576"/>
              <a:gd name="connsiteX1431" fmla="*/ 10196316 w 14424775"/>
              <a:gd name="connsiteY1431" fmla="*/ 4222529 h 7061576"/>
              <a:gd name="connsiteX1432" fmla="*/ 10128022 w 14424775"/>
              <a:gd name="connsiteY1432" fmla="*/ 4188786 h 7061576"/>
              <a:gd name="connsiteX1433" fmla="*/ 10059728 w 14424775"/>
              <a:gd name="connsiteY1433" fmla="*/ 4222529 h 7061576"/>
              <a:gd name="connsiteX1434" fmla="*/ 10042860 w 14424775"/>
              <a:gd name="connsiteY1434" fmla="*/ 4298351 h 7061576"/>
              <a:gd name="connsiteX1435" fmla="*/ 9974567 w 14424775"/>
              <a:gd name="connsiteY1435" fmla="*/ 4264607 h 7061576"/>
              <a:gd name="connsiteX1436" fmla="*/ 9906273 w 14424775"/>
              <a:gd name="connsiteY1436" fmla="*/ 4298351 h 7061576"/>
              <a:gd name="connsiteX1437" fmla="*/ 9889405 w 14424775"/>
              <a:gd name="connsiteY1437" fmla="*/ 4222529 h 7061576"/>
              <a:gd name="connsiteX1438" fmla="*/ 9821110 w 14424775"/>
              <a:gd name="connsiteY1438" fmla="*/ 4188786 h 7061576"/>
              <a:gd name="connsiteX1439" fmla="*/ 9868372 w 14424775"/>
              <a:gd name="connsiteY1439" fmla="*/ 4127983 h 7061576"/>
              <a:gd name="connsiteX1440" fmla="*/ 9851505 w 14424775"/>
              <a:gd name="connsiteY1440" fmla="*/ 4052162 h 7061576"/>
              <a:gd name="connsiteX1441" fmla="*/ 9927306 w 14424775"/>
              <a:gd name="connsiteY1441" fmla="*/ 4052162 h 7061576"/>
              <a:gd name="connsiteX1442" fmla="*/ 2915666 w 14424775"/>
              <a:gd name="connsiteY1442" fmla="*/ 3991358 h 7061576"/>
              <a:gd name="connsiteX1443" fmla="*/ 2962927 w 14424775"/>
              <a:gd name="connsiteY1443" fmla="*/ 4052162 h 7061576"/>
              <a:gd name="connsiteX1444" fmla="*/ 3038727 w 14424775"/>
              <a:gd name="connsiteY1444" fmla="*/ 4052162 h 7061576"/>
              <a:gd name="connsiteX1445" fmla="*/ 3021861 w 14424775"/>
              <a:gd name="connsiteY1445" fmla="*/ 4127983 h 7061576"/>
              <a:gd name="connsiteX1446" fmla="*/ 3069121 w 14424775"/>
              <a:gd name="connsiteY1446" fmla="*/ 4188784 h 7061576"/>
              <a:gd name="connsiteX1447" fmla="*/ 3116381 w 14424775"/>
              <a:gd name="connsiteY1447" fmla="*/ 4127983 h 7061576"/>
              <a:gd name="connsiteX1448" fmla="*/ 3099515 w 14424775"/>
              <a:gd name="connsiteY1448" fmla="*/ 4052162 h 7061576"/>
              <a:gd name="connsiteX1449" fmla="*/ 3175317 w 14424775"/>
              <a:gd name="connsiteY1449" fmla="*/ 4052162 h 7061576"/>
              <a:gd name="connsiteX1450" fmla="*/ 3222578 w 14424775"/>
              <a:gd name="connsiteY1450" fmla="*/ 3991358 h 7061576"/>
              <a:gd name="connsiteX1451" fmla="*/ 3269839 w 14424775"/>
              <a:gd name="connsiteY1451" fmla="*/ 4052162 h 7061576"/>
              <a:gd name="connsiteX1452" fmla="*/ 3345639 w 14424775"/>
              <a:gd name="connsiteY1452" fmla="*/ 4052162 h 7061576"/>
              <a:gd name="connsiteX1453" fmla="*/ 3328772 w 14424775"/>
              <a:gd name="connsiteY1453" fmla="*/ 4127983 h 7061576"/>
              <a:gd name="connsiteX1454" fmla="*/ 3376035 w 14424775"/>
              <a:gd name="connsiteY1454" fmla="*/ 4188786 h 7061576"/>
              <a:gd name="connsiteX1455" fmla="*/ 3307740 w 14424775"/>
              <a:gd name="connsiteY1455" fmla="*/ 4222529 h 7061576"/>
              <a:gd name="connsiteX1456" fmla="*/ 3290872 w 14424775"/>
              <a:gd name="connsiteY1456" fmla="*/ 4298351 h 7061576"/>
              <a:gd name="connsiteX1457" fmla="*/ 3222578 w 14424775"/>
              <a:gd name="connsiteY1457" fmla="*/ 4264607 h 7061576"/>
              <a:gd name="connsiteX1458" fmla="*/ 3154282 w 14424775"/>
              <a:gd name="connsiteY1458" fmla="*/ 4298351 h 7061576"/>
              <a:gd name="connsiteX1459" fmla="*/ 3137414 w 14424775"/>
              <a:gd name="connsiteY1459" fmla="*/ 4222529 h 7061576"/>
              <a:gd name="connsiteX1460" fmla="*/ 3069121 w 14424775"/>
              <a:gd name="connsiteY1460" fmla="*/ 4188786 h 7061576"/>
              <a:gd name="connsiteX1461" fmla="*/ 3000828 w 14424775"/>
              <a:gd name="connsiteY1461" fmla="*/ 4222529 h 7061576"/>
              <a:gd name="connsiteX1462" fmla="*/ 2983960 w 14424775"/>
              <a:gd name="connsiteY1462" fmla="*/ 4298351 h 7061576"/>
              <a:gd name="connsiteX1463" fmla="*/ 2915666 w 14424775"/>
              <a:gd name="connsiteY1463" fmla="*/ 4264607 h 7061576"/>
              <a:gd name="connsiteX1464" fmla="*/ 2847374 w 14424775"/>
              <a:gd name="connsiteY1464" fmla="*/ 4298351 h 7061576"/>
              <a:gd name="connsiteX1465" fmla="*/ 2830506 w 14424775"/>
              <a:gd name="connsiteY1465" fmla="*/ 4222529 h 7061576"/>
              <a:gd name="connsiteX1466" fmla="*/ 2762208 w 14424775"/>
              <a:gd name="connsiteY1466" fmla="*/ 4188786 h 7061576"/>
              <a:gd name="connsiteX1467" fmla="*/ 2809471 w 14424775"/>
              <a:gd name="connsiteY1467" fmla="*/ 4127983 h 7061576"/>
              <a:gd name="connsiteX1468" fmla="*/ 2792604 w 14424775"/>
              <a:gd name="connsiteY1468" fmla="*/ 4052162 h 7061576"/>
              <a:gd name="connsiteX1469" fmla="*/ 2868406 w 14424775"/>
              <a:gd name="connsiteY1469" fmla="*/ 4052162 h 7061576"/>
              <a:gd name="connsiteX1470" fmla="*/ 6291678 w 14424775"/>
              <a:gd name="connsiteY1470" fmla="*/ 3991357 h 7061576"/>
              <a:gd name="connsiteX1471" fmla="*/ 6338942 w 14424775"/>
              <a:gd name="connsiteY1471" fmla="*/ 4052161 h 7061576"/>
              <a:gd name="connsiteX1472" fmla="*/ 6414741 w 14424775"/>
              <a:gd name="connsiteY1472" fmla="*/ 4052161 h 7061576"/>
              <a:gd name="connsiteX1473" fmla="*/ 6397869 w 14424775"/>
              <a:gd name="connsiteY1473" fmla="*/ 4127982 h 7061576"/>
              <a:gd name="connsiteX1474" fmla="*/ 6445124 w 14424775"/>
              <a:gd name="connsiteY1474" fmla="*/ 4188783 h 7061576"/>
              <a:gd name="connsiteX1475" fmla="*/ 6492380 w 14424775"/>
              <a:gd name="connsiteY1475" fmla="*/ 4127982 h 7061576"/>
              <a:gd name="connsiteX1476" fmla="*/ 6475521 w 14424775"/>
              <a:gd name="connsiteY1476" fmla="*/ 4052161 h 7061576"/>
              <a:gd name="connsiteX1477" fmla="*/ 6551316 w 14424775"/>
              <a:gd name="connsiteY1477" fmla="*/ 4052161 h 7061576"/>
              <a:gd name="connsiteX1478" fmla="*/ 6598571 w 14424775"/>
              <a:gd name="connsiteY1478" fmla="*/ 3991357 h 7061576"/>
              <a:gd name="connsiteX1479" fmla="*/ 6645854 w 14424775"/>
              <a:gd name="connsiteY1479" fmla="*/ 4052161 h 7061576"/>
              <a:gd name="connsiteX1480" fmla="*/ 6721649 w 14424775"/>
              <a:gd name="connsiteY1480" fmla="*/ 4052161 h 7061576"/>
              <a:gd name="connsiteX1481" fmla="*/ 6704789 w 14424775"/>
              <a:gd name="connsiteY1481" fmla="*/ 4127982 h 7061576"/>
              <a:gd name="connsiteX1482" fmla="*/ 6752039 w 14424775"/>
              <a:gd name="connsiteY1482" fmla="*/ 4188784 h 7061576"/>
              <a:gd name="connsiteX1483" fmla="*/ 6799309 w 14424775"/>
              <a:gd name="connsiteY1483" fmla="*/ 4127982 h 7061576"/>
              <a:gd name="connsiteX1484" fmla="*/ 6782440 w 14424775"/>
              <a:gd name="connsiteY1484" fmla="*/ 4052161 h 7061576"/>
              <a:gd name="connsiteX1485" fmla="*/ 6858238 w 14424775"/>
              <a:gd name="connsiteY1485" fmla="*/ 4052161 h 7061576"/>
              <a:gd name="connsiteX1486" fmla="*/ 6905485 w 14424775"/>
              <a:gd name="connsiteY1486" fmla="*/ 3991357 h 7061576"/>
              <a:gd name="connsiteX1487" fmla="*/ 6952748 w 14424775"/>
              <a:gd name="connsiteY1487" fmla="*/ 4052161 h 7061576"/>
              <a:gd name="connsiteX1488" fmla="*/ 7028556 w 14424775"/>
              <a:gd name="connsiteY1488" fmla="*/ 4052161 h 7061576"/>
              <a:gd name="connsiteX1489" fmla="*/ 7011681 w 14424775"/>
              <a:gd name="connsiteY1489" fmla="*/ 4127982 h 7061576"/>
              <a:gd name="connsiteX1490" fmla="*/ 7058937 w 14424775"/>
              <a:gd name="connsiteY1490" fmla="*/ 4188783 h 7061576"/>
              <a:gd name="connsiteX1491" fmla="*/ 7106203 w 14424775"/>
              <a:gd name="connsiteY1491" fmla="*/ 4127982 h 7061576"/>
              <a:gd name="connsiteX1492" fmla="*/ 7089328 w 14424775"/>
              <a:gd name="connsiteY1492" fmla="*/ 4052161 h 7061576"/>
              <a:gd name="connsiteX1493" fmla="*/ 7165133 w 14424775"/>
              <a:gd name="connsiteY1493" fmla="*/ 4052161 h 7061576"/>
              <a:gd name="connsiteX1494" fmla="*/ 7212388 w 14424775"/>
              <a:gd name="connsiteY1494" fmla="*/ 3991357 h 7061576"/>
              <a:gd name="connsiteX1495" fmla="*/ 7259629 w 14424775"/>
              <a:gd name="connsiteY1495" fmla="*/ 4052161 h 7061576"/>
              <a:gd name="connsiteX1496" fmla="*/ 7335430 w 14424775"/>
              <a:gd name="connsiteY1496" fmla="*/ 4052161 h 7061576"/>
              <a:gd name="connsiteX1497" fmla="*/ 7318563 w 14424775"/>
              <a:gd name="connsiteY1497" fmla="*/ 4127982 h 7061576"/>
              <a:gd name="connsiteX1498" fmla="*/ 7365824 w 14424775"/>
              <a:gd name="connsiteY1498" fmla="*/ 4188784 h 7061576"/>
              <a:gd name="connsiteX1499" fmla="*/ 7413085 w 14424775"/>
              <a:gd name="connsiteY1499" fmla="*/ 4127982 h 7061576"/>
              <a:gd name="connsiteX1500" fmla="*/ 7396218 w 14424775"/>
              <a:gd name="connsiteY1500" fmla="*/ 4052161 h 7061576"/>
              <a:gd name="connsiteX1501" fmla="*/ 7472019 w 14424775"/>
              <a:gd name="connsiteY1501" fmla="*/ 4052161 h 7061576"/>
              <a:gd name="connsiteX1502" fmla="*/ 7519280 w 14424775"/>
              <a:gd name="connsiteY1502" fmla="*/ 3991357 h 7061576"/>
              <a:gd name="connsiteX1503" fmla="*/ 7566540 w 14424775"/>
              <a:gd name="connsiteY1503" fmla="*/ 4052161 h 7061576"/>
              <a:gd name="connsiteX1504" fmla="*/ 7642341 w 14424775"/>
              <a:gd name="connsiteY1504" fmla="*/ 4052161 h 7061576"/>
              <a:gd name="connsiteX1505" fmla="*/ 7625474 w 14424775"/>
              <a:gd name="connsiteY1505" fmla="*/ 4127982 h 7061576"/>
              <a:gd name="connsiteX1506" fmla="*/ 7672735 w 14424775"/>
              <a:gd name="connsiteY1506" fmla="*/ 4188783 h 7061576"/>
              <a:gd name="connsiteX1507" fmla="*/ 7719996 w 14424775"/>
              <a:gd name="connsiteY1507" fmla="*/ 4127982 h 7061576"/>
              <a:gd name="connsiteX1508" fmla="*/ 7703129 w 14424775"/>
              <a:gd name="connsiteY1508" fmla="*/ 4052161 h 7061576"/>
              <a:gd name="connsiteX1509" fmla="*/ 7778930 w 14424775"/>
              <a:gd name="connsiteY1509" fmla="*/ 4052161 h 7061576"/>
              <a:gd name="connsiteX1510" fmla="*/ 7826191 w 14424775"/>
              <a:gd name="connsiteY1510" fmla="*/ 3991357 h 7061576"/>
              <a:gd name="connsiteX1511" fmla="*/ 7873451 w 14424775"/>
              <a:gd name="connsiteY1511" fmla="*/ 4052161 h 7061576"/>
              <a:gd name="connsiteX1512" fmla="*/ 7949252 w 14424775"/>
              <a:gd name="connsiteY1512" fmla="*/ 4052161 h 7061576"/>
              <a:gd name="connsiteX1513" fmla="*/ 7932385 w 14424775"/>
              <a:gd name="connsiteY1513" fmla="*/ 4127982 h 7061576"/>
              <a:gd name="connsiteX1514" fmla="*/ 7979646 w 14424775"/>
              <a:gd name="connsiteY1514" fmla="*/ 4188783 h 7061576"/>
              <a:gd name="connsiteX1515" fmla="*/ 8026906 w 14424775"/>
              <a:gd name="connsiteY1515" fmla="*/ 4127982 h 7061576"/>
              <a:gd name="connsiteX1516" fmla="*/ 8010039 w 14424775"/>
              <a:gd name="connsiteY1516" fmla="*/ 4052161 h 7061576"/>
              <a:gd name="connsiteX1517" fmla="*/ 8085840 w 14424775"/>
              <a:gd name="connsiteY1517" fmla="*/ 4052161 h 7061576"/>
              <a:gd name="connsiteX1518" fmla="*/ 8133101 w 14424775"/>
              <a:gd name="connsiteY1518" fmla="*/ 3991357 h 7061576"/>
              <a:gd name="connsiteX1519" fmla="*/ 8180361 w 14424775"/>
              <a:gd name="connsiteY1519" fmla="*/ 4052161 h 7061576"/>
              <a:gd name="connsiteX1520" fmla="*/ 8256162 w 14424775"/>
              <a:gd name="connsiteY1520" fmla="*/ 4052161 h 7061576"/>
              <a:gd name="connsiteX1521" fmla="*/ 8239295 w 14424775"/>
              <a:gd name="connsiteY1521" fmla="*/ 4127982 h 7061576"/>
              <a:gd name="connsiteX1522" fmla="*/ 8286557 w 14424775"/>
              <a:gd name="connsiteY1522" fmla="*/ 4188785 h 7061576"/>
              <a:gd name="connsiteX1523" fmla="*/ 8218262 w 14424775"/>
              <a:gd name="connsiteY1523" fmla="*/ 4222528 h 7061576"/>
              <a:gd name="connsiteX1524" fmla="*/ 8201394 w 14424775"/>
              <a:gd name="connsiteY1524" fmla="*/ 4298350 h 7061576"/>
              <a:gd name="connsiteX1525" fmla="*/ 8133101 w 14424775"/>
              <a:gd name="connsiteY1525" fmla="*/ 4264606 h 7061576"/>
              <a:gd name="connsiteX1526" fmla="*/ 8064807 w 14424775"/>
              <a:gd name="connsiteY1526" fmla="*/ 4298350 h 7061576"/>
              <a:gd name="connsiteX1527" fmla="*/ 8047939 w 14424775"/>
              <a:gd name="connsiteY1527" fmla="*/ 4222528 h 7061576"/>
              <a:gd name="connsiteX1528" fmla="*/ 7979646 w 14424775"/>
              <a:gd name="connsiteY1528" fmla="*/ 4188786 h 7061576"/>
              <a:gd name="connsiteX1529" fmla="*/ 7911352 w 14424775"/>
              <a:gd name="connsiteY1529" fmla="*/ 4222528 h 7061576"/>
              <a:gd name="connsiteX1530" fmla="*/ 7894484 w 14424775"/>
              <a:gd name="connsiteY1530" fmla="*/ 4298350 h 7061576"/>
              <a:gd name="connsiteX1531" fmla="*/ 7826191 w 14424775"/>
              <a:gd name="connsiteY1531" fmla="*/ 4264606 h 7061576"/>
              <a:gd name="connsiteX1532" fmla="*/ 7757897 w 14424775"/>
              <a:gd name="connsiteY1532" fmla="*/ 4298350 h 7061576"/>
              <a:gd name="connsiteX1533" fmla="*/ 7741029 w 14424775"/>
              <a:gd name="connsiteY1533" fmla="*/ 4222528 h 7061576"/>
              <a:gd name="connsiteX1534" fmla="*/ 7672735 w 14424775"/>
              <a:gd name="connsiteY1534" fmla="*/ 4188785 h 7061576"/>
              <a:gd name="connsiteX1535" fmla="*/ 7604441 w 14424775"/>
              <a:gd name="connsiteY1535" fmla="*/ 4222528 h 7061576"/>
              <a:gd name="connsiteX1536" fmla="*/ 7587573 w 14424775"/>
              <a:gd name="connsiteY1536" fmla="*/ 4298350 h 7061576"/>
              <a:gd name="connsiteX1537" fmla="*/ 7519280 w 14424775"/>
              <a:gd name="connsiteY1537" fmla="*/ 4264606 h 7061576"/>
              <a:gd name="connsiteX1538" fmla="*/ 7450986 w 14424775"/>
              <a:gd name="connsiteY1538" fmla="*/ 4298350 h 7061576"/>
              <a:gd name="connsiteX1539" fmla="*/ 7434118 w 14424775"/>
              <a:gd name="connsiteY1539" fmla="*/ 4222528 h 7061576"/>
              <a:gd name="connsiteX1540" fmla="*/ 7365824 w 14424775"/>
              <a:gd name="connsiteY1540" fmla="*/ 4188785 h 7061576"/>
              <a:gd name="connsiteX1541" fmla="*/ 7297530 w 14424775"/>
              <a:gd name="connsiteY1541" fmla="*/ 4222528 h 7061576"/>
              <a:gd name="connsiteX1542" fmla="*/ 7280662 w 14424775"/>
              <a:gd name="connsiteY1542" fmla="*/ 4298350 h 7061576"/>
              <a:gd name="connsiteX1543" fmla="*/ 7212388 w 14424775"/>
              <a:gd name="connsiteY1543" fmla="*/ 4264606 h 7061576"/>
              <a:gd name="connsiteX1544" fmla="*/ 7144096 w 14424775"/>
              <a:gd name="connsiteY1544" fmla="*/ 4298350 h 7061576"/>
              <a:gd name="connsiteX1545" fmla="*/ 7127229 w 14424775"/>
              <a:gd name="connsiteY1545" fmla="*/ 4222528 h 7061576"/>
              <a:gd name="connsiteX1546" fmla="*/ 7058937 w 14424775"/>
              <a:gd name="connsiteY1546" fmla="*/ 4188785 h 7061576"/>
              <a:gd name="connsiteX1547" fmla="*/ 6990636 w 14424775"/>
              <a:gd name="connsiteY1547" fmla="*/ 4222528 h 7061576"/>
              <a:gd name="connsiteX1548" fmla="*/ 6973778 w 14424775"/>
              <a:gd name="connsiteY1548" fmla="*/ 4298350 h 7061576"/>
              <a:gd name="connsiteX1549" fmla="*/ 6905485 w 14424775"/>
              <a:gd name="connsiteY1549" fmla="*/ 4264606 h 7061576"/>
              <a:gd name="connsiteX1550" fmla="*/ 6837205 w 14424775"/>
              <a:gd name="connsiteY1550" fmla="*/ 4298350 h 7061576"/>
              <a:gd name="connsiteX1551" fmla="*/ 6820337 w 14424775"/>
              <a:gd name="connsiteY1551" fmla="*/ 4222528 h 7061576"/>
              <a:gd name="connsiteX1552" fmla="*/ 6752039 w 14424775"/>
              <a:gd name="connsiteY1552" fmla="*/ 4188785 h 7061576"/>
              <a:gd name="connsiteX1553" fmla="*/ 6683752 w 14424775"/>
              <a:gd name="connsiteY1553" fmla="*/ 4222528 h 7061576"/>
              <a:gd name="connsiteX1554" fmla="*/ 6666871 w 14424775"/>
              <a:gd name="connsiteY1554" fmla="*/ 4298350 h 7061576"/>
              <a:gd name="connsiteX1555" fmla="*/ 6598571 w 14424775"/>
              <a:gd name="connsiteY1555" fmla="*/ 4264606 h 7061576"/>
              <a:gd name="connsiteX1556" fmla="*/ 6530281 w 14424775"/>
              <a:gd name="connsiteY1556" fmla="*/ 4298350 h 7061576"/>
              <a:gd name="connsiteX1557" fmla="*/ 6513413 w 14424775"/>
              <a:gd name="connsiteY1557" fmla="*/ 4222528 h 7061576"/>
              <a:gd name="connsiteX1558" fmla="*/ 6445124 w 14424775"/>
              <a:gd name="connsiteY1558" fmla="*/ 4188785 h 7061576"/>
              <a:gd name="connsiteX1559" fmla="*/ 6376841 w 14424775"/>
              <a:gd name="connsiteY1559" fmla="*/ 4222528 h 7061576"/>
              <a:gd name="connsiteX1560" fmla="*/ 6359976 w 14424775"/>
              <a:gd name="connsiteY1560" fmla="*/ 4298350 h 7061576"/>
              <a:gd name="connsiteX1561" fmla="*/ 6291678 w 14424775"/>
              <a:gd name="connsiteY1561" fmla="*/ 4264606 h 7061576"/>
              <a:gd name="connsiteX1562" fmla="*/ 6223393 w 14424775"/>
              <a:gd name="connsiteY1562" fmla="*/ 4298350 h 7061576"/>
              <a:gd name="connsiteX1563" fmla="*/ 6206533 w 14424775"/>
              <a:gd name="connsiteY1563" fmla="*/ 4222528 h 7061576"/>
              <a:gd name="connsiteX1564" fmla="*/ 6138238 w 14424775"/>
              <a:gd name="connsiteY1564" fmla="*/ 4188785 h 7061576"/>
              <a:gd name="connsiteX1565" fmla="*/ 6185488 w 14424775"/>
              <a:gd name="connsiteY1565" fmla="*/ 4127982 h 7061576"/>
              <a:gd name="connsiteX1566" fmla="*/ 6168626 w 14424775"/>
              <a:gd name="connsiteY1566" fmla="*/ 4052161 h 7061576"/>
              <a:gd name="connsiteX1567" fmla="*/ 6244426 w 14424775"/>
              <a:gd name="connsiteY1567" fmla="*/ 4052161 h 7061576"/>
              <a:gd name="connsiteX1568" fmla="*/ 9974567 w 14424775"/>
              <a:gd name="connsiteY1568" fmla="*/ 3684333 h 7061576"/>
              <a:gd name="connsiteX1569" fmla="*/ 10021827 w 14424775"/>
              <a:gd name="connsiteY1569" fmla="*/ 3745137 h 7061576"/>
              <a:gd name="connsiteX1570" fmla="*/ 10097628 w 14424775"/>
              <a:gd name="connsiteY1570" fmla="*/ 3745137 h 7061576"/>
              <a:gd name="connsiteX1571" fmla="*/ 10080761 w 14424775"/>
              <a:gd name="connsiteY1571" fmla="*/ 3820958 h 7061576"/>
              <a:gd name="connsiteX1572" fmla="*/ 10128022 w 14424775"/>
              <a:gd name="connsiteY1572" fmla="*/ 3881759 h 7061576"/>
              <a:gd name="connsiteX1573" fmla="*/ 10175283 w 14424775"/>
              <a:gd name="connsiteY1573" fmla="*/ 3820958 h 7061576"/>
              <a:gd name="connsiteX1574" fmla="*/ 10158416 w 14424775"/>
              <a:gd name="connsiteY1574" fmla="*/ 3745137 h 7061576"/>
              <a:gd name="connsiteX1575" fmla="*/ 10234217 w 14424775"/>
              <a:gd name="connsiteY1575" fmla="*/ 3745137 h 7061576"/>
              <a:gd name="connsiteX1576" fmla="*/ 10281478 w 14424775"/>
              <a:gd name="connsiteY1576" fmla="*/ 3684333 h 7061576"/>
              <a:gd name="connsiteX1577" fmla="*/ 10328738 w 14424775"/>
              <a:gd name="connsiteY1577" fmla="*/ 3745137 h 7061576"/>
              <a:gd name="connsiteX1578" fmla="*/ 10404539 w 14424775"/>
              <a:gd name="connsiteY1578" fmla="*/ 3745137 h 7061576"/>
              <a:gd name="connsiteX1579" fmla="*/ 10387672 w 14424775"/>
              <a:gd name="connsiteY1579" fmla="*/ 3820958 h 7061576"/>
              <a:gd name="connsiteX1580" fmla="*/ 10434933 w 14424775"/>
              <a:gd name="connsiteY1580" fmla="*/ 3881759 h 7061576"/>
              <a:gd name="connsiteX1581" fmla="*/ 10482194 w 14424775"/>
              <a:gd name="connsiteY1581" fmla="*/ 3820958 h 7061576"/>
              <a:gd name="connsiteX1582" fmla="*/ 10465327 w 14424775"/>
              <a:gd name="connsiteY1582" fmla="*/ 3745137 h 7061576"/>
              <a:gd name="connsiteX1583" fmla="*/ 10541128 w 14424775"/>
              <a:gd name="connsiteY1583" fmla="*/ 3745137 h 7061576"/>
              <a:gd name="connsiteX1584" fmla="*/ 10588389 w 14424775"/>
              <a:gd name="connsiteY1584" fmla="*/ 3684333 h 7061576"/>
              <a:gd name="connsiteX1585" fmla="*/ 10635649 w 14424775"/>
              <a:gd name="connsiteY1585" fmla="*/ 3745137 h 7061576"/>
              <a:gd name="connsiteX1586" fmla="*/ 10711450 w 14424775"/>
              <a:gd name="connsiteY1586" fmla="*/ 3745137 h 7061576"/>
              <a:gd name="connsiteX1587" fmla="*/ 10694583 w 14424775"/>
              <a:gd name="connsiteY1587" fmla="*/ 3820958 h 7061576"/>
              <a:gd name="connsiteX1588" fmla="*/ 10741844 w 14424775"/>
              <a:gd name="connsiteY1588" fmla="*/ 3881759 h 7061576"/>
              <a:gd name="connsiteX1589" fmla="*/ 10789105 w 14424775"/>
              <a:gd name="connsiteY1589" fmla="*/ 3820958 h 7061576"/>
              <a:gd name="connsiteX1590" fmla="*/ 10772238 w 14424775"/>
              <a:gd name="connsiteY1590" fmla="*/ 3745137 h 7061576"/>
              <a:gd name="connsiteX1591" fmla="*/ 10848039 w 14424775"/>
              <a:gd name="connsiteY1591" fmla="*/ 3745137 h 7061576"/>
              <a:gd name="connsiteX1592" fmla="*/ 10895300 w 14424775"/>
              <a:gd name="connsiteY1592" fmla="*/ 3684333 h 7061576"/>
              <a:gd name="connsiteX1593" fmla="*/ 10942560 w 14424775"/>
              <a:gd name="connsiteY1593" fmla="*/ 3745137 h 7061576"/>
              <a:gd name="connsiteX1594" fmla="*/ 11018361 w 14424775"/>
              <a:gd name="connsiteY1594" fmla="*/ 3745137 h 7061576"/>
              <a:gd name="connsiteX1595" fmla="*/ 11001494 w 14424775"/>
              <a:gd name="connsiteY1595" fmla="*/ 3820958 h 7061576"/>
              <a:gd name="connsiteX1596" fmla="*/ 11048755 w 14424775"/>
              <a:gd name="connsiteY1596" fmla="*/ 3881759 h 7061576"/>
              <a:gd name="connsiteX1597" fmla="*/ 11096016 w 14424775"/>
              <a:gd name="connsiteY1597" fmla="*/ 3820958 h 7061576"/>
              <a:gd name="connsiteX1598" fmla="*/ 11079149 w 14424775"/>
              <a:gd name="connsiteY1598" fmla="*/ 3745137 h 7061576"/>
              <a:gd name="connsiteX1599" fmla="*/ 11154950 w 14424775"/>
              <a:gd name="connsiteY1599" fmla="*/ 3745137 h 7061576"/>
              <a:gd name="connsiteX1600" fmla="*/ 11202211 w 14424775"/>
              <a:gd name="connsiteY1600" fmla="*/ 3684333 h 7061576"/>
              <a:gd name="connsiteX1601" fmla="*/ 11249471 w 14424775"/>
              <a:gd name="connsiteY1601" fmla="*/ 3745137 h 7061576"/>
              <a:gd name="connsiteX1602" fmla="*/ 11325272 w 14424775"/>
              <a:gd name="connsiteY1602" fmla="*/ 3745137 h 7061576"/>
              <a:gd name="connsiteX1603" fmla="*/ 11308405 w 14424775"/>
              <a:gd name="connsiteY1603" fmla="*/ 3820958 h 7061576"/>
              <a:gd name="connsiteX1604" fmla="*/ 11355665 w 14424775"/>
              <a:gd name="connsiteY1604" fmla="*/ 3881759 h 7061576"/>
              <a:gd name="connsiteX1605" fmla="*/ 11402926 w 14424775"/>
              <a:gd name="connsiteY1605" fmla="*/ 3820958 h 7061576"/>
              <a:gd name="connsiteX1606" fmla="*/ 11386059 w 14424775"/>
              <a:gd name="connsiteY1606" fmla="*/ 3745137 h 7061576"/>
              <a:gd name="connsiteX1607" fmla="*/ 11461860 w 14424775"/>
              <a:gd name="connsiteY1607" fmla="*/ 3745137 h 7061576"/>
              <a:gd name="connsiteX1608" fmla="*/ 11509121 w 14424775"/>
              <a:gd name="connsiteY1608" fmla="*/ 3684333 h 7061576"/>
              <a:gd name="connsiteX1609" fmla="*/ 11556381 w 14424775"/>
              <a:gd name="connsiteY1609" fmla="*/ 3745137 h 7061576"/>
              <a:gd name="connsiteX1610" fmla="*/ 11632182 w 14424775"/>
              <a:gd name="connsiteY1610" fmla="*/ 3745137 h 7061576"/>
              <a:gd name="connsiteX1611" fmla="*/ 11615315 w 14424775"/>
              <a:gd name="connsiteY1611" fmla="*/ 3820958 h 7061576"/>
              <a:gd name="connsiteX1612" fmla="*/ 11662577 w 14424775"/>
              <a:gd name="connsiteY1612" fmla="*/ 3881761 h 7061576"/>
              <a:gd name="connsiteX1613" fmla="*/ 11594282 w 14424775"/>
              <a:gd name="connsiteY1613" fmla="*/ 3915504 h 7061576"/>
              <a:gd name="connsiteX1614" fmla="*/ 11577414 w 14424775"/>
              <a:gd name="connsiteY1614" fmla="*/ 3991326 h 7061576"/>
              <a:gd name="connsiteX1615" fmla="*/ 11509121 w 14424775"/>
              <a:gd name="connsiteY1615" fmla="*/ 3957582 h 7061576"/>
              <a:gd name="connsiteX1616" fmla="*/ 11440827 w 14424775"/>
              <a:gd name="connsiteY1616" fmla="*/ 3991326 h 7061576"/>
              <a:gd name="connsiteX1617" fmla="*/ 11423959 w 14424775"/>
              <a:gd name="connsiteY1617" fmla="*/ 3915504 h 7061576"/>
              <a:gd name="connsiteX1618" fmla="*/ 11355665 w 14424775"/>
              <a:gd name="connsiteY1618" fmla="*/ 3881761 h 7061576"/>
              <a:gd name="connsiteX1619" fmla="*/ 11287372 w 14424775"/>
              <a:gd name="connsiteY1619" fmla="*/ 3915504 h 7061576"/>
              <a:gd name="connsiteX1620" fmla="*/ 11270504 w 14424775"/>
              <a:gd name="connsiteY1620" fmla="*/ 3991326 h 7061576"/>
              <a:gd name="connsiteX1621" fmla="*/ 11202211 w 14424775"/>
              <a:gd name="connsiteY1621" fmla="*/ 3957582 h 7061576"/>
              <a:gd name="connsiteX1622" fmla="*/ 11133917 w 14424775"/>
              <a:gd name="connsiteY1622" fmla="*/ 3991326 h 7061576"/>
              <a:gd name="connsiteX1623" fmla="*/ 11117049 w 14424775"/>
              <a:gd name="connsiteY1623" fmla="*/ 3915504 h 7061576"/>
              <a:gd name="connsiteX1624" fmla="*/ 11048755 w 14424775"/>
              <a:gd name="connsiteY1624" fmla="*/ 3881761 h 7061576"/>
              <a:gd name="connsiteX1625" fmla="*/ 10980461 w 14424775"/>
              <a:gd name="connsiteY1625" fmla="*/ 3915504 h 7061576"/>
              <a:gd name="connsiteX1626" fmla="*/ 10963593 w 14424775"/>
              <a:gd name="connsiteY1626" fmla="*/ 3991326 h 7061576"/>
              <a:gd name="connsiteX1627" fmla="*/ 10895300 w 14424775"/>
              <a:gd name="connsiteY1627" fmla="*/ 3957582 h 7061576"/>
              <a:gd name="connsiteX1628" fmla="*/ 10827006 w 14424775"/>
              <a:gd name="connsiteY1628" fmla="*/ 3991326 h 7061576"/>
              <a:gd name="connsiteX1629" fmla="*/ 10810138 w 14424775"/>
              <a:gd name="connsiteY1629" fmla="*/ 3915504 h 7061576"/>
              <a:gd name="connsiteX1630" fmla="*/ 10741844 w 14424775"/>
              <a:gd name="connsiteY1630" fmla="*/ 3881761 h 7061576"/>
              <a:gd name="connsiteX1631" fmla="*/ 10673550 w 14424775"/>
              <a:gd name="connsiteY1631" fmla="*/ 3915504 h 7061576"/>
              <a:gd name="connsiteX1632" fmla="*/ 10656682 w 14424775"/>
              <a:gd name="connsiteY1632" fmla="*/ 3991326 h 7061576"/>
              <a:gd name="connsiteX1633" fmla="*/ 10588389 w 14424775"/>
              <a:gd name="connsiteY1633" fmla="*/ 3957582 h 7061576"/>
              <a:gd name="connsiteX1634" fmla="*/ 10520095 w 14424775"/>
              <a:gd name="connsiteY1634" fmla="*/ 3991326 h 7061576"/>
              <a:gd name="connsiteX1635" fmla="*/ 10503227 w 14424775"/>
              <a:gd name="connsiteY1635" fmla="*/ 3915504 h 7061576"/>
              <a:gd name="connsiteX1636" fmla="*/ 10434933 w 14424775"/>
              <a:gd name="connsiteY1636" fmla="*/ 3881761 h 7061576"/>
              <a:gd name="connsiteX1637" fmla="*/ 10366639 w 14424775"/>
              <a:gd name="connsiteY1637" fmla="*/ 3915504 h 7061576"/>
              <a:gd name="connsiteX1638" fmla="*/ 10349771 w 14424775"/>
              <a:gd name="connsiteY1638" fmla="*/ 3991326 h 7061576"/>
              <a:gd name="connsiteX1639" fmla="*/ 10281478 w 14424775"/>
              <a:gd name="connsiteY1639" fmla="*/ 3957582 h 7061576"/>
              <a:gd name="connsiteX1640" fmla="*/ 10213184 w 14424775"/>
              <a:gd name="connsiteY1640" fmla="*/ 3991326 h 7061576"/>
              <a:gd name="connsiteX1641" fmla="*/ 10196316 w 14424775"/>
              <a:gd name="connsiteY1641" fmla="*/ 3915504 h 7061576"/>
              <a:gd name="connsiteX1642" fmla="*/ 10128022 w 14424775"/>
              <a:gd name="connsiteY1642" fmla="*/ 3881761 h 7061576"/>
              <a:gd name="connsiteX1643" fmla="*/ 10059728 w 14424775"/>
              <a:gd name="connsiteY1643" fmla="*/ 3915504 h 7061576"/>
              <a:gd name="connsiteX1644" fmla="*/ 10042860 w 14424775"/>
              <a:gd name="connsiteY1644" fmla="*/ 3991326 h 7061576"/>
              <a:gd name="connsiteX1645" fmla="*/ 9974567 w 14424775"/>
              <a:gd name="connsiteY1645" fmla="*/ 3957582 h 7061576"/>
              <a:gd name="connsiteX1646" fmla="*/ 9906273 w 14424775"/>
              <a:gd name="connsiteY1646" fmla="*/ 3991326 h 7061576"/>
              <a:gd name="connsiteX1647" fmla="*/ 9889405 w 14424775"/>
              <a:gd name="connsiteY1647" fmla="*/ 3915504 h 7061576"/>
              <a:gd name="connsiteX1648" fmla="*/ 9821110 w 14424775"/>
              <a:gd name="connsiteY1648" fmla="*/ 3881761 h 7061576"/>
              <a:gd name="connsiteX1649" fmla="*/ 9868372 w 14424775"/>
              <a:gd name="connsiteY1649" fmla="*/ 3820958 h 7061576"/>
              <a:gd name="connsiteX1650" fmla="*/ 9851505 w 14424775"/>
              <a:gd name="connsiteY1650" fmla="*/ 3745137 h 7061576"/>
              <a:gd name="connsiteX1651" fmla="*/ 9927306 w 14424775"/>
              <a:gd name="connsiteY1651" fmla="*/ 3745137 h 7061576"/>
              <a:gd name="connsiteX1652" fmla="*/ 8746924 w 14424775"/>
              <a:gd name="connsiteY1652" fmla="*/ 3684333 h 7061576"/>
              <a:gd name="connsiteX1653" fmla="*/ 8794184 w 14424775"/>
              <a:gd name="connsiteY1653" fmla="*/ 3745137 h 7061576"/>
              <a:gd name="connsiteX1654" fmla="*/ 8869985 w 14424775"/>
              <a:gd name="connsiteY1654" fmla="*/ 3745137 h 7061576"/>
              <a:gd name="connsiteX1655" fmla="*/ 8853118 w 14424775"/>
              <a:gd name="connsiteY1655" fmla="*/ 3820958 h 7061576"/>
              <a:gd name="connsiteX1656" fmla="*/ 8900379 w 14424775"/>
              <a:gd name="connsiteY1656" fmla="*/ 3881759 h 7061576"/>
              <a:gd name="connsiteX1657" fmla="*/ 8947640 w 14424775"/>
              <a:gd name="connsiteY1657" fmla="*/ 3820958 h 7061576"/>
              <a:gd name="connsiteX1658" fmla="*/ 8930773 w 14424775"/>
              <a:gd name="connsiteY1658" fmla="*/ 3745137 h 7061576"/>
              <a:gd name="connsiteX1659" fmla="*/ 9006574 w 14424775"/>
              <a:gd name="connsiteY1659" fmla="*/ 3745137 h 7061576"/>
              <a:gd name="connsiteX1660" fmla="*/ 9053835 w 14424775"/>
              <a:gd name="connsiteY1660" fmla="*/ 3684333 h 7061576"/>
              <a:gd name="connsiteX1661" fmla="*/ 9101095 w 14424775"/>
              <a:gd name="connsiteY1661" fmla="*/ 3745137 h 7061576"/>
              <a:gd name="connsiteX1662" fmla="*/ 9176896 w 14424775"/>
              <a:gd name="connsiteY1662" fmla="*/ 3745137 h 7061576"/>
              <a:gd name="connsiteX1663" fmla="*/ 9160029 w 14424775"/>
              <a:gd name="connsiteY1663" fmla="*/ 3820958 h 7061576"/>
              <a:gd name="connsiteX1664" fmla="*/ 9207291 w 14424775"/>
              <a:gd name="connsiteY1664" fmla="*/ 3881761 h 7061576"/>
              <a:gd name="connsiteX1665" fmla="*/ 9138996 w 14424775"/>
              <a:gd name="connsiteY1665" fmla="*/ 3915504 h 7061576"/>
              <a:gd name="connsiteX1666" fmla="*/ 9122128 w 14424775"/>
              <a:gd name="connsiteY1666" fmla="*/ 3991326 h 7061576"/>
              <a:gd name="connsiteX1667" fmla="*/ 9053835 w 14424775"/>
              <a:gd name="connsiteY1667" fmla="*/ 3957582 h 7061576"/>
              <a:gd name="connsiteX1668" fmla="*/ 8985541 w 14424775"/>
              <a:gd name="connsiteY1668" fmla="*/ 3991326 h 7061576"/>
              <a:gd name="connsiteX1669" fmla="*/ 8968673 w 14424775"/>
              <a:gd name="connsiteY1669" fmla="*/ 3915504 h 7061576"/>
              <a:gd name="connsiteX1670" fmla="*/ 8900379 w 14424775"/>
              <a:gd name="connsiteY1670" fmla="*/ 3881761 h 7061576"/>
              <a:gd name="connsiteX1671" fmla="*/ 8832085 w 14424775"/>
              <a:gd name="connsiteY1671" fmla="*/ 3915504 h 7061576"/>
              <a:gd name="connsiteX1672" fmla="*/ 8815217 w 14424775"/>
              <a:gd name="connsiteY1672" fmla="*/ 3991326 h 7061576"/>
              <a:gd name="connsiteX1673" fmla="*/ 8746924 w 14424775"/>
              <a:gd name="connsiteY1673" fmla="*/ 3957582 h 7061576"/>
              <a:gd name="connsiteX1674" fmla="*/ 8678630 w 14424775"/>
              <a:gd name="connsiteY1674" fmla="*/ 3991326 h 7061576"/>
              <a:gd name="connsiteX1675" fmla="*/ 8661762 w 14424775"/>
              <a:gd name="connsiteY1675" fmla="*/ 3915504 h 7061576"/>
              <a:gd name="connsiteX1676" fmla="*/ 8593467 w 14424775"/>
              <a:gd name="connsiteY1676" fmla="*/ 3881761 h 7061576"/>
              <a:gd name="connsiteX1677" fmla="*/ 8640729 w 14424775"/>
              <a:gd name="connsiteY1677" fmla="*/ 3820958 h 7061576"/>
              <a:gd name="connsiteX1678" fmla="*/ 8623862 w 14424775"/>
              <a:gd name="connsiteY1678" fmla="*/ 3745137 h 7061576"/>
              <a:gd name="connsiteX1679" fmla="*/ 8699663 w 14424775"/>
              <a:gd name="connsiteY1679" fmla="*/ 3745137 h 7061576"/>
              <a:gd name="connsiteX1680" fmla="*/ 2608754 w 14424775"/>
              <a:gd name="connsiteY1680" fmla="*/ 3684333 h 7061576"/>
              <a:gd name="connsiteX1681" fmla="*/ 2656012 w 14424775"/>
              <a:gd name="connsiteY1681" fmla="*/ 3745137 h 7061576"/>
              <a:gd name="connsiteX1682" fmla="*/ 2731814 w 14424775"/>
              <a:gd name="connsiteY1682" fmla="*/ 3745137 h 7061576"/>
              <a:gd name="connsiteX1683" fmla="*/ 2714945 w 14424775"/>
              <a:gd name="connsiteY1683" fmla="*/ 3820958 h 7061576"/>
              <a:gd name="connsiteX1684" fmla="*/ 2762210 w 14424775"/>
              <a:gd name="connsiteY1684" fmla="*/ 3881759 h 7061576"/>
              <a:gd name="connsiteX1685" fmla="*/ 2809473 w 14424775"/>
              <a:gd name="connsiteY1685" fmla="*/ 3820958 h 7061576"/>
              <a:gd name="connsiteX1686" fmla="*/ 2792604 w 14424775"/>
              <a:gd name="connsiteY1686" fmla="*/ 3745137 h 7061576"/>
              <a:gd name="connsiteX1687" fmla="*/ 2868406 w 14424775"/>
              <a:gd name="connsiteY1687" fmla="*/ 3745137 h 7061576"/>
              <a:gd name="connsiteX1688" fmla="*/ 2915666 w 14424775"/>
              <a:gd name="connsiteY1688" fmla="*/ 3684333 h 7061576"/>
              <a:gd name="connsiteX1689" fmla="*/ 2962927 w 14424775"/>
              <a:gd name="connsiteY1689" fmla="*/ 3745137 h 7061576"/>
              <a:gd name="connsiteX1690" fmla="*/ 3038727 w 14424775"/>
              <a:gd name="connsiteY1690" fmla="*/ 3745137 h 7061576"/>
              <a:gd name="connsiteX1691" fmla="*/ 3021861 w 14424775"/>
              <a:gd name="connsiteY1691" fmla="*/ 3820958 h 7061576"/>
              <a:gd name="connsiteX1692" fmla="*/ 3069123 w 14424775"/>
              <a:gd name="connsiteY1692" fmla="*/ 3881761 h 7061576"/>
              <a:gd name="connsiteX1693" fmla="*/ 3000828 w 14424775"/>
              <a:gd name="connsiteY1693" fmla="*/ 3915504 h 7061576"/>
              <a:gd name="connsiteX1694" fmla="*/ 2983961 w 14424775"/>
              <a:gd name="connsiteY1694" fmla="*/ 3991326 h 7061576"/>
              <a:gd name="connsiteX1695" fmla="*/ 2915666 w 14424775"/>
              <a:gd name="connsiteY1695" fmla="*/ 3957582 h 7061576"/>
              <a:gd name="connsiteX1696" fmla="*/ 2847374 w 14424775"/>
              <a:gd name="connsiteY1696" fmla="*/ 3991326 h 7061576"/>
              <a:gd name="connsiteX1697" fmla="*/ 2830506 w 14424775"/>
              <a:gd name="connsiteY1697" fmla="*/ 3915504 h 7061576"/>
              <a:gd name="connsiteX1698" fmla="*/ 2762210 w 14424775"/>
              <a:gd name="connsiteY1698" fmla="*/ 3881761 h 7061576"/>
              <a:gd name="connsiteX1699" fmla="*/ 2693913 w 14424775"/>
              <a:gd name="connsiteY1699" fmla="*/ 3915504 h 7061576"/>
              <a:gd name="connsiteX1700" fmla="*/ 2677046 w 14424775"/>
              <a:gd name="connsiteY1700" fmla="*/ 3991326 h 7061576"/>
              <a:gd name="connsiteX1701" fmla="*/ 2608754 w 14424775"/>
              <a:gd name="connsiteY1701" fmla="*/ 3957582 h 7061576"/>
              <a:gd name="connsiteX1702" fmla="*/ 2540459 w 14424775"/>
              <a:gd name="connsiteY1702" fmla="*/ 3991326 h 7061576"/>
              <a:gd name="connsiteX1703" fmla="*/ 2523592 w 14424775"/>
              <a:gd name="connsiteY1703" fmla="*/ 3915504 h 7061576"/>
              <a:gd name="connsiteX1704" fmla="*/ 2455296 w 14424775"/>
              <a:gd name="connsiteY1704" fmla="*/ 3881761 h 7061576"/>
              <a:gd name="connsiteX1705" fmla="*/ 2502558 w 14424775"/>
              <a:gd name="connsiteY1705" fmla="*/ 3820958 h 7061576"/>
              <a:gd name="connsiteX1706" fmla="*/ 2485694 w 14424775"/>
              <a:gd name="connsiteY1706" fmla="*/ 3745137 h 7061576"/>
              <a:gd name="connsiteX1707" fmla="*/ 2561492 w 14424775"/>
              <a:gd name="connsiteY1707" fmla="*/ 3745137 h 7061576"/>
              <a:gd name="connsiteX1708" fmla="*/ 6291678 w 14424775"/>
              <a:gd name="connsiteY1708" fmla="*/ 3684332 h 7061576"/>
              <a:gd name="connsiteX1709" fmla="*/ 6338942 w 14424775"/>
              <a:gd name="connsiteY1709" fmla="*/ 3745136 h 7061576"/>
              <a:gd name="connsiteX1710" fmla="*/ 6414741 w 14424775"/>
              <a:gd name="connsiteY1710" fmla="*/ 3745136 h 7061576"/>
              <a:gd name="connsiteX1711" fmla="*/ 6397869 w 14424775"/>
              <a:gd name="connsiteY1711" fmla="*/ 3820957 h 7061576"/>
              <a:gd name="connsiteX1712" fmla="*/ 6445124 w 14424775"/>
              <a:gd name="connsiteY1712" fmla="*/ 3881758 h 7061576"/>
              <a:gd name="connsiteX1713" fmla="*/ 6492380 w 14424775"/>
              <a:gd name="connsiteY1713" fmla="*/ 3820957 h 7061576"/>
              <a:gd name="connsiteX1714" fmla="*/ 6475521 w 14424775"/>
              <a:gd name="connsiteY1714" fmla="*/ 3745136 h 7061576"/>
              <a:gd name="connsiteX1715" fmla="*/ 6551316 w 14424775"/>
              <a:gd name="connsiteY1715" fmla="*/ 3745136 h 7061576"/>
              <a:gd name="connsiteX1716" fmla="*/ 6598571 w 14424775"/>
              <a:gd name="connsiteY1716" fmla="*/ 3684332 h 7061576"/>
              <a:gd name="connsiteX1717" fmla="*/ 6645854 w 14424775"/>
              <a:gd name="connsiteY1717" fmla="*/ 3745136 h 7061576"/>
              <a:gd name="connsiteX1718" fmla="*/ 6721649 w 14424775"/>
              <a:gd name="connsiteY1718" fmla="*/ 3745136 h 7061576"/>
              <a:gd name="connsiteX1719" fmla="*/ 6704789 w 14424775"/>
              <a:gd name="connsiteY1719" fmla="*/ 3820957 h 7061576"/>
              <a:gd name="connsiteX1720" fmla="*/ 6752039 w 14424775"/>
              <a:gd name="connsiteY1720" fmla="*/ 3881759 h 7061576"/>
              <a:gd name="connsiteX1721" fmla="*/ 6799309 w 14424775"/>
              <a:gd name="connsiteY1721" fmla="*/ 3820957 h 7061576"/>
              <a:gd name="connsiteX1722" fmla="*/ 6782440 w 14424775"/>
              <a:gd name="connsiteY1722" fmla="*/ 3745136 h 7061576"/>
              <a:gd name="connsiteX1723" fmla="*/ 6858238 w 14424775"/>
              <a:gd name="connsiteY1723" fmla="*/ 3745136 h 7061576"/>
              <a:gd name="connsiteX1724" fmla="*/ 6905485 w 14424775"/>
              <a:gd name="connsiteY1724" fmla="*/ 3684332 h 7061576"/>
              <a:gd name="connsiteX1725" fmla="*/ 6952748 w 14424775"/>
              <a:gd name="connsiteY1725" fmla="*/ 3745136 h 7061576"/>
              <a:gd name="connsiteX1726" fmla="*/ 7028556 w 14424775"/>
              <a:gd name="connsiteY1726" fmla="*/ 3745136 h 7061576"/>
              <a:gd name="connsiteX1727" fmla="*/ 7011681 w 14424775"/>
              <a:gd name="connsiteY1727" fmla="*/ 3820957 h 7061576"/>
              <a:gd name="connsiteX1728" fmla="*/ 7058937 w 14424775"/>
              <a:gd name="connsiteY1728" fmla="*/ 3881758 h 7061576"/>
              <a:gd name="connsiteX1729" fmla="*/ 7106203 w 14424775"/>
              <a:gd name="connsiteY1729" fmla="*/ 3820957 h 7061576"/>
              <a:gd name="connsiteX1730" fmla="*/ 7089328 w 14424775"/>
              <a:gd name="connsiteY1730" fmla="*/ 3745136 h 7061576"/>
              <a:gd name="connsiteX1731" fmla="*/ 7165133 w 14424775"/>
              <a:gd name="connsiteY1731" fmla="*/ 3745136 h 7061576"/>
              <a:gd name="connsiteX1732" fmla="*/ 7212388 w 14424775"/>
              <a:gd name="connsiteY1732" fmla="*/ 3684332 h 7061576"/>
              <a:gd name="connsiteX1733" fmla="*/ 7259629 w 14424775"/>
              <a:gd name="connsiteY1733" fmla="*/ 3745136 h 7061576"/>
              <a:gd name="connsiteX1734" fmla="*/ 7335430 w 14424775"/>
              <a:gd name="connsiteY1734" fmla="*/ 3745136 h 7061576"/>
              <a:gd name="connsiteX1735" fmla="*/ 7318563 w 14424775"/>
              <a:gd name="connsiteY1735" fmla="*/ 3820957 h 7061576"/>
              <a:gd name="connsiteX1736" fmla="*/ 7365824 w 14424775"/>
              <a:gd name="connsiteY1736" fmla="*/ 3881759 h 7061576"/>
              <a:gd name="connsiteX1737" fmla="*/ 7413085 w 14424775"/>
              <a:gd name="connsiteY1737" fmla="*/ 3820957 h 7061576"/>
              <a:gd name="connsiteX1738" fmla="*/ 7396218 w 14424775"/>
              <a:gd name="connsiteY1738" fmla="*/ 3745136 h 7061576"/>
              <a:gd name="connsiteX1739" fmla="*/ 7472019 w 14424775"/>
              <a:gd name="connsiteY1739" fmla="*/ 3745136 h 7061576"/>
              <a:gd name="connsiteX1740" fmla="*/ 7519280 w 14424775"/>
              <a:gd name="connsiteY1740" fmla="*/ 3684332 h 7061576"/>
              <a:gd name="connsiteX1741" fmla="*/ 7566540 w 14424775"/>
              <a:gd name="connsiteY1741" fmla="*/ 3745136 h 7061576"/>
              <a:gd name="connsiteX1742" fmla="*/ 7642341 w 14424775"/>
              <a:gd name="connsiteY1742" fmla="*/ 3745136 h 7061576"/>
              <a:gd name="connsiteX1743" fmla="*/ 7625474 w 14424775"/>
              <a:gd name="connsiteY1743" fmla="*/ 3820957 h 7061576"/>
              <a:gd name="connsiteX1744" fmla="*/ 7672735 w 14424775"/>
              <a:gd name="connsiteY1744" fmla="*/ 3881758 h 7061576"/>
              <a:gd name="connsiteX1745" fmla="*/ 7719996 w 14424775"/>
              <a:gd name="connsiteY1745" fmla="*/ 3820957 h 7061576"/>
              <a:gd name="connsiteX1746" fmla="*/ 7703129 w 14424775"/>
              <a:gd name="connsiteY1746" fmla="*/ 3745136 h 7061576"/>
              <a:gd name="connsiteX1747" fmla="*/ 7778930 w 14424775"/>
              <a:gd name="connsiteY1747" fmla="*/ 3745136 h 7061576"/>
              <a:gd name="connsiteX1748" fmla="*/ 7826191 w 14424775"/>
              <a:gd name="connsiteY1748" fmla="*/ 3684332 h 7061576"/>
              <a:gd name="connsiteX1749" fmla="*/ 7873451 w 14424775"/>
              <a:gd name="connsiteY1749" fmla="*/ 3745136 h 7061576"/>
              <a:gd name="connsiteX1750" fmla="*/ 7949252 w 14424775"/>
              <a:gd name="connsiteY1750" fmla="*/ 3745136 h 7061576"/>
              <a:gd name="connsiteX1751" fmla="*/ 7932385 w 14424775"/>
              <a:gd name="connsiteY1751" fmla="*/ 3820957 h 7061576"/>
              <a:gd name="connsiteX1752" fmla="*/ 7979646 w 14424775"/>
              <a:gd name="connsiteY1752" fmla="*/ 3881758 h 7061576"/>
              <a:gd name="connsiteX1753" fmla="*/ 8026906 w 14424775"/>
              <a:gd name="connsiteY1753" fmla="*/ 3820957 h 7061576"/>
              <a:gd name="connsiteX1754" fmla="*/ 8010039 w 14424775"/>
              <a:gd name="connsiteY1754" fmla="*/ 3745136 h 7061576"/>
              <a:gd name="connsiteX1755" fmla="*/ 8085840 w 14424775"/>
              <a:gd name="connsiteY1755" fmla="*/ 3745136 h 7061576"/>
              <a:gd name="connsiteX1756" fmla="*/ 8133101 w 14424775"/>
              <a:gd name="connsiteY1756" fmla="*/ 3684332 h 7061576"/>
              <a:gd name="connsiteX1757" fmla="*/ 8180361 w 14424775"/>
              <a:gd name="connsiteY1757" fmla="*/ 3745136 h 7061576"/>
              <a:gd name="connsiteX1758" fmla="*/ 8256162 w 14424775"/>
              <a:gd name="connsiteY1758" fmla="*/ 3745136 h 7061576"/>
              <a:gd name="connsiteX1759" fmla="*/ 8239295 w 14424775"/>
              <a:gd name="connsiteY1759" fmla="*/ 3820957 h 7061576"/>
              <a:gd name="connsiteX1760" fmla="*/ 8286557 w 14424775"/>
              <a:gd name="connsiteY1760" fmla="*/ 3881760 h 7061576"/>
              <a:gd name="connsiteX1761" fmla="*/ 8218262 w 14424775"/>
              <a:gd name="connsiteY1761" fmla="*/ 3915503 h 7061576"/>
              <a:gd name="connsiteX1762" fmla="*/ 8201394 w 14424775"/>
              <a:gd name="connsiteY1762" fmla="*/ 3991325 h 7061576"/>
              <a:gd name="connsiteX1763" fmla="*/ 8133101 w 14424775"/>
              <a:gd name="connsiteY1763" fmla="*/ 3957581 h 7061576"/>
              <a:gd name="connsiteX1764" fmla="*/ 8064807 w 14424775"/>
              <a:gd name="connsiteY1764" fmla="*/ 3991325 h 7061576"/>
              <a:gd name="connsiteX1765" fmla="*/ 8047939 w 14424775"/>
              <a:gd name="connsiteY1765" fmla="*/ 3915503 h 7061576"/>
              <a:gd name="connsiteX1766" fmla="*/ 7979646 w 14424775"/>
              <a:gd name="connsiteY1766" fmla="*/ 3881760 h 7061576"/>
              <a:gd name="connsiteX1767" fmla="*/ 7911352 w 14424775"/>
              <a:gd name="connsiteY1767" fmla="*/ 3915503 h 7061576"/>
              <a:gd name="connsiteX1768" fmla="*/ 7894484 w 14424775"/>
              <a:gd name="connsiteY1768" fmla="*/ 3991325 h 7061576"/>
              <a:gd name="connsiteX1769" fmla="*/ 7826191 w 14424775"/>
              <a:gd name="connsiteY1769" fmla="*/ 3957581 h 7061576"/>
              <a:gd name="connsiteX1770" fmla="*/ 7757897 w 14424775"/>
              <a:gd name="connsiteY1770" fmla="*/ 3991325 h 7061576"/>
              <a:gd name="connsiteX1771" fmla="*/ 7741029 w 14424775"/>
              <a:gd name="connsiteY1771" fmla="*/ 3915503 h 7061576"/>
              <a:gd name="connsiteX1772" fmla="*/ 7672735 w 14424775"/>
              <a:gd name="connsiteY1772" fmla="*/ 3881760 h 7061576"/>
              <a:gd name="connsiteX1773" fmla="*/ 7604441 w 14424775"/>
              <a:gd name="connsiteY1773" fmla="*/ 3915503 h 7061576"/>
              <a:gd name="connsiteX1774" fmla="*/ 7587573 w 14424775"/>
              <a:gd name="connsiteY1774" fmla="*/ 3991325 h 7061576"/>
              <a:gd name="connsiteX1775" fmla="*/ 7519280 w 14424775"/>
              <a:gd name="connsiteY1775" fmla="*/ 3957581 h 7061576"/>
              <a:gd name="connsiteX1776" fmla="*/ 7450986 w 14424775"/>
              <a:gd name="connsiteY1776" fmla="*/ 3991325 h 7061576"/>
              <a:gd name="connsiteX1777" fmla="*/ 7434118 w 14424775"/>
              <a:gd name="connsiteY1777" fmla="*/ 3915503 h 7061576"/>
              <a:gd name="connsiteX1778" fmla="*/ 7365824 w 14424775"/>
              <a:gd name="connsiteY1778" fmla="*/ 3881760 h 7061576"/>
              <a:gd name="connsiteX1779" fmla="*/ 7297530 w 14424775"/>
              <a:gd name="connsiteY1779" fmla="*/ 3915503 h 7061576"/>
              <a:gd name="connsiteX1780" fmla="*/ 7280662 w 14424775"/>
              <a:gd name="connsiteY1780" fmla="*/ 3991325 h 7061576"/>
              <a:gd name="connsiteX1781" fmla="*/ 7212388 w 14424775"/>
              <a:gd name="connsiteY1781" fmla="*/ 3957581 h 7061576"/>
              <a:gd name="connsiteX1782" fmla="*/ 7144096 w 14424775"/>
              <a:gd name="connsiteY1782" fmla="*/ 3991325 h 7061576"/>
              <a:gd name="connsiteX1783" fmla="*/ 7127229 w 14424775"/>
              <a:gd name="connsiteY1783" fmla="*/ 3915503 h 7061576"/>
              <a:gd name="connsiteX1784" fmla="*/ 7058937 w 14424775"/>
              <a:gd name="connsiteY1784" fmla="*/ 3881760 h 7061576"/>
              <a:gd name="connsiteX1785" fmla="*/ 6990636 w 14424775"/>
              <a:gd name="connsiteY1785" fmla="*/ 3915503 h 7061576"/>
              <a:gd name="connsiteX1786" fmla="*/ 6973778 w 14424775"/>
              <a:gd name="connsiteY1786" fmla="*/ 3991325 h 7061576"/>
              <a:gd name="connsiteX1787" fmla="*/ 6905485 w 14424775"/>
              <a:gd name="connsiteY1787" fmla="*/ 3957581 h 7061576"/>
              <a:gd name="connsiteX1788" fmla="*/ 6837205 w 14424775"/>
              <a:gd name="connsiteY1788" fmla="*/ 3991325 h 7061576"/>
              <a:gd name="connsiteX1789" fmla="*/ 6820337 w 14424775"/>
              <a:gd name="connsiteY1789" fmla="*/ 3915503 h 7061576"/>
              <a:gd name="connsiteX1790" fmla="*/ 6752039 w 14424775"/>
              <a:gd name="connsiteY1790" fmla="*/ 3881760 h 7061576"/>
              <a:gd name="connsiteX1791" fmla="*/ 6683752 w 14424775"/>
              <a:gd name="connsiteY1791" fmla="*/ 3915503 h 7061576"/>
              <a:gd name="connsiteX1792" fmla="*/ 6666871 w 14424775"/>
              <a:gd name="connsiteY1792" fmla="*/ 3991325 h 7061576"/>
              <a:gd name="connsiteX1793" fmla="*/ 6598571 w 14424775"/>
              <a:gd name="connsiteY1793" fmla="*/ 3957581 h 7061576"/>
              <a:gd name="connsiteX1794" fmla="*/ 6530281 w 14424775"/>
              <a:gd name="connsiteY1794" fmla="*/ 3991325 h 7061576"/>
              <a:gd name="connsiteX1795" fmla="*/ 6513413 w 14424775"/>
              <a:gd name="connsiteY1795" fmla="*/ 3915503 h 7061576"/>
              <a:gd name="connsiteX1796" fmla="*/ 6445124 w 14424775"/>
              <a:gd name="connsiteY1796" fmla="*/ 3881760 h 7061576"/>
              <a:gd name="connsiteX1797" fmla="*/ 6376841 w 14424775"/>
              <a:gd name="connsiteY1797" fmla="*/ 3915503 h 7061576"/>
              <a:gd name="connsiteX1798" fmla="*/ 6359976 w 14424775"/>
              <a:gd name="connsiteY1798" fmla="*/ 3991325 h 7061576"/>
              <a:gd name="connsiteX1799" fmla="*/ 6291678 w 14424775"/>
              <a:gd name="connsiteY1799" fmla="*/ 3957581 h 7061576"/>
              <a:gd name="connsiteX1800" fmla="*/ 6223393 w 14424775"/>
              <a:gd name="connsiteY1800" fmla="*/ 3991325 h 7061576"/>
              <a:gd name="connsiteX1801" fmla="*/ 6206533 w 14424775"/>
              <a:gd name="connsiteY1801" fmla="*/ 3915503 h 7061576"/>
              <a:gd name="connsiteX1802" fmla="*/ 6138238 w 14424775"/>
              <a:gd name="connsiteY1802" fmla="*/ 3881760 h 7061576"/>
              <a:gd name="connsiteX1803" fmla="*/ 6185488 w 14424775"/>
              <a:gd name="connsiteY1803" fmla="*/ 3820957 h 7061576"/>
              <a:gd name="connsiteX1804" fmla="*/ 6168626 w 14424775"/>
              <a:gd name="connsiteY1804" fmla="*/ 3745136 h 7061576"/>
              <a:gd name="connsiteX1805" fmla="*/ 6244426 w 14424775"/>
              <a:gd name="connsiteY1805" fmla="*/ 3745136 h 7061576"/>
              <a:gd name="connsiteX1806" fmla="*/ 9360746 w 14424775"/>
              <a:gd name="connsiteY1806" fmla="*/ 3377308 h 7061576"/>
              <a:gd name="connsiteX1807" fmla="*/ 9408006 w 14424775"/>
              <a:gd name="connsiteY1807" fmla="*/ 3438112 h 7061576"/>
              <a:gd name="connsiteX1808" fmla="*/ 9483807 w 14424775"/>
              <a:gd name="connsiteY1808" fmla="*/ 3438112 h 7061576"/>
              <a:gd name="connsiteX1809" fmla="*/ 9466940 w 14424775"/>
              <a:gd name="connsiteY1809" fmla="*/ 3513933 h 7061576"/>
              <a:gd name="connsiteX1810" fmla="*/ 9514200 w 14424775"/>
              <a:gd name="connsiteY1810" fmla="*/ 3574734 h 7061576"/>
              <a:gd name="connsiteX1811" fmla="*/ 9561461 w 14424775"/>
              <a:gd name="connsiteY1811" fmla="*/ 3513933 h 7061576"/>
              <a:gd name="connsiteX1812" fmla="*/ 9544594 w 14424775"/>
              <a:gd name="connsiteY1812" fmla="*/ 3438112 h 7061576"/>
              <a:gd name="connsiteX1813" fmla="*/ 9620395 w 14424775"/>
              <a:gd name="connsiteY1813" fmla="*/ 3438112 h 7061576"/>
              <a:gd name="connsiteX1814" fmla="*/ 9667656 w 14424775"/>
              <a:gd name="connsiteY1814" fmla="*/ 3377308 h 7061576"/>
              <a:gd name="connsiteX1815" fmla="*/ 9714916 w 14424775"/>
              <a:gd name="connsiteY1815" fmla="*/ 3438112 h 7061576"/>
              <a:gd name="connsiteX1816" fmla="*/ 9790717 w 14424775"/>
              <a:gd name="connsiteY1816" fmla="*/ 3438112 h 7061576"/>
              <a:gd name="connsiteX1817" fmla="*/ 9773850 w 14424775"/>
              <a:gd name="connsiteY1817" fmla="*/ 3513933 h 7061576"/>
              <a:gd name="connsiteX1818" fmla="*/ 9821111 w 14424775"/>
              <a:gd name="connsiteY1818" fmla="*/ 3574735 h 7061576"/>
              <a:gd name="connsiteX1819" fmla="*/ 9868372 w 14424775"/>
              <a:gd name="connsiteY1819" fmla="*/ 3513933 h 7061576"/>
              <a:gd name="connsiteX1820" fmla="*/ 9851505 w 14424775"/>
              <a:gd name="connsiteY1820" fmla="*/ 3438112 h 7061576"/>
              <a:gd name="connsiteX1821" fmla="*/ 9927306 w 14424775"/>
              <a:gd name="connsiteY1821" fmla="*/ 3438112 h 7061576"/>
              <a:gd name="connsiteX1822" fmla="*/ 9974567 w 14424775"/>
              <a:gd name="connsiteY1822" fmla="*/ 3377308 h 7061576"/>
              <a:gd name="connsiteX1823" fmla="*/ 10021827 w 14424775"/>
              <a:gd name="connsiteY1823" fmla="*/ 3438112 h 7061576"/>
              <a:gd name="connsiteX1824" fmla="*/ 10097628 w 14424775"/>
              <a:gd name="connsiteY1824" fmla="*/ 3438112 h 7061576"/>
              <a:gd name="connsiteX1825" fmla="*/ 10080761 w 14424775"/>
              <a:gd name="connsiteY1825" fmla="*/ 3513933 h 7061576"/>
              <a:gd name="connsiteX1826" fmla="*/ 10128022 w 14424775"/>
              <a:gd name="connsiteY1826" fmla="*/ 3574735 h 7061576"/>
              <a:gd name="connsiteX1827" fmla="*/ 10175283 w 14424775"/>
              <a:gd name="connsiteY1827" fmla="*/ 3513933 h 7061576"/>
              <a:gd name="connsiteX1828" fmla="*/ 10158416 w 14424775"/>
              <a:gd name="connsiteY1828" fmla="*/ 3438112 h 7061576"/>
              <a:gd name="connsiteX1829" fmla="*/ 10234217 w 14424775"/>
              <a:gd name="connsiteY1829" fmla="*/ 3438112 h 7061576"/>
              <a:gd name="connsiteX1830" fmla="*/ 10281478 w 14424775"/>
              <a:gd name="connsiteY1830" fmla="*/ 3377308 h 7061576"/>
              <a:gd name="connsiteX1831" fmla="*/ 10328738 w 14424775"/>
              <a:gd name="connsiteY1831" fmla="*/ 3438112 h 7061576"/>
              <a:gd name="connsiteX1832" fmla="*/ 10404539 w 14424775"/>
              <a:gd name="connsiteY1832" fmla="*/ 3438112 h 7061576"/>
              <a:gd name="connsiteX1833" fmla="*/ 10387672 w 14424775"/>
              <a:gd name="connsiteY1833" fmla="*/ 3513933 h 7061576"/>
              <a:gd name="connsiteX1834" fmla="*/ 10434933 w 14424775"/>
              <a:gd name="connsiteY1834" fmla="*/ 3574735 h 7061576"/>
              <a:gd name="connsiteX1835" fmla="*/ 10482194 w 14424775"/>
              <a:gd name="connsiteY1835" fmla="*/ 3513933 h 7061576"/>
              <a:gd name="connsiteX1836" fmla="*/ 10465327 w 14424775"/>
              <a:gd name="connsiteY1836" fmla="*/ 3438112 h 7061576"/>
              <a:gd name="connsiteX1837" fmla="*/ 10541128 w 14424775"/>
              <a:gd name="connsiteY1837" fmla="*/ 3438112 h 7061576"/>
              <a:gd name="connsiteX1838" fmla="*/ 10588389 w 14424775"/>
              <a:gd name="connsiteY1838" fmla="*/ 3377308 h 7061576"/>
              <a:gd name="connsiteX1839" fmla="*/ 10635649 w 14424775"/>
              <a:gd name="connsiteY1839" fmla="*/ 3438112 h 7061576"/>
              <a:gd name="connsiteX1840" fmla="*/ 10711450 w 14424775"/>
              <a:gd name="connsiteY1840" fmla="*/ 3438112 h 7061576"/>
              <a:gd name="connsiteX1841" fmla="*/ 10694583 w 14424775"/>
              <a:gd name="connsiteY1841" fmla="*/ 3513933 h 7061576"/>
              <a:gd name="connsiteX1842" fmla="*/ 10741844 w 14424775"/>
              <a:gd name="connsiteY1842" fmla="*/ 3574735 h 7061576"/>
              <a:gd name="connsiteX1843" fmla="*/ 10789105 w 14424775"/>
              <a:gd name="connsiteY1843" fmla="*/ 3513933 h 7061576"/>
              <a:gd name="connsiteX1844" fmla="*/ 10772238 w 14424775"/>
              <a:gd name="connsiteY1844" fmla="*/ 3438112 h 7061576"/>
              <a:gd name="connsiteX1845" fmla="*/ 10848039 w 14424775"/>
              <a:gd name="connsiteY1845" fmla="*/ 3438112 h 7061576"/>
              <a:gd name="connsiteX1846" fmla="*/ 10895300 w 14424775"/>
              <a:gd name="connsiteY1846" fmla="*/ 3377308 h 7061576"/>
              <a:gd name="connsiteX1847" fmla="*/ 10942560 w 14424775"/>
              <a:gd name="connsiteY1847" fmla="*/ 3438112 h 7061576"/>
              <a:gd name="connsiteX1848" fmla="*/ 11018361 w 14424775"/>
              <a:gd name="connsiteY1848" fmla="*/ 3438112 h 7061576"/>
              <a:gd name="connsiteX1849" fmla="*/ 11001494 w 14424775"/>
              <a:gd name="connsiteY1849" fmla="*/ 3513933 h 7061576"/>
              <a:gd name="connsiteX1850" fmla="*/ 11048755 w 14424775"/>
              <a:gd name="connsiteY1850" fmla="*/ 3574735 h 7061576"/>
              <a:gd name="connsiteX1851" fmla="*/ 11096016 w 14424775"/>
              <a:gd name="connsiteY1851" fmla="*/ 3513933 h 7061576"/>
              <a:gd name="connsiteX1852" fmla="*/ 11079149 w 14424775"/>
              <a:gd name="connsiteY1852" fmla="*/ 3438112 h 7061576"/>
              <a:gd name="connsiteX1853" fmla="*/ 11154950 w 14424775"/>
              <a:gd name="connsiteY1853" fmla="*/ 3438112 h 7061576"/>
              <a:gd name="connsiteX1854" fmla="*/ 11202211 w 14424775"/>
              <a:gd name="connsiteY1854" fmla="*/ 3377308 h 7061576"/>
              <a:gd name="connsiteX1855" fmla="*/ 11249471 w 14424775"/>
              <a:gd name="connsiteY1855" fmla="*/ 3438112 h 7061576"/>
              <a:gd name="connsiteX1856" fmla="*/ 11325272 w 14424775"/>
              <a:gd name="connsiteY1856" fmla="*/ 3438112 h 7061576"/>
              <a:gd name="connsiteX1857" fmla="*/ 11308405 w 14424775"/>
              <a:gd name="connsiteY1857" fmla="*/ 3513933 h 7061576"/>
              <a:gd name="connsiteX1858" fmla="*/ 11355665 w 14424775"/>
              <a:gd name="connsiteY1858" fmla="*/ 3574734 h 7061576"/>
              <a:gd name="connsiteX1859" fmla="*/ 11402926 w 14424775"/>
              <a:gd name="connsiteY1859" fmla="*/ 3513933 h 7061576"/>
              <a:gd name="connsiteX1860" fmla="*/ 11386059 w 14424775"/>
              <a:gd name="connsiteY1860" fmla="*/ 3438112 h 7061576"/>
              <a:gd name="connsiteX1861" fmla="*/ 11461860 w 14424775"/>
              <a:gd name="connsiteY1861" fmla="*/ 3438112 h 7061576"/>
              <a:gd name="connsiteX1862" fmla="*/ 11509121 w 14424775"/>
              <a:gd name="connsiteY1862" fmla="*/ 3377308 h 7061576"/>
              <a:gd name="connsiteX1863" fmla="*/ 11556381 w 14424775"/>
              <a:gd name="connsiteY1863" fmla="*/ 3438112 h 7061576"/>
              <a:gd name="connsiteX1864" fmla="*/ 11632182 w 14424775"/>
              <a:gd name="connsiteY1864" fmla="*/ 3438112 h 7061576"/>
              <a:gd name="connsiteX1865" fmla="*/ 11615315 w 14424775"/>
              <a:gd name="connsiteY1865" fmla="*/ 3513933 h 7061576"/>
              <a:gd name="connsiteX1866" fmla="*/ 11662576 w 14424775"/>
              <a:gd name="connsiteY1866" fmla="*/ 3574735 h 7061576"/>
              <a:gd name="connsiteX1867" fmla="*/ 11709837 w 14424775"/>
              <a:gd name="connsiteY1867" fmla="*/ 3513933 h 7061576"/>
              <a:gd name="connsiteX1868" fmla="*/ 11692970 w 14424775"/>
              <a:gd name="connsiteY1868" fmla="*/ 3438112 h 7061576"/>
              <a:gd name="connsiteX1869" fmla="*/ 11768771 w 14424775"/>
              <a:gd name="connsiteY1869" fmla="*/ 3438112 h 7061576"/>
              <a:gd name="connsiteX1870" fmla="*/ 11816032 w 14424775"/>
              <a:gd name="connsiteY1870" fmla="*/ 3377308 h 7061576"/>
              <a:gd name="connsiteX1871" fmla="*/ 11863292 w 14424775"/>
              <a:gd name="connsiteY1871" fmla="*/ 3438112 h 7061576"/>
              <a:gd name="connsiteX1872" fmla="*/ 11939093 w 14424775"/>
              <a:gd name="connsiteY1872" fmla="*/ 3438112 h 7061576"/>
              <a:gd name="connsiteX1873" fmla="*/ 11922226 w 14424775"/>
              <a:gd name="connsiteY1873" fmla="*/ 3513933 h 7061576"/>
              <a:gd name="connsiteX1874" fmla="*/ 11969488 w 14424775"/>
              <a:gd name="connsiteY1874" fmla="*/ 3574736 h 7061576"/>
              <a:gd name="connsiteX1875" fmla="*/ 11901193 w 14424775"/>
              <a:gd name="connsiteY1875" fmla="*/ 3608479 h 7061576"/>
              <a:gd name="connsiteX1876" fmla="*/ 11884325 w 14424775"/>
              <a:gd name="connsiteY1876" fmla="*/ 3684301 h 7061576"/>
              <a:gd name="connsiteX1877" fmla="*/ 11816032 w 14424775"/>
              <a:gd name="connsiteY1877" fmla="*/ 3650557 h 7061576"/>
              <a:gd name="connsiteX1878" fmla="*/ 11747738 w 14424775"/>
              <a:gd name="connsiteY1878" fmla="*/ 3684301 h 7061576"/>
              <a:gd name="connsiteX1879" fmla="*/ 11730870 w 14424775"/>
              <a:gd name="connsiteY1879" fmla="*/ 3608479 h 7061576"/>
              <a:gd name="connsiteX1880" fmla="*/ 11662576 w 14424775"/>
              <a:gd name="connsiteY1880" fmla="*/ 3574736 h 7061576"/>
              <a:gd name="connsiteX1881" fmla="*/ 11594282 w 14424775"/>
              <a:gd name="connsiteY1881" fmla="*/ 3608479 h 7061576"/>
              <a:gd name="connsiteX1882" fmla="*/ 11577414 w 14424775"/>
              <a:gd name="connsiteY1882" fmla="*/ 3684301 h 7061576"/>
              <a:gd name="connsiteX1883" fmla="*/ 11509121 w 14424775"/>
              <a:gd name="connsiteY1883" fmla="*/ 3650557 h 7061576"/>
              <a:gd name="connsiteX1884" fmla="*/ 11440827 w 14424775"/>
              <a:gd name="connsiteY1884" fmla="*/ 3684301 h 7061576"/>
              <a:gd name="connsiteX1885" fmla="*/ 11423959 w 14424775"/>
              <a:gd name="connsiteY1885" fmla="*/ 3608479 h 7061576"/>
              <a:gd name="connsiteX1886" fmla="*/ 11355665 w 14424775"/>
              <a:gd name="connsiteY1886" fmla="*/ 3574737 h 7061576"/>
              <a:gd name="connsiteX1887" fmla="*/ 11287372 w 14424775"/>
              <a:gd name="connsiteY1887" fmla="*/ 3608479 h 7061576"/>
              <a:gd name="connsiteX1888" fmla="*/ 11270504 w 14424775"/>
              <a:gd name="connsiteY1888" fmla="*/ 3684301 h 7061576"/>
              <a:gd name="connsiteX1889" fmla="*/ 11202211 w 14424775"/>
              <a:gd name="connsiteY1889" fmla="*/ 3650557 h 7061576"/>
              <a:gd name="connsiteX1890" fmla="*/ 11133917 w 14424775"/>
              <a:gd name="connsiteY1890" fmla="*/ 3684301 h 7061576"/>
              <a:gd name="connsiteX1891" fmla="*/ 11117049 w 14424775"/>
              <a:gd name="connsiteY1891" fmla="*/ 3608479 h 7061576"/>
              <a:gd name="connsiteX1892" fmla="*/ 11048755 w 14424775"/>
              <a:gd name="connsiteY1892" fmla="*/ 3574736 h 7061576"/>
              <a:gd name="connsiteX1893" fmla="*/ 10980461 w 14424775"/>
              <a:gd name="connsiteY1893" fmla="*/ 3608479 h 7061576"/>
              <a:gd name="connsiteX1894" fmla="*/ 10963593 w 14424775"/>
              <a:gd name="connsiteY1894" fmla="*/ 3684301 h 7061576"/>
              <a:gd name="connsiteX1895" fmla="*/ 10895300 w 14424775"/>
              <a:gd name="connsiteY1895" fmla="*/ 3650557 h 7061576"/>
              <a:gd name="connsiteX1896" fmla="*/ 10827006 w 14424775"/>
              <a:gd name="connsiteY1896" fmla="*/ 3684301 h 7061576"/>
              <a:gd name="connsiteX1897" fmla="*/ 10810138 w 14424775"/>
              <a:gd name="connsiteY1897" fmla="*/ 3608479 h 7061576"/>
              <a:gd name="connsiteX1898" fmla="*/ 10741844 w 14424775"/>
              <a:gd name="connsiteY1898" fmla="*/ 3574736 h 7061576"/>
              <a:gd name="connsiteX1899" fmla="*/ 10673550 w 14424775"/>
              <a:gd name="connsiteY1899" fmla="*/ 3608479 h 7061576"/>
              <a:gd name="connsiteX1900" fmla="*/ 10656682 w 14424775"/>
              <a:gd name="connsiteY1900" fmla="*/ 3684301 h 7061576"/>
              <a:gd name="connsiteX1901" fmla="*/ 10588389 w 14424775"/>
              <a:gd name="connsiteY1901" fmla="*/ 3650557 h 7061576"/>
              <a:gd name="connsiteX1902" fmla="*/ 10520095 w 14424775"/>
              <a:gd name="connsiteY1902" fmla="*/ 3684301 h 7061576"/>
              <a:gd name="connsiteX1903" fmla="*/ 10503227 w 14424775"/>
              <a:gd name="connsiteY1903" fmla="*/ 3608479 h 7061576"/>
              <a:gd name="connsiteX1904" fmla="*/ 10434933 w 14424775"/>
              <a:gd name="connsiteY1904" fmla="*/ 3574736 h 7061576"/>
              <a:gd name="connsiteX1905" fmla="*/ 10366639 w 14424775"/>
              <a:gd name="connsiteY1905" fmla="*/ 3608479 h 7061576"/>
              <a:gd name="connsiteX1906" fmla="*/ 10349771 w 14424775"/>
              <a:gd name="connsiteY1906" fmla="*/ 3684301 h 7061576"/>
              <a:gd name="connsiteX1907" fmla="*/ 10281478 w 14424775"/>
              <a:gd name="connsiteY1907" fmla="*/ 3650557 h 7061576"/>
              <a:gd name="connsiteX1908" fmla="*/ 10213184 w 14424775"/>
              <a:gd name="connsiteY1908" fmla="*/ 3684301 h 7061576"/>
              <a:gd name="connsiteX1909" fmla="*/ 10196316 w 14424775"/>
              <a:gd name="connsiteY1909" fmla="*/ 3608479 h 7061576"/>
              <a:gd name="connsiteX1910" fmla="*/ 10128022 w 14424775"/>
              <a:gd name="connsiteY1910" fmla="*/ 3574736 h 7061576"/>
              <a:gd name="connsiteX1911" fmla="*/ 10059728 w 14424775"/>
              <a:gd name="connsiteY1911" fmla="*/ 3608479 h 7061576"/>
              <a:gd name="connsiteX1912" fmla="*/ 10042860 w 14424775"/>
              <a:gd name="connsiteY1912" fmla="*/ 3684301 h 7061576"/>
              <a:gd name="connsiteX1913" fmla="*/ 9974567 w 14424775"/>
              <a:gd name="connsiteY1913" fmla="*/ 3650557 h 7061576"/>
              <a:gd name="connsiteX1914" fmla="*/ 9906273 w 14424775"/>
              <a:gd name="connsiteY1914" fmla="*/ 3684301 h 7061576"/>
              <a:gd name="connsiteX1915" fmla="*/ 9889405 w 14424775"/>
              <a:gd name="connsiteY1915" fmla="*/ 3608479 h 7061576"/>
              <a:gd name="connsiteX1916" fmla="*/ 9821111 w 14424775"/>
              <a:gd name="connsiteY1916" fmla="*/ 3574736 h 7061576"/>
              <a:gd name="connsiteX1917" fmla="*/ 9752817 w 14424775"/>
              <a:gd name="connsiteY1917" fmla="*/ 3608479 h 7061576"/>
              <a:gd name="connsiteX1918" fmla="*/ 9735949 w 14424775"/>
              <a:gd name="connsiteY1918" fmla="*/ 3684301 h 7061576"/>
              <a:gd name="connsiteX1919" fmla="*/ 9667656 w 14424775"/>
              <a:gd name="connsiteY1919" fmla="*/ 3650557 h 7061576"/>
              <a:gd name="connsiteX1920" fmla="*/ 9599362 w 14424775"/>
              <a:gd name="connsiteY1920" fmla="*/ 3684301 h 7061576"/>
              <a:gd name="connsiteX1921" fmla="*/ 9582494 w 14424775"/>
              <a:gd name="connsiteY1921" fmla="*/ 3608479 h 7061576"/>
              <a:gd name="connsiteX1922" fmla="*/ 9514200 w 14424775"/>
              <a:gd name="connsiteY1922" fmla="*/ 3574737 h 7061576"/>
              <a:gd name="connsiteX1923" fmla="*/ 9445907 w 14424775"/>
              <a:gd name="connsiteY1923" fmla="*/ 3608479 h 7061576"/>
              <a:gd name="connsiteX1924" fmla="*/ 9429039 w 14424775"/>
              <a:gd name="connsiteY1924" fmla="*/ 3684301 h 7061576"/>
              <a:gd name="connsiteX1925" fmla="*/ 9360746 w 14424775"/>
              <a:gd name="connsiteY1925" fmla="*/ 3650557 h 7061576"/>
              <a:gd name="connsiteX1926" fmla="*/ 9292452 w 14424775"/>
              <a:gd name="connsiteY1926" fmla="*/ 3684301 h 7061576"/>
              <a:gd name="connsiteX1927" fmla="*/ 9275584 w 14424775"/>
              <a:gd name="connsiteY1927" fmla="*/ 3608479 h 7061576"/>
              <a:gd name="connsiteX1928" fmla="*/ 9207289 w 14424775"/>
              <a:gd name="connsiteY1928" fmla="*/ 3574736 h 7061576"/>
              <a:gd name="connsiteX1929" fmla="*/ 9254551 w 14424775"/>
              <a:gd name="connsiteY1929" fmla="*/ 3513933 h 7061576"/>
              <a:gd name="connsiteX1930" fmla="*/ 9237684 w 14424775"/>
              <a:gd name="connsiteY1930" fmla="*/ 3438112 h 7061576"/>
              <a:gd name="connsiteX1931" fmla="*/ 9313485 w 14424775"/>
              <a:gd name="connsiteY1931" fmla="*/ 3438112 h 7061576"/>
              <a:gd name="connsiteX1932" fmla="*/ 8440013 w 14424775"/>
              <a:gd name="connsiteY1932" fmla="*/ 3377308 h 7061576"/>
              <a:gd name="connsiteX1933" fmla="*/ 8487273 w 14424775"/>
              <a:gd name="connsiteY1933" fmla="*/ 3438112 h 7061576"/>
              <a:gd name="connsiteX1934" fmla="*/ 8563074 w 14424775"/>
              <a:gd name="connsiteY1934" fmla="*/ 3438112 h 7061576"/>
              <a:gd name="connsiteX1935" fmla="*/ 8546207 w 14424775"/>
              <a:gd name="connsiteY1935" fmla="*/ 3513933 h 7061576"/>
              <a:gd name="connsiteX1936" fmla="*/ 8593468 w 14424775"/>
              <a:gd name="connsiteY1936" fmla="*/ 3574735 h 7061576"/>
              <a:gd name="connsiteX1937" fmla="*/ 8640729 w 14424775"/>
              <a:gd name="connsiteY1937" fmla="*/ 3513933 h 7061576"/>
              <a:gd name="connsiteX1938" fmla="*/ 8623862 w 14424775"/>
              <a:gd name="connsiteY1938" fmla="*/ 3438112 h 7061576"/>
              <a:gd name="connsiteX1939" fmla="*/ 8699663 w 14424775"/>
              <a:gd name="connsiteY1939" fmla="*/ 3438112 h 7061576"/>
              <a:gd name="connsiteX1940" fmla="*/ 8746924 w 14424775"/>
              <a:gd name="connsiteY1940" fmla="*/ 3377308 h 7061576"/>
              <a:gd name="connsiteX1941" fmla="*/ 8794184 w 14424775"/>
              <a:gd name="connsiteY1941" fmla="*/ 3438112 h 7061576"/>
              <a:gd name="connsiteX1942" fmla="*/ 8869985 w 14424775"/>
              <a:gd name="connsiteY1942" fmla="*/ 3438112 h 7061576"/>
              <a:gd name="connsiteX1943" fmla="*/ 8853118 w 14424775"/>
              <a:gd name="connsiteY1943" fmla="*/ 3513933 h 7061576"/>
              <a:gd name="connsiteX1944" fmla="*/ 8900380 w 14424775"/>
              <a:gd name="connsiteY1944" fmla="*/ 3574736 h 7061576"/>
              <a:gd name="connsiteX1945" fmla="*/ 8832085 w 14424775"/>
              <a:gd name="connsiteY1945" fmla="*/ 3608479 h 7061576"/>
              <a:gd name="connsiteX1946" fmla="*/ 8815217 w 14424775"/>
              <a:gd name="connsiteY1946" fmla="*/ 3684301 h 7061576"/>
              <a:gd name="connsiteX1947" fmla="*/ 8746924 w 14424775"/>
              <a:gd name="connsiteY1947" fmla="*/ 3650557 h 7061576"/>
              <a:gd name="connsiteX1948" fmla="*/ 8678630 w 14424775"/>
              <a:gd name="connsiteY1948" fmla="*/ 3684301 h 7061576"/>
              <a:gd name="connsiteX1949" fmla="*/ 8661762 w 14424775"/>
              <a:gd name="connsiteY1949" fmla="*/ 3608479 h 7061576"/>
              <a:gd name="connsiteX1950" fmla="*/ 8593468 w 14424775"/>
              <a:gd name="connsiteY1950" fmla="*/ 3574736 h 7061576"/>
              <a:gd name="connsiteX1951" fmla="*/ 8525174 w 14424775"/>
              <a:gd name="connsiteY1951" fmla="*/ 3608479 h 7061576"/>
              <a:gd name="connsiteX1952" fmla="*/ 8508306 w 14424775"/>
              <a:gd name="connsiteY1952" fmla="*/ 3684301 h 7061576"/>
              <a:gd name="connsiteX1953" fmla="*/ 8440013 w 14424775"/>
              <a:gd name="connsiteY1953" fmla="*/ 3650557 h 7061576"/>
              <a:gd name="connsiteX1954" fmla="*/ 8371719 w 14424775"/>
              <a:gd name="connsiteY1954" fmla="*/ 3684301 h 7061576"/>
              <a:gd name="connsiteX1955" fmla="*/ 8354851 w 14424775"/>
              <a:gd name="connsiteY1955" fmla="*/ 3608479 h 7061576"/>
              <a:gd name="connsiteX1956" fmla="*/ 8286556 w 14424775"/>
              <a:gd name="connsiteY1956" fmla="*/ 3574736 h 7061576"/>
              <a:gd name="connsiteX1957" fmla="*/ 8333818 w 14424775"/>
              <a:gd name="connsiteY1957" fmla="*/ 3513933 h 7061576"/>
              <a:gd name="connsiteX1958" fmla="*/ 8316951 w 14424775"/>
              <a:gd name="connsiteY1958" fmla="*/ 3438112 h 7061576"/>
              <a:gd name="connsiteX1959" fmla="*/ 8392752 w 14424775"/>
              <a:gd name="connsiteY1959" fmla="*/ 3438112 h 7061576"/>
              <a:gd name="connsiteX1960" fmla="*/ 3529486 w 14424775"/>
              <a:gd name="connsiteY1960" fmla="*/ 3377308 h 7061576"/>
              <a:gd name="connsiteX1961" fmla="*/ 3576749 w 14424775"/>
              <a:gd name="connsiteY1961" fmla="*/ 3438112 h 7061576"/>
              <a:gd name="connsiteX1962" fmla="*/ 3652545 w 14424775"/>
              <a:gd name="connsiteY1962" fmla="*/ 3438112 h 7061576"/>
              <a:gd name="connsiteX1963" fmla="*/ 3635681 w 14424775"/>
              <a:gd name="connsiteY1963" fmla="*/ 3513933 h 7061576"/>
              <a:gd name="connsiteX1964" fmla="*/ 3682943 w 14424775"/>
              <a:gd name="connsiteY1964" fmla="*/ 3574736 h 7061576"/>
              <a:gd name="connsiteX1965" fmla="*/ 3614650 w 14424775"/>
              <a:gd name="connsiteY1965" fmla="*/ 3608479 h 7061576"/>
              <a:gd name="connsiteX1966" fmla="*/ 3597780 w 14424775"/>
              <a:gd name="connsiteY1966" fmla="*/ 3684301 h 7061576"/>
              <a:gd name="connsiteX1967" fmla="*/ 3529486 w 14424775"/>
              <a:gd name="connsiteY1967" fmla="*/ 3650557 h 7061576"/>
              <a:gd name="connsiteX1968" fmla="*/ 3461191 w 14424775"/>
              <a:gd name="connsiteY1968" fmla="*/ 3684301 h 7061576"/>
              <a:gd name="connsiteX1969" fmla="*/ 3444325 w 14424775"/>
              <a:gd name="connsiteY1969" fmla="*/ 3608479 h 7061576"/>
              <a:gd name="connsiteX1970" fmla="*/ 3376033 w 14424775"/>
              <a:gd name="connsiteY1970" fmla="*/ 3574736 h 7061576"/>
              <a:gd name="connsiteX1971" fmla="*/ 3423290 w 14424775"/>
              <a:gd name="connsiteY1971" fmla="*/ 3513933 h 7061576"/>
              <a:gd name="connsiteX1972" fmla="*/ 3406428 w 14424775"/>
              <a:gd name="connsiteY1972" fmla="*/ 3438112 h 7061576"/>
              <a:gd name="connsiteX1973" fmla="*/ 3482224 w 14424775"/>
              <a:gd name="connsiteY1973" fmla="*/ 3438112 h 7061576"/>
              <a:gd name="connsiteX1974" fmla="*/ 2301844 w 14424775"/>
              <a:gd name="connsiteY1974" fmla="*/ 3377308 h 7061576"/>
              <a:gd name="connsiteX1975" fmla="*/ 2349105 w 14424775"/>
              <a:gd name="connsiteY1975" fmla="*/ 3438112 h 7061576"/>
              <a:gd name="connsiteX1976" fmla="*/ 2424904 w 14424775"/>
              <a:gd name="connsiteY1976" fmla="*/ 3438112 h 7061576"/>
              <a:gd name="connsiteX1977" fmla="*/ 2408037 w 14424775"/>
              <a:gd name="connsiteY1977" fmla="*/ 3513933 h 7061576"/>
              <a:gd name="connsiteX1978" fmla="*/ 2455299 w 14424775"/>
              <a:gd name="connsiteY1978" fmla="*/ 3574735 h 7061576"/>
              <a:gd name="connsiteX1979" fmla="*/ 2502559 w 14424775"/>
              <a:gd name="connsiteY1979" fmla="*/ 3513933 h 7061576"/>
              <a:gd name="connsiteX1980" fmla="*/ 2485695 w 14424775"/>
              <a:gd name="connsiteY1980" fmla="*/ 3438112 h 7061576"/>
              <a:gd name="connsiteX1981" fmla="*/ 2561492 w 14424775"/>
              <a:gd name="connsiteY1981" fmla="*/ 3438112 h 7061576"/>
              <a:gd name="connsiteX1982" fmla="*/ 2608754 w 14424775"/>
              <a:gd name="connsiteY1982" fmla="*/ 3377308 h 7061576"/>
              <a:gd name="connsiteX1983" fmla="*/ 2656013 w 14424775"/>
              <a:gd name="connsiteY1983" fmla="*/ 3438112 h 7061576"/>
              <a:gd name="connsiteX1984" fmla="*/ 2731814 w 14424775"/>
              <a:gd name="connsiteY1984" fmla="*/ 3438112 h 7061576"/>
              <a:gd name="connsiteX1985" fmla="*/ 2714945 w 14424775"/>
              <a:gd name="connsiteY1985" fmla="*/ 3513933 h 7061576"/>
              <a:gd name="connsiteX1986" fmla="*/ 2762210 w 14424775"/>
              <a:gd name="connsiteY1986" fmla="*/ 3574736 h 7061576"/>
              <a:gd name="connsiteX1987" fmla="*/ 2693913 w 14424775"/>
              <a:gd name="connsiteY1987" fmla="*/ 3608479 h 7061576"/>
              <a:gd name="connsiteX1988" fmla="*/ 2677046 w 14424775"/>
              <a:gd name="connsiteY1988" fmla="*/ 3684301 h 7061576"/>
              <a:gd name="connsiteX1989" fmla="*/ 2608754 w 14424775"/>
              <a:gd name="connsiteY1989" fmla="*/ 3650557 h 7061576"/>
              <a:gd name="connsiteX1990" fmla="*/ 2540461 w 14424775"/>
              <a:gd name="connsiteY1990" fmla="*/ 3684301 h 7061576"/>
              <a:gd name="connsiteX1991" fmla="*/ 2523592 w 14424775"/>
              <a:gd name="connsiteY1991" fmla="*/ 3608479 h 7061576"/>
              <a:gd name="connsiteX1992" fmla="*/ 2455299 w 14424775"/>
              <a:gd name="connsiteY1992" fmla="*/ 3574736 h 7061576"/>
              <a:gd name="connsiteX1993" fmla="*/ 2387004 w 14424775"/>
              <a:gd name="connsiteY1993" fmla="*/ 3608479 h 7061576"/>
              <a:gd name="connsiteX1994" fmla="*/ 2370136 w 14424775"/>
              <a:gd name="connsiteY1994" fmla="*/ 3684301 h 7061576"/>
              <a:gd name="connsiteX1995" fmla="*/ 2301844 w 14424775"/>
              <a:gd name="connsiteY1995" fmla="*/ 3650557 h 7061576"/>
              <a:gd name="connsiteX1996" fmla="*/ 2233548 w 14424775"/>
              <a:gd name="connsiteY1996" fmla="*/ 3684301 h 7061576"/>
              <a:gd name="connsiteX1997" fmla="*/ 2216680 w 14424775"/>
              <a:gd name="connsiteY1997" fmla="*/ 3608479 h 7061576"/>
              <a:gd name="connsiteX1998" fmla="*/ 2148385 w 14424775"/>
              <a:gd name="connsiteY1998" fmla="*/ 3574736 h 7061576"/>
              <a:gd name="connsiteX1999" fmla="*/ 2195648 w 14424775"/>
              <a:gd name="connsiteY1999" fmla="*/ 3513933 h 7061576"/>
              <a:gd name="connsiteX2000" fmla="*/ 2178781 w 14424775"/>
              <a:gd name="connsiteY2000" fmla="*/ 3438112 h 7061576"/>
              <a:gd name="connsiteX2001" fmla="*/ 2254584 w 14424775"/>
              <a:gd name="connsiteY2001" fmla="*/ 3438112 h 7061576"/>
              <a:gd name="connsiteX2002" fmla="*/ 6598571 w 14424775"/>
              <a:gd name="connsiteY2002" fmla="*/ 3377307 h 7061576"/>
              <a:gd name="connsiteX2003" fmla="*/ 6645854 w 14424775"/>
              <a:gd name="connsiteY2003" fmla="*/ 3438111 h 7061576"/>
              <a:gd name="connsiteX2004" fmla="*/ 6721649 w 14424775"/>
              <a:gd name="connsiteY2004" fmla="*/ 3438111 h 7061576"/>
              <a:gd name="connsiteX2005" fmla="*/ 6704789 w 14424775"/>
              <a:gd name="connsiteY2005" fmla="*/ 3513932 h 7061576"/>
              <a:gd name="connsiteX2006" fmla="*/ 6752039 w 14424775"/>
              <a:gd name="connsiteY2006" fmla="*/ 3574734 h 7061576"/>
              <a:gd name="connsiteX2007" fmla="*/ 6799309 w 14424775"/>
              <a:gd name="connsiteY2007" fmla="*/ 3513932 h 7061576"/>
              <a:gd name="connsiteX2008" fmla="*/ 6782440 w 14424775"/>
              <a:gd name="connsiteY2008" fmla="*/ 3438111 h 7061576"/>
              <a:gd name="connsiteX2009" fmla="*/ 6858238 w 14424775"/>
              <a:gd name="connsiteY2009" fmla="*/ 3438111 h 7061576"/>
              <a:gd name="connsiteX2010" fmla="*/ 6905485 w 14424775"/>
              <a:gd name="connsiteY2010" fmla="*/ 3377307 h 7061576"/>
              <a:gd name="connsiteX2011" fmla="*/ 6952748 w 14424775"/>
              <a:gd name="connsiteY2011" fmla="*/ 3438111 h 7061576"/>
              <a:gd name="connsiteX2012" fmla="*/ 7028556 w 14424775"/>
              <a:gd name="connsiteY2012" fmla="*/ 3438111 h 7061576"/>
              <a:gd name="connsiteX2013" fmla="*/ 7011681 w 14424775"/>
              <a:gd name="connsiteY2013" fmla="*/ 3513932 h 7061576"/>
              <a:gd name="connsiteX2014" fmla="*/ 7058937 w 14424775"/>
              <a:gd name="connsiteY2014" fmla="*/ 3574733 h 7061576"/>
              <a:gd name="connsiteX2015" fmla="*/ 7106203 w 14424775"/>
              <a:gd name="connsiteY2015" fmla="*/ 3513932 h 7061576"/>
              <a:gd name="connsiteX2016" fmla="*/ 7089328 w 14424775"/>
              <a:gd name="connsiteY2016" fmla="*/ 3438111 h 7061576"/>
              <a:gd name="connsiteX2017" fmla="*/ 7165133 w 14424775"/>
              <a:gd name="connsiteY2017" fmla="*/ 3438111 h 7061576"/>
              <a:gd name="connsiteX2018" fmla="*/ 7212388 w 14424775"/>
              <a:gd name="connsiteY2018" fmla="*/ 3377307 h 7061576"/>
              <a:gd name="connsiteX2019" fmla="*/ 7259629 w 14424775"/>
              <a:gd name="connsiteY2019" fmla="*/ 3438111 h 7061576"/>
              <a:gd name="connsiteX2020" fmla="*/ 7335430 w 14424775"/>
              <a:gd name="connsiteY2020" fmla="*/ 3438111 h 7061576"/>
              <a:gd name="connsiteX2021" fmla="*/ 7318563 w 14424775"/>
              <a:gd name="connsiteY2021" fmla="*/ 3513932 h 7061576"/>
              <a:gd name="connsiteX2022" fmla="*/ 7365825 w 14424775"/>
              <a:gd name="connsiteY2022" fmla="*/ 3574735 h 7061576"/>
              <a:gd name="connsiteX2023" fmla="*/ 7297530 w 14424775"/>
              <a:gd name="connsiteY2023" fmla="*/ 3608478 h 7061576"/>
              <a:gd name="connsiteX2024" fmla="*/ 7280662 w 14424775"/>
              <a:gd name="connsiteY2024" fmla="*/ 3684300 h 7061576"/>
              <a:gd name="connsiteX2025" fmla="*/ 7212388 w 14424775"/>
              <a:gd name="connsiteY2025" fmla="*/ 3650556 h 7061576"/>
              <a:gd name="connsiteX2026" fmla="*/ 7144096 w 14424775"/>
              <a:gd name="connsiteY2026" fmla="*/ 3684300 h 7061576"/>
              <a:gd name="connsiteX2027" fmla="*/ 7127229 w 14424775"/>
              <a:gd name="connsiteY2027" fmla="*/ 3608478 h 7061576"/>
              <a:gd name="connsiteX2028" fmla="*/ 7058937 w 14424775"/>
              <a:gd name="connsiteY2028" fmla="*/ 3574735 h 7061576"/>
              <a:gd name="connsiteX2029" fmla="*/ 6990636 w 14424775"/>
              <a:gd name="connsiteY2029" fmla="*/ 3608478 h 7061576"/>
              <a:gd name="connsiteX2030" fmla="*/ 6973778 w 14424775"/>
              <a:gd name="connsiteY2030" fmla="*/ 3684300 h 7061576"/>
              <a:gd name="connsiteX2031" fmla="*/ 6905485 w 14424775"/>
              <a:gd name="connsiteY2031" fmla="*/ 3650556 h 7061576"/>
              <a:gd name="connsiteX2032" fmla="*/ 6837205 w 14424775"/>
              <a:gd name="connsiteY2032" fmla="*/ 3684300 h 7061576"/>
              <a:gd name="connsiteX2033" fmla="*/ 6820337 w 14424775"/>
              <a:gd name="connsiteY2033" fmla="*/ 3608478 h 7061576"/>
              <a:gd name="connsiteX2034" fmla="*/ 6752039 w 14424775"/>
              <a:gd name="connsiteY2034" fmla="*/ 3574735 h 7061576"/>
              <a:gd name="connsiteX2035" fmla="*/ 6683752 w 14424775"/>
              <a:gd name="connsiteY2035" fmla="*/ 3608478 h 7061576"/>
              <a:gd name="connsiteX2036" fmla="*/ 6666871 w 14424775"/>
              <a:gd name="connsiteY2036" fmla="*/ 3684300 h 7061576"/>
              <a:gd name="connsiteX2037" fmla="*/ 6598571 w 14424775"/>
              <a:gd name="connsiteY2037" fmla="*/ 3650556 h 7061576"/>
              <a:gd name="connsiteX2038" fmla="*/ 6530281 w 14424775"/>
              <a:gd name="connsiteY2038" fmla="*/ 3684300 h 7061576"/>
              <a:gd name="connsiteX2039" fmla="*/ 6513413 w 14424775"/>
              <a:gd name="connsiteY2039" fmla="*/ 3608478 h 7061576"/>
              <a:gd name="connsiteX2040" fmla="*/ 6445124 w 14424775"/>
              <a:gd name="connsiteY2040" fmla="*/ 3574735 h 7061576"/>
              <a:gd name="connsiteX2041" fmla="*/ 6492380 w 14424775"/>
              <a:gd name="connsiteY2041" fmla="*/ 3513932 h 7061576"/>
              <a:gd name="connsiteX2042" fmla="*/ 6475521 w 14424775"/>
              <a:gd name="connsiteY2042" fmla="*/ 3438111 h 7061576"/>
              <a:gd name="connsiteX2043" fmla="*/ 6551316 w 14424775"/>
              <a:gd name="connsiteY2043" fmla="*/ 3438111 h 7061576"/>
              <a:gd name="connsiteX2044" fmla="*/ 8440013 w 14424775"/>
              <a:gd name="connsiteY2044" fmla="*/ 3070283 h 7061576"/>
              <a:gd name="connsiteX2045" fmla="*/ 8487273 w 14424775"/>
              <a:gd name="connsiteY2045" fmla="*/ 3131087 h 7061576"/>
              <a:gd name="connsiteX2046" fmla="*/ 8563074 w 14424775"/>
              <a:gd name="connsiteY2046" fmla="*/ 3131087 h 7061576"/>
              <a:gd name="connsiteX2047" fmla="*/ 8546207 w 14424775"/>
              <a:gd name="connsiteY2047" fmla="*/ 3206908 h 7061576"/>
              <a:gd name="connsiteX2048" fmla="*/ 8593468 w 14424775"/>
              <a:gd name="connsiteY2048" fmla="*/ 3267710 h 7061576"/>
              <a:gd name="connsiteX2049" fmla="*/ 8640729 w 14424775"/>
              <a:gd name="connsiteY2049" fmla="*/ 3206908 h 7061576"/>
              <a:gd name="connsiteX2050" fmla="*/ 8623862 w 14424775"/>
              <a:gd name="connsiteY2050" fmla="*/ 3131087 h 7061576"/>
              <a:gd name="connsiteX2051" fmla="*/ 8699663 w 14424775"/>
              <a:gd name="connsiteY2051" fmla="*/ 3131087 h 7061576"/>
              <a:gd name="connsiteX2052" fmla="*/ 8746924 w 14424775"/>
              <a:gd name="connsiteY2052" fmla="*/ 3070283 h 7061576"/>
              <a:gd name="connsiteX2053" fmla="*/ 8794184 w 14424775"/>
              <a:gd name="connsiteY2053" fmla="*/ 3131087 h 7061576"/>
              <a:gd name="connsiteX2054" fmla="*/ 8869985 w 14424775"/>
              <a:gd name="connsiteY2054" fmla="*/ 3131087 h 7061576"/>
              <a:gd name="connsiteX2055" fmla="*/ 8853118 w 14424775"/>
              <a:gd name="connsiteY2055" fmla="*/ 3206908 h 7061576"/>
              <a:gd name="connsiteX2056" fmla="*/ 8900379 w 14424775"/>
              <a:gd name="connsiteY2056" fmla="*/ 3267710 h 7061576"/>
              <a:gd name="connsiteX2057" fmla="*/ 8947640 w 14424775"/>
              <a:gd name="connsiteY2057" fmla="*/ 3206908 h 7061576"/>
              <a:gd name="connsiteX2058" fmla="*/ 8930773 w 14424775"/>
              <a:gd name="connsiteY2058" fmla="*/ 3131087 h 7061576"/>
              <a:gd name="connsiteX2059" fmla="*/ 9006574 w 14424775"/>
              <a:gd name="connsiteY2059" fmla="*/ 3131087 h 7061576"/>
              <a:gd name="connsiteX2060" fmla="*/ 9053835 w 14424775"/>
              <a:gd name="connsiteY2060" fmla="*/ 3070283 h 7061576"/>
              <a:gd name="connsiteX2061" fmla="*/ 9101095 w 14424775"/>
              <a:gd name="connsiteY2061" fmla="*/ 3131087 h 7061576"/>
              <a:gd name="connsiteX2062" fmla="*/ 9176896 w 14424775"/>
              <a:gd name="connsiteY2062" fmla="*/ 3131087 h 7061576"/>
              <a:gd name="connsiteX2063" fmla="*/ 9160029 w 14424775"/>
              <a:gd name="connsiteY2063" fmla="*/ 3206908 h 7061576"/>
              <a:gd name="connsiteX2064" fmla="*/ 9207290 w 14424775"/>
              <a:gd name="connsiteY2064" fmla="*/ 3267710 h 7061576"/>
              <a:gd name="connsiteX2065" fmla="*/ 9254551 w 14424775"/>
              <a:gd name="connsiteY2065" fmla="*/ 3206908 h 7061576"/>
              <a:gd name="connsiteX2066" fmla="*/ 9237684 w 14424775"/>
              <a:gd name="connsiteY2066" fmla="*/ 3131087 h 7061576"/>
              <a:gd name="connsiteX2067" fmla="*/ 9313485 w 14424775"/>
              <a:gd name="connsiteY2067" fmla="*/ 3131087 h 7061576"/>
              <a:gd name="connsiteX2068" fmla="*/ 9360746 w 14424775"/>
              <a:gd name="connsiteY2068" fmla="*/ 3070283 h 7061576"/>
              <a:gd name="connsiteX2069" fmla="*/ 9408006 w 14424775"/>
              <a:gd name="connsiteY2069" fmla="*/ 3131087 h 7061576"/>
              <a:gd name="connsiteX2070" fmla="*/ 9483807 w 14424775"/>
              <a:gd name="connsiteY2070" fmla="*/ 3131087 h 7061576"/>
              <a:gd name="connsiteX2071" fmla="*/ 9466940 w 14424775"/>
              <a:gd name="connsiteY2071" fmla="*/ 3206908 h 7061576"/>
              <a:gd name="connsiteX2072" fmla="*/ 9514201 w 14424775"/>
              <a:gd name="connsiteY2072" fmla="*/ 3267709 h 7061576"/>
              <a:gd name="connsiteX2073" fmla="*/ 9561461 w 14424775"/>
              <a:gd name="connsiteY2073" fmla="*/ 3206908 h 7061576"/>
              <a:gd name="connsiteX2074" fmla="*/ 9544594 w 14424775"/>
              <a:gd name="connsiteY2074" fmla="*/ 3131087 h 7061576"/>
              <a:gd name="connsiteX2075" fmla="*/ 9620395 w 14424775"/>
              <a:gd name="connsiteY2075" fmla="*/ 3131087 h 7061576"/>
              <a:gd name="connsiteX2076" fmla="*/ 9667656 w 14424775"/>
              <a:gd name="connsiteY2076" fmla="*/ 3070283 h 7061576"/>
              <a:gd name="connsiteX2077" fmla="*/ 9714916 w 14424775"/>
              <a:gd name="connsiteY2077" fmla="*/ 3131087 h 7061576"/>
              <a:gd name="connsiteX2078" fmla="*/ 9790717 w 14424775"/>
              <a:gd name="connsiteY2078" fmla="*/ 3131087 h 7061576"/>
              <a:gd name="connsiteX2079" fmla="*/ 9773850 w 14424775"/>
              <a:gd name="connsiteY2079" fmla="*/ 3206908 h 7061576"/>
              <a:gd name="connsiteX2080" fmla="*/ 9821111 w 14424775"/>
              <a:gd name="connsiteY2080" fmla="*/ 3267710 h 7061576"/>
              <a:gd name="connsiteX2081" fmla="*/ 9868372 w 14424775"/>
              <a:gd name="connsiteY2081" fmla="*/ 3206908 h 7061576"/>
              <a:gd name="connsiteX2082" fmla="*/ 9851505 w 14424775"/>
              <a:gd name="connsiteY2082" fmla="*/ 3131087 h 7061576"/>
              <a:gd name="connsiteX2083" fmla="*/ 9927306 w 14424775"/>
              <a:gd name="connsiteY2083" fmla="*/ 3131087 h 7061576"/>
              <a:gd name="connsiteX2084" fmla="*/ 9974567 w 14424775"/>
              <a:gd name="connsiteY2084" fmla="*/ 3070283 h 7061576"/>
              <a:gd name="connsiteX2085" fmla="*/ 10021827 w 14424775"/>
              <a:gd name="connsiteY2085" fmla="*/ 3131087 h 7061576"/>
              <a:gd name="connsiteX2086" fmla="*/ 10097628 w 14424775"/>
              <a:gd name="connsiteY2086" fmla="*/ 3131087 h 7061576"/>
              <a:gd name="connsiteX2087" fmla="*/ 10080761 w 14424775"/>
              <a:gd name="connsiteY2087" fmla="*/ 3206908 h 7061576"/>
              <a:gd name="connsiteX2088" fmla="*/ 10128022 w 14424775"/>
              <a:gd name="connsiteY2088" fmla="*/ 3267710 h 7061576"/>
              <a:gd name="connsiteX2089" fmla="*/ 10175283 w 14424775"/>
              <a:gd name="connsiteY2089" fmla="*/ 3206908 h 7061576"/>
              <a:gd name="connsiteX2090" fmla="*/ 10158416 w 14424775"/>
              <a:gd name="connsiteY2090" fmla="*/ 3131087 h 7061576"/>
              <a:gd name="connsiteX2091" fmla="*/ 10234217 w 14424775"/>
              <a:gd name="connsiteY2091" fmla="*/ 3131087 h 7061576"/>
              <a:gd name="connsiteX2092" fmla="*/ 10281478 w 14424775"/>
              <a:gd name="connsiteY2092" fmla="*/ 3070283 h 7061576"/>
              <a:gd name="connsiteX2093" fmla="*/ 10328738 w 14424775"/>
              <a:gd name="connsiteY2093" fmla="*/ 3131087 h 7061576"/>
              <a:gd name="connsiteX2094" fmla="*/ 10404539 w 14424775"/>
              <a:gd name="connsiteY2094" fmla="*/ 3131087 h 7061576"/>
              <a:gd name="connsiteX2095" fmla="*/ 10387672 w 14424775"/>
              <a:gd name="connsiteY2095" fmla="*/ 3206908 h 7061576"/>
              <a:gd name="connsiteX2096" fmla="*/ 10434933 w 14424775"/>
              <a:gd name="connsiteY2096" fmla="*/ 3267710 h 7061576"/>
              <a:gd name="connsiteX2097" fmla="*/ 10482194 w 14424775"/>
              <a:gd name="connsiteY2097" fmla="*/ 3206908 h 7061576"/>
              <a:gd name="connsiteX2098" fmla="*/ 10465327 w 14424775"/>
              <a:gd name="connsiteY2098" fmla="*/ 3131087 h 7061576"/>
              <a:gd name="connsiteX2099" fmla="*/ 10541128 w 14424775"/>
              <a:gd name="connsiteY2099" fmla="*/ 3131087 h 7061576"/>
              <a:gd name="connsiteX2100" fmla="*/ 10588389 w 14424775"/>
              <a:gd name="connsiteY2100" fmla="*/ 3070283 h 7061576"/>
              <a:gd name="connsiteX2101" fmla="*/ 10635649 w 14424775"/>
              <a:gd name="connsiteY2101" fmla="*/ 3131087 h 7061576"/>
              <a:gd name="connsiteX2102" fmla="*/ 10711450 w 14424775"/>
              <a:gd name="connsiteY2102" fmla="*/ 3131087 h 7061576"/>
              <a:gd name="connsiteX2103" fmla="*/ 10694583 w 14424775"/>
              <a:gd name="connsiteY2103" fmla="*/ 3206908 h 7061576"/>
              <a:gd name="connsiteX2104" fmla="*/ 10741844 w 14424775"/>
              <a:gd name="connsiteY2104" fmla="*/ 3267710 h 7061576"/>
              <a:gd name="connsiteX2105" fmla="*/ 10789105 w 14424775"/>
              <a:gd name="connsiteY2105" fmla="*/ 3206908 h 7061576"/>
              <a:gd name="connsiteX2106" fmla="*/ 10772238 w 14424775"/>
              <a:gd name="connsiteY2106" fmla="*/ 3131087 h 7061576"/>
              <a:gd name="connsiteX2107" fmla="*/ 10848039 w 14424775"/>
              <a:gd name="connsiteY2107" fmla="*/ 3131087 h 7061576"/>
              <a:gd name="connsiteX2108" fmla="*/ 10895300 w 14424775"/>
              <a:gd name="connsiteY2108" fmla="*/ 3070283 h 7061576"/>
              <a:gd name="connsiteX2109" fmla="*/ 10942560 w 14424775"/>
              <a:gd name="connsiteY2109" fmla="*/ 3131087 h 7061576"/>
              <a:gd name="connsiteX2110" fmla="*/ 11018361 w 14424775"/>
              <a:gd name="connsiteY2110" fmla="*/ 3131087 h 7061576"/>
              <a:gd name="connsiteX2111" fmla="*/ 11001494 w 14424775"/>
              <a:gd name="connsiteY2111" fmla="*/ 3206908 h 7061576"/>
              <a:gd name="connsiteX2112" fmla="*/ 11048755 w 14424775"/>
              <a:gd name="connsiteY2112" fmla="*/ 3267710 h 7061576"/>
              <a:gd name="connsiteX2113" fmla="*/ 11096016 w 14424775"/>
              <a:gd name="connsiteY2113" fmla="*/ 3206908 h 7061576"/>
              <a:gd name="connsiteX2114" fmla="*/ 11079149 w 14424775"/>
              <a:gd name="connsiteY2114" fmla="*/ 3131087 h 7061576"/>
              <a:gd name="connsiteX2115" fmla="*/ 11154950 w 14424775"/>
              <a:gd name="connsiteY2115" fmla="*/ 3131087 h 7061576"/>
              <a:gd name="connsiteX2116" fmla="*/ 11202211 w 14424775"/>
              <a:gd name="connsiteY2116" fmla="*/ 3070283 h 7061576"/>
              <a:gd name="connsiteX2117" fmla="*/ 11249471 w 14424775"/>
              <a:gd name="connsiteY2117" fmla="*/ 3131087 h 7061576"/>
              <a:gd name="connsiteX2118" fmla="*/ 11325272 w 14424775"/>
              <a:gd name="connsiteY2118" fmla="*/ 3131087 h 7061576"/>
              <a:gd name="connsiteX2119" fmla="*/ 11308405 w 14424775"/>
              <a:gd name="connsiteY2119" fmla="*/ 3206908 h 7061576"/>
              <a:gd name="connsiteX2120" fmla="*/ 11355666 w 14424775"/>
              <a:gd name="connsiteY2120" fmla="*/ 3267709 h 7061576"/>
              <a:gd name="connsiteX2121" fmla="*/ 11402926 w 14424775"/>
              <a:gd name="connsiteY2121" fmla="*/ 3206908 h 7061576"/>
              <a:gd name="connsiteX2122" fmla="*/ 11386059 w 14424775"/>
              <a:gd name="connsiteY2122" fmla="*/ 3131087 h 7061576"/>
              <a:gd name="connsiteX2123" fmla="*/ 11461860 w 14424775"/>
              <a:gd name="connsiteY2123" fmla="*/ 3131087 h 7061576"/>
              <a:gd name="connsiteX2124" fmla="*/ 11509121 w 14424775"/>
              <a:gd name="connsiteY2124" fmla="*/ 3070283 h 7061576"/>
              <a:gd name="connsiteX2125" fmla="*/ 11556381 w 14424775"/>
              <a:gd name="connsiteY2125" fmla="*/ 3131087 h 7061576"/>
              <a:gd name="connsiteX2126" fmla="*/ 11632182 w 14424775"/>
              <a:gd name="connsiteY2126" fmla="*/ 3131087 h 7061576"/>
              <a:gd name="connsiteX2127" fmla="*/ 11615315 w 14424775"/>
              <a:gd name="connsiteY2127" fmla="*/ 3206908 h 7061576"/>
              <a:gd name="connsiteX2128" fmla="*/ 11662576 w 14424775"/>
              <a:gd name="connsiteY2128" fmla="*/ 3267710 h 7061576"/>
              <a:gd name="connsiteX2129" fmla="*/ 11709837 w 14424775"/>
              <a:gd name="connsiteY2129" fmla="*/ 3206908 h 7061576"/>
              <a:gd name="connsiteX2130" fmla="*/ 11692970 w 14424775"/>
              <a:gd name="connsiteY2130" fmla="*/ 3131087 h 7061576"/>
              <a:gd name="connsiteX2131" fmla="*/ 11768771 w 14424775"/>
              <a:gd name="connsiteY2131" fmla="*/ 3131087 h 7061576"/>
              <a:gd name="connsiteX2132" fmla="*/ 11816032 w 14424775"/>
              <a:gd name="connsiteY2132" fmla="*/ 3070283 h 7061576"/>
              <a:gd name="connsiteX2133" fmla="*/ 11863292 w 14424775"/>
              <a:gd name="connsiteY2133" fmla="*/ 3131087 h 7061576"/>
              <a:gd name="connsiteX2134" fmla="*/ 11939093 w 14424775"/>
              <a:gd name="connsiteY2134" fmla="*/ 3131087 h 7061576"/>
              <a:gd name="connsiteX2135" fmla="*/ 11922226 w 14424775"/>
              <a:gd name="connsiteY2135" fmla="*/ 3206908 h 7061576"/>
              <a:gd name="connsiteX2136" fmla="*/ 11969488 w 14424775"/>
              <a:gd name="connsiteY2136" fmla="*/ 3267711 h 7061576"/>
              <a:gd name="connsiteX2137" fmla="*/ 11901193 w 14424775"/>
              <a:gd name="connsiteY2137" fmla="*/ 3301454 h 7061576"/>
              <a:gd name="connsiteX2138" fmla="*/ 11884325 w 14424775"/>
              <a:gd name="connsiteY2138" fmla="*/ 3377276 h 7061576"/>
              <a:gd name="connsiteX2139" fmla="*/ 11816032 w 14424775"/>
              <a:gd name="connsiteY2139" fmla="*/ 3343532 h 7061576"/>
              <a:gd name="connsiteX2140" fmla="*/ 11747738 w 14424775"/>
              <a:gd name="connsiteY2140" fmla="*/ 3377276 h 7061576"/>
              <a:gd name="connsiteX2141" fmla="*/ 11730870 w 14424775"/>
              <a:gd name="connsiteY2141" fmla="*/ 3301454 h 7061576"/>
              <a:gd name="connsiteX2142" fmla="*/ 11662576 w 14424775"/>
              <a:gd name="connsiteY2142" fmla="*/ 3267711 h 7061576"/>
              <a:gd name="connsiteX2143" fmla="*/ 11594282 w 14424775"/>
              <a:gd name="connsiteY2143" fmla="*/ 3301454 h 7061576"/>
              <a:gd name="connsiteX2144" fmla="*/ 11577414 w 14424775"/>
              <a:gd name="connsiteY2144" fmla="*/ 3377276 h 7061576"/>
              <a:gd name="connsiteX2145" fmla="*/ 11509121 w 14424775"/>
              <a:gd name="connsiteY2145" fmla="*/ 3343532 h 7061576"/>
              <a:gd name="connsiteX2146" fmla="*/ 11440827 w 14424775"/>
              <a:gd name="connsiteY2146" fmla="*/ 3377276 h 7061576"/>
              <a:gd name="connsiteX2147" fmla="*/ 11423959 w 14424775"/>
              <a:gd name="connsiteY2147" fmla="*/ 3301454 h 7061576"/>
              <a:gd name="connsiteX2148" fmla="*/ 11355666 w 14424775"/>
              <a:gd name="connsiteY2148" fmla="*/ 3267712 h 7061576"/>
              <a:gd name="connsiteX2149" fmla="*/ 11287372 w 14424775"/>
              <a:gd name="connsiteY2149" fmla="*/ 3301454 h 7061576"/>
              <a:gd name="connsiteX2150" fmla="*/ 11270504 w 14424775"/>
              <a:gd name="connsiteY2150" fmla="*/ 3377276 h 7061576"/>
              <a:gd name="connsiteX2151" fmla="*/ 11202211 w 14424775"/>
              <a:gd name="connsiteY2151" fmla="*/ 3343532 h 7061576"/>
              <a:gd name="connsiteX2152" fmla="*/ 11133917 w 14424775"/>
              <a:gd name="connsiteY2152" fmla="*/ 3377276 h 7061576"/>
              <a:gd name="connsiteX2153" fmla="*/ 11117049 w 14424775"/>
              <a:gd name="connsiteY2153" fmla="*/ 3301454 h 7061576"/>
              <a:gd name="connsiteX2154" fmla="*/ 11048755 w 14424775"/>
              <a:gd name="connsiteY2154" fmla="*/ 3267711 h 7061576"/>
              <a:gd name="connsiteX2155" fmla="*/ 10980461 w 14424775"/>
              <a:gd name="connsiteY2155" fmla="*/ 3301454 h 7061576"/>
              <a:gd name="connsiteX2156" fmla="*/ 10963593 w 14424775"/>
              <a:gd name="connsiteY2156" fmla="*/ 3377276 h 7061576"/>
              <a:gd name="connsiteX2157" fmla="*/ 10895300 w 14424775"/>
              <a:gd name="connsiteY2157" fmla="*/ 3343532 h 7061576"/>
              <a:gd name="connsiteX2158" fmla="*/ 10827006 w 14424775"/>
              <a:gd name="connsiteY2158" fmla="*/ 3377276 h 7061576"/>
              <a:gd name="connsiteX2159" fmla="*/ 10810138 w 14424775"/>
              <a:gd name="connsiteY2159" fmla="*/ 3301454 h 7061576"/>
              <a:gd name="connsiteX2160" fmla="*/ 10741844 w 14424775"/>
              <a:gd name="connsiteY2160" fmla="*/ 3267711 h 7061576"/>
              <a:gd name="connsiteX2161" fmla="*/ 10673550 w 14424775"/>
              <a:gd name="connsiteY2161" fmla="*/ 3301454 h 7061576"/>
              <a:gd name="connsiteX2162" fmla="*/ 10656682 w 14424775"/>
              <a:gd name="connsiteY2162" fmla="*/ 3377276 h 7061576"/>
              <a:gd name="connsiteX2163" fmla="*/ 10588389 w 14424775"/>
              <a:gd name="connsiteY2163" fmla="*/ 3343532 h 7061576"/>
              <a:gd name="connsiteX2164" fmla="*/ 10520095 w 14424775"/>
              <a:gd name="connsiteY2164" fmla="*/ 3377276 h 7061576"/>
              <a:gd name="connsiteX2165" fmla="*/ 10503227 w 14424775"/>
              <a:gd name="connsiteY2165" fmla="*/ 3301454 h 7061576"/>
              <a:gd name="connsiteX2166" fmla="*/ 10434933 w 14424775"/>
              <a:gd name="connsiteY2166" fmla="*/ 3267711 h 7061576"/>
              <a:gd name="connsiteX2167" fmla="*/ 10366639 w 14424775"/>
              <a:gd name="connsiteY2167" fmla="*/ 3301454 h 7061576"/>
              <a:gd name="connsiteX2168" fmla="*/ 10349771 w 14424775"/>
              <a:gd name="connsiteY2168" fmla="*/ 3377276 h 7061576"/>
              <a:gd name="connsiteX2169" fmla="*/ 10281478 w 14424775"/>
              <a:gd name="connsiteY2169" fmla="*/ 3343532 h 7061576"/>
              <a:gd name="connsiteX2170" fmla="*/ 10213184 w 14424775"/>
              <a:gd name="connsiteY2170" fmla="*/ 3377276 h 7061576"/>
              <a:gd name="connsiteX2171" fmla="*/ 10196316 w 14424775"/>
              <a:gd name="connsiteY2171" fmla="*/ 3301454 h 7061576"/>
              <a:gd name="connsiteX2172" fmla="*/ 10128022 w 14424775"/>
              <a:gd name="connsiteY2172" fmla="*/ 3267711 h 7061576"/>
              <a:gd name="connsiteX2173" fmla="*/ 10059728 w 14424775"/>
              <a:gd name="connsiteY2173" fmla="*/ 3301454 h 7061576"/>
              <a:gd name="connsiteX2174" fmla="*/ 10042860 w 14424775"/>
              <a:gd name="connsiteY2174" fmla="*/ 3377276 h 7061576"/>
              <a:gd name="connsiteX2175" fmla="*/ 9974567 w 14424775"/>
              <a:gd name="connsiteY2175" fmla="*/ 3343532 h 7061576"/>
              <a:gd name="connsiteX2176" fmla="*/ 9906273 w 14424775"/>
              <a:gd name="connsiteY2176" fmla="*/ 3377276 h 7061576"/>
              <a:gd name="connsiteX2177" fmla="*/ 9889405 w 14424775"/>
              <a:gd name="connsiteY2177" fmla="*/ 3301454 h 7061576"/>
              <a:gd name="connsiteX2178" fmla="*/ 9821111 w 14424775"/>
              <a:gd name="connsiteY2178" fmla="*/ 3267711 h 7061576"/>
              <a:gd name="connsiteX2179" fmla="*/ 9752817 w 14424775"/>
              <a:gd name="connsiteY2179" fmla="*/ 3301454 h 7061576"/>
              <a:gd name="connsiteX2180" fmla="*/ 9735949 w 14424775"/>
              <a:gd name="connsiteY2180" fmla="*/ 3377276 h 7061576"/>
              <a:gd name="connsiteX2181" fmla="*/ 9667656 w 14424775"/>
              <a:gd name="connsiteY2181" fmla="*/ 3343532 h 7061576"/>
              <a:gd name="connsiteX2182" fmla="*/ 9599362 w 14424775"/>
              <a:gd name="connsiteY2182" fmla="*/ 3377276 h 7061576"/>
              <a:gd name="connsiteX2183" fmla="*/ 9582494 w 14424775"/>
              <a:gd name="connsiteY2183" fmla="*/ 3301454 h 7061576"/>
              <a:gd name="connsiteX2184" fmla="*/ 9514201 w 14424775"/>
              <a:gd name="connsiteY2184" fmla="*/ 3267712 h 7061576"/>
              <a:gd name="connsiteX2185" fmla="*/ 9445907 w 14424775"/>
              <a:gd name="connsiteY2185" fmla="*/ 3301454 h 7061576"/>
              <a:gd name="connsiteX2186" fmla="*/ 9429039 w 14424775"/>
              <a:gd name="connsiteY2186" fmla="*/ 3377276 h 7061576"/>
              <a:gd name="connsiteX2187" fmla="*/ 9360746 w 14424775"/>
              <a:gd name="connsiteY2187" fmla="*/ 3343532 h 7061576"/>
              <a:gd name="connsiteX2188" fmla="*/ 9292452 w 14424775"/>
              <a:gd name="connsiteY2188" fmla="*/ 3377276 h 7061576"/>
              <a:gd name="connsiteX2189" fmla="*/ 9275584 w 14424775"/>
              <a:gd name="connsiteY2189" fmla="*/ 3301454 h 7061576"/>
              <a:gd name="connsiteX2190" fmla="*/ 9207290 w 14424775"/>
              <a:gd name="connsiteY2190" fmla="*/ 3267711 h 7061576"/>
              <a:gd name="connsiteX2191" fmla="*/ 9138996 w 14424775"/>
              <a:gd name="connsiteY2191" fmla="*/ 3301454 h 7061576"/>
              <a:gd name="connsiteX2192" fmla="*/ 9122128 w 14424775"/>
              <a:gd name="connsiteY2192" fmla="*/ 3377276 h 7061576"/>
              <a:gd name="connsiteX2193" fmla="*/ 9053835 w 14424775"/>
              <a:gd name="connsiteY2193" fmla="*/ 3343532 h 7061576"/>
              <a:gd name="connsiteX2194" fmla="*/ 8985541 w 14424775"/>
              <a:gd name="connsiteY2194" fmla="*/ 3377276 h 7061576"/>
              <a:gd name="connsiteX2195" fmla="*/ 8968673 w 14424775"/>
              <a:gd name="connsiteY2195" fmla="*/ 3301454 h 7061576"/>
              <a:gd name="connsiteX2196" fmla="*/ 8900379 w 14424775"/>
              <a:gd name="connsiteY2196" fmla="*/ 3267711 h 7061576"/>
              <a:gd name="connsiteX2197" fmla="*/ 8832085 w 14424775"/>
              <a:gd name="connsiteY2197" fmla="*/ 3301454 h 7061576"/>
              <a:gd name="connsiteX2198" fmla="*/ 8815217 w 14424775"/>
              <a:gd name="connsiteY2198" fmla="*/ 3377276 h 7061576"/>
              <a:gd name="connsiteX2199" fmla="*/ 8746924 w 14424775"/>
              <a:gd name="connsiteY2199" fmla="*/ 3343532 h 7061576"/>
              <a:gd name="connsiteX2200" fmla="*/ 8678630 w 14424775"/>
              <a:gd name="connsiteY2200" fmla="*/ 3377276 h 7061576"/>
              <a:gd name="connsiteX2201" fmla="*/ 8661762 w 14424775"/>
              <a:gd name="connsiteY2201" fmla="*/ 3301454 h 7061576"/>
              <a:gd name="connsiteX2202" fmla="*/ 8593468 w 14424775"/>
              <a:gd name="connsiteY2202" fmla="*/ 3267711 h 7061576"/>
              <a:gd name="connsiteX2203" fmla="*/ 8525174 w 14424775"/>
              <a:gd name="connsiteY2203" fmla="*/ 3301454 h 7061576"/>
              <a:gd name="connsiteX2204" fmla="*/ 8508306 w 14424775"/>
              <a:gd name="connsiteY2204" fmla="*/ 3377276 h 7061576"/>
              <a:gd name="connsiteX2205" fmla="*/ 8440013 w 14424775"/>
              <a:gd name="connsiteY2205" fmla="*/ 3343532 h 7061576"/>
              <a:gd name="connsiteX2206" fmla="*/ 8371719 w 14424775"/>
              <a:gd name="connsiteY2206" fmla="*/ 3377276 h 7061576"/>
              <a:gd name="connsiteX2207" fmla="*/ 8354851 w 14424775"/>
              <a:gd name="connsiteY2207" fmla="*/ 3301454 h 7061576"/>
              <a:gd name="connsiteX2208" fmla="*/ 8286556 w 14424775"/>
              <a:gd name="connsiteY2208" fmla="*/ 3267711 h 7061576"/>
              <a:gd name="connsiteX2209" fmla="*/ 8333818 w 14424775"/>
              <a:gd name="connsiteY2209" fmla="*/ 3206908 h 7061576"/>
              <a:gd name="connsiteX2210" fmla="*/ 8316951 w 14424775"/>
              <a:gd name="connsiteY2210" fmla="*/ 3131087 h 7061576"/>
              <a:gd name="connsiteX2211" fmla="*/ 8392752 w 14424775"/>
              <a:gd name="connsiteY2211" fmla="*/ 3131087 h 7061576"/>
              <a:gd name="connsiteX2212" fmla="*/ 7826191 w 14424775"/>
              <a:gd name="connsiteY2212" fmla="*/ 3070283 h 7061576"/>
              <a:gd name="connsiteX2213" fmla="*/ 7873451 w 14424775"/>
              <a:gd name="connsiteY2213" fmla="*/ 3131087 h 7061576"/>
              <a:gd name="connsiteX2214" fmla="*/ 7949252 w 14424775"/>
              <a:gd name="connsiteY2214" fmla="*/ 3131087 h 7061576"/>
              <a:gd name="connsiteX2215" fmla="*/ 7932385 w 14424775"/>
              <a:gd name="connsiteY2215" fmla="*/ 3206908 h 7061576"/>
              <a:gd name="connsiteX2216" fmla="*/ 7979647 w 14424775"/>
              <a:gd name="connsiteY2216" fmla="*/ 3267711 h 7061576"/>
              <a:gd name="connsiteX2217" fmla="*/ 7911352 w 14424775"/>
              <a:gd name="connsiteY2217" fmla="*/ 3301454 h 7061576"/>
              <a:gd name="connsiteX2218" fmla="*/ 7894484 w 14424775"/>
              <a:gd name="connsiteY2218" fmla="*/ 3377276 h 7061576"/>
              <a:gd name="connsiteX2219" fmla="*/ 7826191 w 14424775"/>
              <a:gd name="connsiteY2219" fmla="*/ 3343532 h 7061576"/>
              <a:gd name="connsiteX2220" fmla="*/ 7757897 w 14424775"/>
              <a:gd name="connsiteY2220" fmla="*/ 3377276 h 7061576"/>
              <a:gd name="connsiteX2221" fmla="*/ 7741029 w 14424775"/>
              <a:gd name="connsiteY2221" fmla="*/ 3301454 h 7061576"/>
              <a:gd name="connsiteX2222" fmla="*/ 7672734 w 14424775"/>
              <a:gd name="connsiteY2222" fmla="*/ 3267711 h 7061576"/>
              <a:gd name="connsiteX2223" fmla="*/ 7719996 w 14424775"/>
              <a:gd name="connsiteY2223" fmla="*/ 3206908 h 7061576"/>
              <a:gd name="connsiteX2224" fmla="*/ 7703129 w 14424775"/>
              <a:gd name="connsiteY2224" fmla="*/ 3131087 h 7061576"/>
              <a:gd name="connsiteX2225" fmla="*/ 7778930 w 14424775"/>
              <a:gd name="connsiteY2225" fmla="*/ 3131087 h 7061576"/>
              <a:gd name="connsiteX2226" fmla="*/ 1994933 w 14424775"/>
              <a:gd name="connsiteY2226" fmla="*/ 3070283 h 7061576"/>
              <a:gd name="connsiteX2227" fmla="*/ 2042194 w 14424775"/>
              <a:gd name="connsiteY2227" fmla="*/ 3131087 h 7061576"/>
              <a:gd name="connsiteX2228" fmla="*/ 2117994 w 14424775"/>
              <a:gd name="connsiteY2228" fmla="*/ 3131087 h 7061576"/>
              <a:gd name="connsiteX2229" fmla="*/ 2101127 w 14424775"/>
              <a:gd name="connsiteY2229" fmla="*/ 3206908 h 7061576"/>
              <a:gd name="connsiteX2230" fmla="*/ 2148388 w 14424775"/>
              <a:gd name="connsiteY2230" fmla="*/ 3267709 h 7061576"/>
              <a:gd name="connsiteX2231" fmla="*/ 2195650 w 14424775"/>
              <a:gd name="connsiteY2231" fmla="*/ 3206908 h 7061576"/>
              <a:gd name="connsiteX2232" fmla="*/ 2178781 w 14424775"/>
              <a:gd name="connsiteY2232" fmla="*/ 3131087 h 7061576"/>
              <a:gd name="connsiteX2233" fmla="*/ 2254584 w 14424775"/>
              <a:gd name="connsiteY2233" fmla="*/ 3131087 h 7061576"/>
              <a:gd name="connsiteX2234" fmla="*/ 2301844 w 14424775"/>
              <a:gd name="connsiteY2234" fmla="*/ 3070283 h 7061576"/>
              <a:gd name="connsiteX2235" fmla="*/ 2349105 w 14424775"/>
              <a:gd name="connsiteY2235" fmla="*/ 3131087 h 7061576"/>
              <a:gd name="connsiteX2236" fmla="*/ 2424904 w 14424775"/>
              <a:gd name="connsiteY2236" fmla="*/ 3131087 h 7061576"/>
              <a:gd name="connsiteX2237" fmla="*/ 2408037 w 14424775"/>
              <a:gd name="connsiteY2237" fmla="*/ 3206908 h 7061576"/>
              <a:gd name="connsiteX2238" fmla="*/ 2455299 w 14424775"/>
              <a:gd name="connsiteY2238" fmla="*/ 3267709 h 7061576"/>
              <a:gd name="connsiteX2239" fmla="*/ 2502560 w 14424775"/>
              <a:gd name="connsiteY2239" fmla="*/ 3206908 h 7061576"/>
              <a:gd name="connsiteX2240" fmla="*/ 2485695 w 14424775"/>
              <a:gd name="connsiteY2240" fmla="*/ 3131087 h 7061576"/>
              <a:gd name="connsiteX2241" fmla="*/ 2561492 w 14424775"/>
              <a:gd name="connsiteY2241" fmla="*/ 3131087 h 7061576"/>
              <a:gd name="connsiteX2242" fmla="*/ 2608755 w 14424775"/>
              <a:gd name="connsiteY2242" fmla="*/ 3070283 h 7061576"/>
              <a:gd name="connsiteX2243" fmla="*/ 2656013 w 14424775"/>
              <a:gd name="connsiteY2243" fmla="*/ 3131087 h 7061576"/>
              <a:gd name="connsiteX2244" fmla="*/ 2731816 w 14424775"/>
              <a:gd name="connsiteY2244" fmla="*/ 3131087 h 7061576"/>
              <a:gd name="connsiteX2245" fmla="*/ 2714947 w 14424775"/>
              <a:gd name="connsiteY2245" fmla="*/ 3206908 h 7061576"/>
              <a:gd name="connsiteX2246" fmla="*/ 2762210 w 14424775"/>
              <a:gd name="connsiteY2246" fmla="*/ 3267709 h 7061576"/>
              <a:gd name="connsiteX2247" fmla="*/ 2809474 w 14424775"/>
              <a:gd name="connsiteY2247" fmla="*/ 3206908 h 7061576"/>
              <a:gd name="connsiteX2248" fmla="*/ 2792605 w 14424775"/>
              <a:gd name="connsiteY2248" fmla="*/ 3131087 h 7061576"/>
              <a:gd name="connsiteX2249" fmla="*/ 2868407 w 14424775"/>
              <a:gd name="connsiteY2249" fmla="*/ 3131087 h 7061576"/>
              <a:gd name="connsiteX2250" fmla="*/ 2915668 w 14424775"/>
              <a:gd name="connsiteY2250" fmla="*/ 3070283 h 7061576"/>
              <a:gd name="connsiteX2251" fmla="*/ 2962930 w 14424775"/>
              <a:gd name="connsiteY2251" fmla="*/ 3131087 h 7061576"/>
              <a:gd name="connsiteX2252" fmla="*/ 3038729 w 14424775"/>
              <a:gd name="connsiteY2252" fmla="*/ 3131087 h 7061576"/>
              <a:gd name="connsiteX2253" fmla="*/ 3021862 w 14424775"/>
              <a:gd name="connsiteY2253" fmla="*/ 3206908 h 7061576"/>
              <a:gd name="connsiteX2254" fmla="*/ 3069123 w 14424775"/>
              <a:gd name="connsiteY2254" fmla="*/ 3267709 h 7061576"/>
              <a:gd name="connsiteX2255" fmla="*/ 3116384 w 14424775"/>
              <a:gd name="connsiteY2255" fmla="*/ 3206908 h 7061576"/>
              <a:gd name="connsiteX2256" fmla="*/ 3099517 w 14424775"/>
              <a:gd name="connsiteY2256" fmla="*/ 3131087 h 7061576"/>
              <a:gd name="connsiteX2257" fmla="*/ 3175318 w 14424775"/>
              <a:gd name="connsiteY2257" fmla="*/ 3131087 h 7061576"/>
              <a:gd name="connsiteX2258" fmla="*/ 3222581 w 14424775"/>
              <a:gd name="connsiteY2258" fmla="*/ 3070283 h 7061576"/>
              <a:gd name="connsiteX2259" fmla="*/ 3269841 w 14424775"/>
              <a:gd name="connsiteY2259" fmla="*/ 3131087 h 7061576"/>
              <a:gd name="connsiteX2260" fmla="*/ 3345640 w 14424775"/>
              <a:gd name="connsiteY2260" fmla="*/ 3131087 h 7061576"/>
              <a:gd name="connsiteX2261" fmla="*/ 3328774 w 14424775"/>
              <a:gd name="connsiteY2261" fmla="*/ 3206908 h 7061576"/>
              <a:gd name="connsiteX2262" fmla="*/ 3376035 w 14424775"/>
              <a:gd name="connsiteY2262" fmla="*/ 3267709 h 7061576"/>
              <a:gd name="connsiteX2263" fmla="*/ 3423292 w 14424775"/>
              <a:gd name="connsiteY2263" fmla="*/ 3206908 h 7061576"/>
              <a:gd name="connsiteX2264" fmla="*/ 3406429 w 14424775"/>
              <a:gd name="connsiteY2264" fmla="*/ 3131087 h 7061576"/>
              <a:gd name="connsiteX2265" fmla="*/ 3482224 w 14424775"/>
              <a:gd name="connsiteY2265" fmla="*/ 3131087 h 7061576"/>
              <a:gd name="connsiteX2266" fmla="*/ 3529486 w 14424775"/>
              <a:gd name="connsiteY2266" fmla="*/ 3070283 h 7061576"/>
              <a:gd name="connsiteX2267" fmla="*/ 3576749 w 14424775"/>
              <a:gd name="connsiteY2267" fmla="*/ 3131087 h 7061576"/>
              <a:gd name="connsiteX2268" fmla="*/ 3652548 w 14424775"/>
              <a:gd name="connsiteY2268" fmla="*/ 3131087 h 7061576"/>
              <a:gd name="connsiteX2269" fmla="*/ 3635681 w 14424775"/>
              <a:gd name="connsiteY2269" fmla="*/ 3206908 h 7061576"/>
              <a:gd name="connsiteX2270" fmla="*/ 3682943 w 14424775"/>
              <a:gd name="connsiteY2270" fmla="*/ 3267711 h 7061576"/>
              <a:gd name="connsiteX2271" fmla="*/ 3614650 w 14424775"/>
              <a:gd name="connsiteY2271" fmla="*/ 3301454 h 7061576"/>
              <a:gd name="connsiteX2272" fmla="*/ 3597780 w 14424775"/>
              <a:gd name="connsiteY2272" fmla="*/ 3377276 h 7061576"/>
              <a:gd name="connsiteX2273" fmla="*/ 3529486 w 14424775"/>
              <a:gd name="connsiteY2273" fmla="*/ 3343532 h 7061576"/>
              <a:gd name="connsiteX2274" fmla="*/ 3461193 w 14424775"/>
              <a:gd name="connsiteY2274" fmla="*/ 3377276 h 7061576"/>
              <a:gd name="connsiteX2275" fmla="*/ 3444325 w 14424775"/>
              <a:gd name="connsiteY2275" fmla="*/ 3301454 h 7061576"/>
              <a:gd name="connsiteX2276" fmla="*/ 3376035 w 14424775"/>
              <a:gd name="connsiteY2276" fmla="*/ 3267712 h 7061576"/>
              <a:gd name="connsiteX2277" fmla="*/ 3307741 w 14424775"/>
              <a:gd name="connsiteY2277" fmla="*/ 3301454 h 7061576"/>
              <a:gd name="connsiteX2278" fmla="*/ 3290873 w 14424775"/>
              <a:gd name="connsiteY2278" fmla="*/ 3377276 h 7061576"/>
              <a:gd name="connsiteX2279" fmla="*/ 3222581 w 14424775"/>
              <a:gd name="connsiteY2279" fmla="*/ 3343532 h 7061576"/>
              <a:gd name="connsiteX2280" fmla="*/ 3154284 w 14424775"/>
              <a:gd name="connsiteY2280" fmla="*/ 3377276 h 7061576"/>
              <a:gd name="connsiteX2281" fmla="*/ 3137416 w 14424775"/>
              <a:gd name="connsiteY2281" fmla="*/ 3301454 h 7061576"/>
              <a:gd name="connsiteX2282" fmla="*/ 3069123 w 14424775"/>
              <a:gd name="connsiteY2282" fmla="*/ 3267711 h 7061576"/>
              <a:gd name="connsiteX2283" fmla="*/ 3000830 w 14424775"/>
              <a:gd name="connsiteY2283" fmla="*/ 3301454 h 7061576"/>
              <a:gd name="connsiteX2284" fmla="*/ 2983962 w 14424775"/>
              <a:gd name="connsiteY2284" fmla="*/ 3377276 h 7061576"/>
              <a:gd name="connsiteX2285" fmla="*/ 2915668 w 14424775"/>
              <a:gd name="connsiteY2285" fmla="*/ 3343532 h 7061576"/>
              <a:gd name="connsiteX2286" fmla="*/ 2847375 w 14424775"/>
              <a:gd name="connsiteY2286" fmla="*/ 3377276 h 7061576"/>
              <a:gd name="connsiteX2287" fmla="*/ 2830508 w 14424775"/>
              <a:gd name="connsiteY2287" fmla="*/ 3301454 h 7061576"/>
              <a:gd name="connsiteX2288" fmla="*/ 2762210 w 14424775"/>
              <a:gd name="connsiteY2288" fmla="*/ 3267711 h 7061576"/>
              <a:gd name="connsiteX2289" fmla="*/ 2693913 w 14424775"/>
              <a:gd name="connsiteY2289" fmla="*/ 3301454 h 7061576"/>
              <a:gd name="connsiteX2290" fmla="*/ 2677046 w 14424775"/>
              <a:gd name="connsiteY2290" fmla="*/ 3377276 h 7061576"/>
              <a:gd name="connsiteX2291" fmla="*/ 2608755 w 14424775"/>
              <a:gd name="connsiteY2291" fmla="*/ 3343532 h 7061576"/>
              <a:gd name="connsiteX2292" fmla="*/ 2540461 w 14424775"/>
              <a:gd name="connsiteY2292" fmla="*/ 3377276 h 7061576"/>
              <a:gd name="connsiteX2293" fmla="*/ 2523595 w 14424775"/>
              <a:gd name="connsiteY2293" fmla="*/ 3301454 h 7061576"/>
              <a:gd name="connsiteX2294" fmla="*/ 2455299 w 14424775"/>
              <a:gd name="connsiteY2294" fmla="*/ 3267711 h 7061576"/>
              <a:gd name="connsiteX2295" fmla="*/ 2387006 w 14424775"/>
              <a:gd name="connsiteY2295" fmla="*/ 3301454 h 7061576"/>
              <a:gd name="connsiteX2296" fmla="*/ 2370137 w 14424775"/>
              <a:gd name="connsiteY2296" fmla="*/ 3377276 h 7061576"/>
              <a:gd name="connsiteX2297" fmla="*/ 2301844 w 14424775"/>
              <a:gd name="connsiteY2297" fmla="*/ 3343532 h 7061576"/>
              <a:gd name="connsiteX2298" fmla="*/ 2233550 w 14424775"/>
              <a:gd name="connsiteY2298" fmla="*/ 3377276 h 7061576"/>
              <a:gd name="connsiteX2299" fmla="*/ 2216682 w 14424775"/>
              <a:gd name="connsiteY2299" fmla="*/ 3301454 h 7061576"/>
              <a:gd name="connsiteX2300" fmla="*/ 2148388 w 14424775"/>
              <a:gd name="connsiteY2300" fmla="*/ 3267711 h 7061576"/>
              <a:gd name="connsiteX2301" fmla="*/ 2080094 w 14424775"/>
              <a:gd name="connsiteY2301" fmla="*/ 3301454 h 7061576"/>
              <a:gd name="connsiteX2302" fmla="*/ 2063226 w 14424775"/>
              <a:gd name="connsiteY2302" fmla="*/ 3377276 h 7061576"/>
              <a:gd name="connsiteX2303" fmla="*/ 1994933 w 14424775"/>
              <a:gd name="connsiteY2303" fmla="*/ 3343532 h 7061576"/>
              <a:gd name="connsiteX2304" fmla="*/ 1926643 w 14424775"/>
              <a:gd name="connsiteY2304" fmla="*/ 3377276 h 7061576"/>
              <a:gd name="connsiteX2305" fmla="*/ 1909778 w 14424775"/>
              <a:gd name="connsiteY2305" fmla="*/ 3301454 h 7061576"/>
              <a:gd name="connsiteX2306" fmla="*/ 1841480 w 14424775"/>
              <a:gd name="connsiteY2306" fmla="*/ 3267711 h 7061576"/>
              <a:gd name="connsiteX2307" fmla="*/ 1888742 w 14424775"/>
              <a:gd name="connsiteY2307" fmla="*/ 3206908 h 7061576"/>
              <a:gd name="connsiteX2308" fmla="*/ 1871875 w 14424775"/>
              <a:gd name="connsiteY2308" fmla="*/ 3131087 h 7061576"/>
              <a:gd name="connsiteX2309" fmla="*/ 1947677 w 14424775"/>
              <a:gd name="connsiteY2309" fmla="*/ 3131087 h 7061576"/>
              <a:gd name="connsiteX2310" fmla="*/ 9053835 w 14424775"/>
              <a:gd name="connsiteY2310" fmla="*/ 2763259 h 7061576"/>
              <a:gd name="connsiteX2311" fmla="*/ 9101095 w 14424775"/>
              <a:gd name="connsiteY2311" fmla="*/ 2824063 h 7061576"/>
              <a:gd name="connsiteX2312" fmla="*/ 9176896 w 14424775"/>
              <a:gd name="connsiteY2312" fmla="*/ 2824063 h 7061576"/>
              <a:gd name="connsiteX2313" fmla="*/ 9160029 w 14424775"/>
              <a:gd name="connsiteY2313" fmla="*/ 2899884 h 7061576"/>
              <a:gd name="connsiteX2314" fmla="*/ 9207290 w 14424775"/>
              <a:gd name="connsiteY2314" fmla="*/ 2960686 h 7061576"/>
              <a:gd name="connsiteX2315" fmla="*/ 9254551 w 14424775"/>
              <a:gd name="connsiteY2315" fmla="*/ 2899884 h 7061576"/>
              <a:gd name="connsiteX2316" fmla="*/ 9237684 w 14424775"/>
              <a:gd name="connsiteY2316" fmla="*/ 2824063 h 7061576"/>
              <a:gd name="connsiteX2317" fmla="*/ 9313485 w 14424775"/>
              <a:gd name="connsiteY2317" fmla="*/ 2824063 h 7061576"/>
              <a:gd name="connsiteX2318" fmla="*/ 9360746 w 14424775"/>
              <a:gd name="connsiteY2318" fmla="*/ 2763259 h 7061576"/>
              <a:gd name="connsiteX2319" fmla="*/ 9408006 w 14424775"/>
              <a:gd name="connsiteY2319" fmla="*/ 2824063 h 7061576"/>
              <a:gd name="connsiteX2320" fmla="*/ 9483807 w 14424775"/>
              <a:gd name="connsiteY2320" fmla="*/ 2824063 h 7061576"/>
              <a:gd name="connsiteX2321" fmla="*/ 9466940 w 14424775"/>
              <a:gd name="connsiteY2321" fmla="*/ 2899884 h 7061576"/>
              <a:gd name="connsiteX2322" fmla="*/ 9514200 w 14424775"/>
              <a:gd name="connsiteY2322" fmla="*/ 2960685 h 7061576"/>
              <a:gd name="connsiteX2323" fmla="*/ 9561461 w 14424775"/>
              <a:gd name="connsiteY2323" fmla="*/ 2899884 h 7061576"/>
              <a:gd name="connsiteX2324" fmla="*/ 9544594 w 14424775"/>
              <a:gd name="connsiteY2324" fmla="*/ 2824063 h 7061576"/>
              <a:gd name="connsiteX2325" fmla="*/ 9620395 w 14424775"/>
              <a:gd name="connsiteY2325" fmla="*/ 2824063 h 7061576"/>
              <a:gd name="connsiteX2326" fmla="*/ 9667656 w 14424775"/>
              <a:gd name="connsiteY2326" fmla="*/ 2763259 h 7061576"/>
              <a:gd name="connsiteX2327" fmla="*/ 9714916 w 14424775"/>
              <a:gd name="connsiteY2327" fmla="*/ 2824063 h 7061576"/>
              <a:gd name="connsiteX2328" fmla="*/ 9790717 w 14424775"/>
              <a:gd name="connsiteY2328" fmla="*/ 2824063 h 7061576"/>
              <a:gd name="connsiteX2329" fmla="*/ 9773850 w 14424775"/>
              <a:gd name="connsiteY2329" fmla="*/ 2899884 h 7061576"/>
              <a:gd name="connsiteX2330" fmla="*/ 9821111 w 14424775"/>
              <a:gd name="connsiteY2330" fmla="*/ 2960686 h 7061576"/>
              <a:gd name="connsiteX2331" fmla="*/ 9868372 w 14424775"/>
              <a:gd name="connsiteY2331" fmla="*/ 2899884 h 7061576"/>
              <a:gd name="connsiteX2332" fmla="*/ 9851505 w 14424775"/>
              <a:gd name="connsiteY2332" fmla="*/ 2824063 h 7061576"/>
              <a:gd name="connsiteX2333" fmla="*/ 9927306 w 14424775"/>
              <a:gd name="connsiteY2333" fmla="*/ 2824063 h 7061576"/>
              <a:gd name="connsiteX2334" fmla="*/ 9974567 w 14424775"/>
              <a:gd name="connsiteY2334" fmla="*/ 2763259 h 7061576"/>
              <a:gd name="connsiteX2335" fmla="*/ 10021827 w 14424775"/>
              <a:gd name="connsiteY2335" fmla="*/ 2824063 h 7061576"/>
              <a:gd name="connsiteX2336" fmla="*/ 10097628 w 14424775"/>
              <a:gd name="connsiteY2336" fmla="*/ 2824063 h 7061576"/>
              <a:gd name="connsiteX2337" fmla="*/ 10080761 w 14424775"/>
              <a:gd name="connsiteY2337" fmla="*/ 2899884 h 7061576"/>
              <a:gd name="connsiteX2338" fmla="*/ 10128022 w 14424775"/>
              <a:gd name="connsiteY2338" fmla="*/ 2960686 h 7061576"/>
              <a:gd name="connsiteX2339" fmla="*/ 10175283 w 14424775"/>
              <a:gd name="connsiteY2339" fmla="*/ 2899884 h 7061576"/>
              <a:gd name="connsiteX2340" fmla="*/ 10158416 w 14424775"/>
              <a:gd name="connsiteY2340" fmla="*/ 2824063 h 7061576"/>
              <a:gd name="connsiteX2341" fmla="*/ 10234217 w 14424775"/>
              <a:gd name="connsiteY2341" fmla="*/ 2824063 h 7061576"/>
              <a:gd name="connsiteX2342" fmla="*/ 10281478 w 14424775"/>
              <a:gd name="connsiteY2342" fmla="*/ 2763259 h 7061576"/>
              <a:gd name="connsiteX2343" fmla="*/ 10328738 w 14424775"/>
              <a:gd name="connsiteY2343" fmla="*/ 2824063 h 7061576"/>
              <a:gd name="connsiteX2344" fmla="*/ 10404539 w 14424775"/>
              <a:gd name="connsiteY2344" fmla="*/ 2824063 h 7061576"/>
              <a:gd name="connsiteX2345" fmla="*/ 10387672 w 14424775"/>
              <a:gd name="connsiteY2345" fmla="*/ 2899884 h 7061576"/>
              <a:gd name="connsiteX2346" fmla="*/ 10434933 w 14424775"/>
              <a:gd name="connsiteY2346" fmla="*/ 2960686 h 7061576"/>
              <a:gd name="connsiteX2347" fmla="*/ 10482194 w 14424775"/>
              <a:gd name="connsiteY2347" fmla="*/ 2899884 h 7061576"/>
              <a:gd name="connsiteX2348" fmla="*/ 10465327 w 14424775"/>
              <a:gd name="connsiteY2348" fmla="*/ 2824063 h 7061576"/>
              <a:gd name="connsiteX2349" fmla="*/ 10541128 w 14424775"/>
              <a:gd name="connsiteY2349" fmla="*/ 2824063 h 7061576"/>
              <a:gd name="connsiteX2350" fmla="*/ 10588389 w 14424775"/>
              <a:gd name="connsiteY2350" fmla="*/ 2763259 h 7061576"/>
              <a:gd name="connsiteX2351" fmla="*/ 10635649 w 14424775"/>
              <a:gd name="connsiteY2351" fmla="*/ 2824063 h 7061576"/>
              <a:gd name="connsiteX2352" fmla="*/ 10711450 w 14424775"/>
              <a:gd name="connsiteY2352" fmla="*/ 2824063 h 7061576"/>
              <a:gd name="connsiteX2353" fmla="*/ 10694583 w 14424775"/>
              <a:gd name="connsiteY2353" fmla="*/ 2899884 h 7061576"/>
              <a:gd name="connsiteX2354" fmla="*/ 10741844 w 14424775"/>
              <a:gd name="connsiteY2354" fmla="*/ 2960686 h 7061576"/>
              <a:gd name="connsiteX2355" fmla="*/ 10789105 w 14424775"/>
              <a:gd name="connsiteY2355" fmla="*/ 2899884 h 7061576"/>
              <a:gd name="connsiteX2356" fmla="*/ 10772238 w 14424775"/>
              <a:gd name="connsiteY2356" fmla="*/ 2824063 h 7061576"/>
              <a:gd name="connsiteX2357" fmla="*/ 10848039 w 14424775"/>
              <a:gd name="connsiteY2357" fmla="*/ 2824063 h 7061576"/>
              <a:gd name="connsiteX2358" fmla="*/ 10895300 w 14424775"/>
              <a:gd name="connsiteY2358" fmla="*/ 2763259 h 7061576"/>
              <a:gd name="connsiteX2359" fmla="*/ 10942560 w 14424775"/>
              <a:gd name="connsiteY2359" fmla="*/ 2824063 h 7061576"/>
              <a:gd name="connsiteX2360" fmla="*/ 11018361 w 14424775"/>
              <a:gd name="connsiteY2360" fmla="*/ 2824063 h 7061576"/>
              <a:gd name="connsiteX2361" fmla="*/ 11001494 w 14424775"/>
              <a:gd name="connsiteY2361" fmla="*/ 2899884 h 7061576"/>
              <a:gd name="connsiteX2362" fmla="*/ 11048755 w 14424775"/>
              <a:gd name="connsiteY2362" fmla="*/ 2960686 h 7061576"/>
              <a:gd name="connsiteX2363" fmla="*/ 11096016 w 14424775"/>
              <a:gd name="connsiteY2363" fmla="*/ 2899884 h 7061576"/>
              <a:gd name="connsiteX2364" fmla="*/ 11079149 w 14424775"/>
              <a:gd name="connsiteY2364" fmla="*/ 2824063 h 7061576"/>
              <a:gd name="connsiteX2365" fmla="*/ 11154950 w 14424775"/>
              <a:gd name="connsiteY2365" fmla="*/ 2824063 h 7061576"/>
              <a:gd name="connsiteX2366" fmla="*/ 11202211 w 14424775"/>
              <a:gd name="connsiteY2366" fmla="*/ 2763259 h 7061576"/>
              <a:gd name="connsiteX2367" fmla="*/ 11249471 w 14424775"/>
              <a:gd name="connsiteY2367" fmla="*/ 2824063 h 7061576"/>
              <a:gd name="connsiteX2368" fmla="*/ 11325272 w 14424775"/>
              <a:gd name="connsiteY2368" fmla="*/ 2824063 h 7061576"/>
              <a:gd name="connsiteX2369" fmla="*/ 11308405 w 14424775"/>
              <a:gd name="connsiteY2369" fmla="*/ 2899884 h 7061576"/>
              <a:gd name="connsiteX2370" fmla="*/ 11355665 w 14424775"/>
              <a:gd name="connsiteY2370" fmla="*/ 2960685 h 7061576"/>
              <a:gd name="connsiteX2371" fmla="*/ 11402926 w 14424775"/>
              <a:gd name="connsiteY2371" fmla="*/ 2899884 h 7061576"/>
              <a:gd name="connsiteX2372" fmla="*/ 11386059 w 14424775"/>
              <a:gd name="connsiteY2372" fmla="*/ 2824063 h 7061576"/>
              <a:gd name="connsiteX2373" fmla="*/ 11461860 w 14424775"/>
              <a:gd name="connsiteY2373" fmla="*/ 2824063 h 7061576"/>
              <a:gd name="connsiteX2374" fmla="*/ 11509121 w 14424775"/>
              <a:gd name="connsiteY2374" fmla="*/ 2763259 h 7061576"/>
              <a:gd name="connsiteX2375" fmla="*/ 11556381 w 14424775"/>
              <a:gd name="connsiteY2375" fmla="*/ 2824063 h 7061576"/>
              <a:gd name="connsiteX2376" fmla="*/ 11632182 w 14424775"/>
              <a:gd name="connsiteY2376" fmla="*/ 2824063 h 7061576"/>
              <a:gd name="connsiteX2377" fmla="*/ 11615315 w 14424775"/>
              <a:gd name="connsiteY2377" fmla="*/ 2899884 h 7061576"/>
              <a:gd name="connsiteX2378" fmla="*/ 11662576 w 14424775"/>
              <a:gd name="connsiteY2378" fmla="*/ 2960686 h 7061576"/>
              <a:gd name="connsiteX2379" fmla="*/ 11709837 w 14424775"/>
              <a:gd name="connsiteY2379" fmla="*/ 2899884 h 7061576"/>
              <a:gd name="connsiteX2380" fmla="*/ 11692970 w 14424775"/>
              <a:gd name="connsiteY2380" fmla="*/ 2824063 h 7061576"/>
              <a:gd name="connsiteX2381" fmla="*/ 11768771 w 14424775"/>
              <a:gd name="connsiteY2381" fmla="*/ 2824063 h 7061576"/>
              <a:gd name="connsiteX2382" fmla="*/ 11816032 w 14424775"/>
              <a:gd name="connsiteY2382" fmla="*/ 2763259 h 7061576"/>
              <a:gd name="connsiteX2383" fmla="*/ 11863292 w 14424775"/>
              <a:gd name="connsiteY2383" fmla="*/ 2824063 h 7061576"/>
              <a:gd name="connsiteX2384" fmla="*/ 11939093 w 14424775"/>
              <a:gd name="connsiteY2384" fmla="*/ 2824063 h 7061576"/>
              <a:gd name="connsiteX2385" fmla="*/ 11922226 w 14424775"/>
              <a:gd name="connsiteY2385" fmla="*/ 2899884 h 7061576"/>
              <a:gd name="connsiteX2386" fmla="*/ 11969487 w 14424775"/>
              <a:gd name="connsiteY2386" fmla="*/ 2960686 h 7061576"/>
              <a:gd name="connsiteX2387" fmla="*/ 12016748 w 14424775"/>
              <a:gd name="connsiteY2387" fmla="*/ 2899884 h 7061576"/>
              <a:gd name="connsiteX2388" fmla="*/ 11999881 w 14424775"/>
              <a:gd name="connsiteY2388" fmla="*/ 2824063 h 7061576"/>
              <a:gd name="connsiteX2389" fmla="*/ 12075682 w 14424775"/>
              <a:gd name="connsiteY2389" fmla="*/ 2824063 h 7061576"/>
              <a:gd name="connsiteX2390" fmla="*/ 12122943 w 14424775"/>
              <a:gd name="connsiteY2390" fmla="*/ 2763259 h 7061576"/>
              <a:gd name="connsiteX2391" fmla="*/ 12170203 w 14424775"/>
              <a:gd name="connsiteY2391" fmla="*/ 2824063 h 7061576"/>
              <a:gd name="connsiteX2392" fmla="*/ 12246004 w 14424775"/>
              <a:gd name="connsiteY2392" fmla="*/ 2824063 h 7061576"/>
              <a:gd name="connsiteX2393" fmla="*/ 12229137 w 14424775"/>
              <a:gd name="connsiteY2393" fmla="*/ 2899884 h 7061576"/>
              <a:gd name="connsiteX2394" fmla="*/ 12276399 w 14424775"/>
              <a:gd name="connsiteY2394" fmla="*/ 2960687 h 7061576"/>
              <a:gd name="connsiteX2395" fmla="*/ 12208104 w 14424775"/>
              <a:gd name="connsiteY2395" fmla="*/ 2994430 h 7061576"/>
              <a:gd name="connsiteX2396" fmla="*/ 12191236 w 14424775"/>
              <a:gd name="connsiteY2396" fmla="*/ 3070252 h 7061576"/>
              <a:gd name="connsiteX2397" fmla="*/ 12122943 w 14424775"/>
              <a:gd name="connsiteY2397" fmla="*/ 3036508 h 7061576"/>
              <a:gd name="connsiteX2398" fmla="*/ 12054649 w 14424775"/>
              <a:gd name="connsiteY2398" fmla="*/ 3070252 h 7061576"/>
              <a:gd name="connsiteX2399" fmla="*/ 12037781 w 14424775"/>
              <a:gd name="connsiteY2399" fmla="*/ 2994430 h 7061576"/>
              <a:gd name="connsiteX2400" fmla="*/ 11969487 w 14424775"/>
              <a:gd name="connsiteY2400" fmla="*/ 2960687 h 7061576"/>
              <a:gd name="connsiteX2401" fmla="*/ 11901193 w 14424775"/>
              <a:gd name="connsiteY2401" fmla="*/ 2994430 h 7061576"/>
              <a:gd name="connsiteX2402" fmla="*/ 11884325 w 14424775"/>
              <a:gd name="connsiteY2402" fmla="*/ 3070252 h 7061576"/>
              <a:gd name="connsiteX2403" fmla="*/ 11816032 w 14424775"/>
              <a:gd name="connsiteY2403" fmla="*/ 3036508 h 7061576"/>
              <a:gd name="connsiteX2404" fmla="*/ 11747738 w 14424775"/>
              <a:gd name="connsiteY2404" fmla="*/ 3070252 h 7061576"/>
              <a:gd name="connsiteX2405" fmla="*/ 11730870 w 14424775"/>
              <a:gd name="connsiteY2405" fmla="*/ 2994430 h 7061576"/>
              <a:gd name="connsiteX2406" fmla="*/ 11662576 w 14424775"/>
              <a:gd name="connsiteY2406" fmla="*/ 2960687 h 7061576"/>
              <a:gd name="connsiteX2407" fmla="*/ 11594282 w 14424775"/>
              <a:gd name="connsiteY2407" fmla="*/ 2994430 h 7061576"/>
              <a:gd name="connsiteX2408" fmla="*/ 11577414 w 14424775"/>
              <a:gd name="connsiteY2408" fmla="*/ 3070252 h 7061576"/>
              <a:gd name="connsiteX2409" fmla="*/ 11509121 w 14424775"/>
              <a:gd name="connsiteY2409" fmla="*/ 3036508 h 7061576"/>
              <a:gd name="connsiteX2410" fmla="*/ 11440827 w 14424775"/>
              <a:gd name="connsiteY2410" fmla="*/ 3070252 h 7061576"/>
              <a:gd name="connsiteX2411" fmla="*/ 11423959 w 14424775"/>
              <a:gd name="connsiteY2411" fmla="*/ 2994430 h 7061576"/>
              <a:gd name="connsiteX2412" fmla="*/ 11355665 w 14424775"/>
              <a:gd name="connsiteY2412" fmla="*/ 2960688 h 7061576"/>
              <a:gd name="connsiteX2413" fmla="*/ 11287372 w 14424775"/>
              <a:gd name="connsiteY2413" fmla="*/ 2994430 h 7061576"/>
              <a:gd name="connsiteX2414" fmla="*/ 11270504 w 14424775"/>
              <a:gd name="connsiteY2414" fmla="*/ 3070252 h 7061576"/>
              <a:gd name="connsiteX2415" fmla="*/ 11202211 w 14424775"/>
              <a:gd name="connsiteY2415" fmla="*/ 3036508 h 7061576"/>
              <a:gd name="connsiteX2416" fmla="*/ 11133917 w 14424775"/>
              <a:gd name="connsiteY2416" fmla="*/ 3070252 h 7061576"/>
              <a:gd name="connsiteX2417" fmla="*/ 11117049 w 14424775"/>
              <a:gd name="connsiteY2417" fmla="*/ 2994430 h 7061576"/>
              <a:gd name="connsiteX2418" fmla="*/ 11048755 w 14424775"/>
              <a:gd name="connsiteY2418" fmla="*/ 2960687 h 7061576"/>
              <a:gd name="connsiteX2419" fmla="*/ 10980461 w 14424775"/>
              <a:gd name="connsiteY2419" fmla="*/ 2994430 h 7061576"/>
              <a:gd name="connsiteX2420" fmla="*/ 10963593 w 14424775"/>
              <a:gd name="connsiteY2420" fmla="*/ 3070252 h 7061576"/>
              <a:gd name="connsiteX2421" fmla="*/ 10895300 w 14424775"/>
              <a:gd name="connsiteY2421" fmla="*/ 3036508 h 7061576"/>
              <a:gd name="connsiteX2422" fmla="*/ 10827006 w 14424775"/>
              <a:gd name="connsiteY2422" fmla="*/ 3070252 h 7061576"/>
              <a:gd name="connsiteX2423" fmla="*/ 10810138 w 14424775"/>
              <a:gd name="connsiteY2423" fmla="*/ 2994430 h 7061576"/>
              <a:gd name="connsiteX2424" fmla="*/ 10741844 w 14424775"/>
              <a:gd name="connsiteY2424" fmla="*/ 2960687 h 7061576"/>
              <a:gd name="connsiteX2425" fmla="*/ 10673550 w 14424775"/>
              <a:gd name="connsiteY2425" fmla="*/ 2994430 h 7061576"/>
              <a:gd name="connsiteX2426" fmla="*/ 10656682 w 14424775"/>
              <a:gd name="connsiteY2426" fmla="*/ 3070252 h 7061576"/>
              <a:gd name="connsiteX2427" fmla="*/ 10588389 w 14424775"/>
              <a:gd name="connsiteY2427" fmla="*/ 3036508 h 7061576"/>
              <a:gd name="connsiteX2428" fmla="*/ 10520095 w 14424775"/>
              <a:gd name="connsiteY2428" fmla="*/ 3070252 h 7061576"/>
              <a:gd name="connsiteX2429" fmla="*/ 10503227 w 14424775"/>
              <a:gd name="connsiteY2429" fmla="*/ 2994430 h 7061576"/>
              <a:gd name="connsiteX2430" fmla="*/ 10434933 w 14424775"/>
              <a:gd name="connsiteY2430" fmla="*/ 2960687 h 7061576"/>
              <a:gd name="connsiteX2431" fmla="*/ 10366639 w 14424775"/>
              <a:gd name="connsiteY2431" fmla="*/ 2994430 h 7061576"/>
              <a:gd name="connsiteX2432" fmla="*/ 10349771 w 14424775"/>
              <a:gd name="connsiteY2432" fmla="*/ 3070252 h 7061576"/>
              <a:gd name="connsiteX2433" fmla="*/ 10281478 w 14424775"/>
              <a:gd name="connsiteY2433" fmla="*/ 3036508 h 7061576"/>
              <a:gd name="connsiteX2434" fmla="*/ 10213184 w 14424775"/>
              <a:gd name="connsiteY2434" fmla="*/ 3070252 h 7061576"/>
              <a:gd name="connsiteX2435" fmla="*/ 10196316 w 14424775"/>
              <a:gd name="connsiteY2435" fmla="*/ 2994430 h 7061576"/>
              <a:gd name="connsiteX2436" fmla="*/ 10128022 w 14424775"/>
              <a:gd name="connsiteY2436" fmla="*/ 2960687 h 7061576"/>
              <a:gd name="connsiteX2437" fmla="*/ 10059728 w 14424775"/>
              <a:gd name="connsiteY2437" fmla="*/ 2994430 h 7061576"/>
              <a:gd name="connsiteX2438" fmla="*/ 10042860 w 14424775"/>
              <a:gd name="connsiteY2438" fmla="*/ 3070252 h 7061576"/>
              <a:gd name="connsiteX2439" fmla="*/ 9974567 w 14424775"/>
              <a:gd name="connsiteY2439" fmla="*/ 3036508 h 7061576"/>
              <a:gd name="connsiteX2440" fmla="*/ 9906273 w 14424775"/>
              <a:gd name="connsiteY2440" fmla="*/ 3070252 h 7061576"/>
              <a:gd name="connsiteX2441" fmla="*/ 9889405 w 14424775"/>
              <a:gd name="connsiteY2441" fmla="*/ 2994430 h 7061576"/>
              <a:gd name="connsiteX2442" fmla="*/ 9821111 w 14424775"/>
              <a:gd name="connsiteY2442" fmla="*/ 2960687 h 7061576"/>
              <a:gd name="connsiteX2443" fmla="*/ 9752817 w 14424775"/>
              <a:gd name="connsiteY2443" fmla="*/ 2994430 h 7061576"/>
              <a:gd name="connsiteX2444" fmla="*/ 9735949 w 14424775"/>
              <a:gd name="connsiteY2444" fmla="*/ 3070252 h 7061576"/>
              <a:gd name="connsiteX2445" fmla="*/ 9667656 w 14424775"/>
              <a:gd name="connsiteY2445" fmla="*/ 3036508 h 7061576"/>
              <a:gd name="connsiteX2446" fmla="*/ 9599362 w 14424775"/>
              <a:gd name="connsiteY2446" fmla="*/ 3070252 h 7061576"/>
              <a:gd name="connsiteX2447" fmla="*/ 9582494 w 14424775"/>
              <a:gd name="connsiteY2447" fmla="*/ 2994430 h 7061576"/>
              <a:gd name="connsiteX2448" fmla="*/ 9514200 w 14424775"/>
              <a:gd name="connsiteY2448" fmla="*/ 2960688 h 7061576"/>
              <a:gd name="connsiteX2449" fmla="*/ 9445907 w 14424775"/>
              <a:gd name="connsiteY2449" fmla="*/ 2994430 h 7061576"/>
              <a:gd name="connsiteX2450" fmla="*/ 9429039 w 14424775"/>
              <a:gd name="connsiteY2450" fmla="*/ 3070252 h 7061576"/>
              <a:gd name="connsiteX2451" fmla="*/ 9360746 w 14424775"/>
              <a:gd name="connsiteY2451" fmla="*/ 3036508 h 7061576"/>
              <a:gd name="connsiteX2452" fmla="*/ 9292452 w 14424775"/>
              <a:gd name="connsiteY2452" fmla="*/ 3070252 h 7061576"/>
              <a:gd name="connsiteX2453" fmla="*/ 9275584 w 14424775"/>
              <a:gd name="connsiteY2453" fmla="*/ 2994430 h 7061576"/>
              <a:gd name="connsiteX2454" fmla="*/ 9207290 w 14424775"/>
              <a:gd name="connsiteY2454" fmla="*/ 2960687 h 7061576"/>
              <a:gd name="connsiteX2455" fmla="*/ 9138996 w 14424775"/>
              <a:gd name="connsiteY2455" fmla="*/ 2994430 h 7061576"/>
              <a:gd name="connsiteX2456" fmla="*/ 9122128 w 14424775"/>
              <a:gd name="connsiteY2456" fmla="*/ 3070252 h 7061576"/>
              <a:gd name="connsiteX2457" fmla="*/ 9053835 w 14424775"/>
              <a:gd name="connsiteY2457" fmla="*/ 3036508 h 7061576"/>
              <a:gd name="connsiteX2458" fmla="*/ 8985541 w 14424775"/>
              <a:gd name="connsiteY2458" fmla="*/ 3070252 h 7061576"/>
              <a:gd name="connsiteX2459" fmla="*/ 8968673 w 14424775"/>
              <a:gd name="connsiteY2459" fmla="*/ 2994430 h 7061576"/>
              <a:gd name="connsiteX2460" fmla="*/ 8900378 w 14424775"/>
              <a:gd name="connsiteY2460" fmla="*/ 2960687 h 7061576"/>
              <a:gd name="connsiteX2461" fmla="*/ 8947640 w 14424775"/>
              <a:gd name="connsiteY2461" fmla="*/ 2899884 h 7061576"/>
              <a:gd name="connsiteX2462" fmla="*/ 8930773 w 14424775"/>
              <a:gd name="connsiteY2462" fmla="*/ 2824063 h 7061576"/>
              <a:gd name="connsiteX2463" fmla="*/ 9006574 w 14424775"/>
              <a:gd name="connsiteY2463" fmla="*/ 2824063 h 7061576"/>
              <a:gd name="connsiteX2464" fmla="*/ 8133102 w 14424775"/>
              <a:gd name="connsiteY2464" fmla="*/ 2763258 h 7061576"/>
              <a:gd name="connsiteX2465" fmla="*/ 8180362 w 14424775"/>
              <a:gd name="connsiteY2465" fmla="*/ 2824062 h 7061576"/>
              <a:gd name="connsiteX2466" fmla="*/ 8256163 w 14424775"/>
              <a:gd name="connsiteY2466" fmla="*/ 2824062 h 7061576"/>
              <a:gd name="connsiteX2467" fmla="*/ 8239296 w 14424775"/>
              <a:gd name="connsiteY2467" fmla="*/ 2899883 h 7061576"/>
              <a:gd name="connsiteX2468" fmla="*/ 8286558 w 14424775"/>
              <a:gd name="connsiteY2468" fmla="*/ 2960686 h 7061576"/>
              <a:gd name="connsiteX2469" fmla="*/ 8218263 w 14424775"/>
              <a:gd name="connsiteY2469" fmla="*/ 2994429 h 7061576"/>
              <a:gd name="connsiteX2470" fmla="*/ 8201395 w 14424775"/>
              <a:gd name="connsiteY2470" fmla="*/ 3070251 h 7061576"/>
              <a:gd name="connsiteX2471" fmla="*/ 8133102 w 14424775"/>
              <a:gd name="connsiteY2471" fmla="*/ 3036507 h 7061576"/>
              <a:gd name="connsiteX2472" fmla="*/ 8064808 w 14424775"/>
              <a:gd name="connsiteY2472" fmla="*/ 3070251 h 7061576"/>
              <a:gd name="connsiteX2473" fmla="*/ 8047940 w 14424775"/>
              <a:gd name="connsiteY2473" fmla="*/ 2994429 h 7061576"/>
              <a:gd name="connsiteX2474" fmla="*/ 7979645 w 14424775"/>
              <a:gd name="connsiteY2474" fmla="*/ 2960686 h 7061576"/>
              <a:gd name="connsiteX2475" fmla="*/ 8026907 w 14424775"/>
              <a:gd name="connsiteY2475" fmla="*/ 2899883 h 7061576"/>
              <a:gd name="connsiteX2476" fmla="*/ 8010040 w 14424775"/>
              <a:gd name="connsiteY2476" fmla="*/ 2824062 h 7061576"/>
              <a:gd name="connsiteX2477" fmla="*/ 8085841 w 14424775"/>
              <a:gd name="connsiteY2477" fmla="*/ 2824062 h 7061576"/>
              <a:gd name="connsiteX2478" fmla="*/ 7519280 w 14424775"/>
              <a:gd name="connsiteY2478" fmla="*/ 2763258 h 7061576"/>
              <a:gd name="connsiteX2479" fmla="*/ 7566540 w 14424775"/>
              <a:gd name="connsiteY2479" fmla="*/ 2824062 h 7061576"/>
              <a:gd name="connsiteX2480" fmla="*/ 7642341 w 14424775"/>
              <a:gd name="connsiteY2480" fmla="*/ 2824062 h 7061576"/>
              <a:gd name="connsiteX2481" fmla="*/ 7625474 w 14424775"/>
              <a:gd name="connsiteY2481" fmla="*/ 2899883 h 7061576"/>
              <a:gd name="connsiteX2482" fmla="*/ 7672736 w 14424775"/>
              <a:gd name="connsiteY2482" fmla="*/ 2960686 h 7061576"/>
              <a:gd name="connsiteX2483" fmla="*/ 7604441 w 14424775"/>
              <a:gd name="connsiteY2483" fmla="*/ 2994429 h 7061576"/>
              <a:gd name="connsiteX2484" fmla="*/ 7587573 w 14424775"/>
              <a:gd name="connsiteY2484" fmla="*/ 3070251 h 7061576"/>
              <a:gd name="connsiteX2485" fmla="*/ 7519280 w 14424775"/>
              <a:gd name="connsiteY2485" fmla="*/ 3036507 h 7061576"/>
              <a:gd name="connsiteX2486" fmla="*/ 7450986 w 14424775"/>
              <a:gd name="connsiteY2486" fmla="*/ 3070251 h 7061576"/>
              <a:gd name="connsiteX2487" fmla="*/ 7434118 w 14424775"/>
              <a:gd name="connsiteY2487" fmla="*/ 2994429 h 7061576"/>
              <a:gd name="connsiteX2488" fmla="*/ 7365823 w 14424775"/>
              <a:gd name="connsiteY2488" fmla="*/ 2960686 h 7061576"/>
              <a:gd name="connsiteX2489" fmla="*/ 7413085 w 14424775"/>
              <a:gd name="connsiteY2489" fmla="*/ 2899883 h 7061576"/>
              <a:gd name="connsiteX2490" fmla="*/ 7396218 w 14424775"/>
              <a:gd name="connsiteY2490" fmla="*/ 2824062 h 7061576"/>
              <a:gd name="connsiteX2491" fmla="*/ 7472019 w 14424775"/>
              <a:gd name="connsiteY2491" fmla="*/ 2824062 h 7061576"/>
              <a:gd name="connsiteX2492" fmla="*/ 6598571 w 14424775"/>
              <a:gd name="connsiteY2492" fmla="*/ 2763258 h 7061576"/>
              <a:gd name="connsiteX2493" fmla="*/ 6645832 w 14424775"/>
              <a:gd name="connsiteY2493" fmla="*/ 2824062 h 7061576"/>
              <a:gd name="connsiteX2494" fmla="*/ 6721633 w 14424775"/>
              <a:gd name="connsiteY2494" fmla="*/ 2824062 h 7061576"/>
              <a:gd name="connsiteX2495" fmla="*/ 6704770 w 14424775"/>
              <a:gd name="connsiteY2495" fmla="*/ 2899883 h 7061576"/>
              <a:gd name="connsiteX2496" fmla="*/ 6752024 w 14424775"/>
              <a:gd name="connsiteY2496" fmla="*/ 2960685 h 7061576"/>
              <a:gd name="connsiteX2497" fmla="*/ 6799282 w 14424775"/>
              <a:gd name="connsiteY2497" fmla="*/ 2899883 h 7061576"/>
              <a:gd name="connsiteX2498" fmla="*/ 6782417 w 14424775"/>
              <a:gd name="connsiteY2498" fmla="*/ 2824062 h 7061576"/>
              <a:gd name="connsiteX2499" fmla="*/ 6858215 w 14424775"/>
              <a:gd name="connsiteY2499" fmla="*/ 2824062 h 7061576"/>
              <a:gd name="connsiteX2500" fmla="*/ 6905485 w 14424775"/>
              <a:gd name="connsiteY2500" fmla="*/ 2763258 h 7061576"/>
              <a:gd name="connsiteX2501" fmla="*/ 6952745 w 14424775"/>
              <a:gd name="connsiteY2501" fmla="*/ 2824062 h 7061576"/>
              <a:gd name="connsiteX2502" fmla="*/ 7028552 w 14424775"/>
              <a:gd name="connsiteY2502" fmla="*/ 2824062 h 7061576"/>
              <a:gd name="connsiteX2503" fmla="*/ 7011681 w 14424775"/>
              <a:gd name="connsiteY2503" fmla="*/ 2899883 h 7061576"/>
              <a:gd name="connsiteX2504" fmla="*/ 7058937 w 14424775"/>
              <a:gd name="connsiteY2504" fmla="*/ 2960686 h 7061576"/>
              <a:gd name="connsiteX2505" fmla="*/ 6990636 w 14424775"/>
              <a:gd name="connsiteY2505" fmla="*/ 2994429 h 7061576"/>
              <a:gd name="connsiteX2506" fmla="*/ 6973760 w 14424775"/>
              <a:gd name="connsiteY2506" fmla="*/ 3070251 h 7061576"/>
              <a:gd name="connsiteX2507" fmla="*/ 6905485 w 14424775"/>
              <a:gd name="connsiteY2507" fmla="*/ 3036507 h 7061576"/>
              <a:gd name="connsiteX2508" fmla="*/ 6837182 w 14424775"/>
              <a:gd name="connsiteY2508" fmla="*/ 3070251 h 7061576"/>
              <a:gd name="connsiteX2509" fmla="*/ 6820311 w 14424775"/>
              <a:gd name="connsiteY2509" fmla="*/ 2994429 h 7061576"/>
              <a:gd name="connsiteX2510" fmla="*/ 6752024 w 14424775"/>
              <a:gd name="connsiteY2510" fmla="*/ 2960686 h 7061576"/>
              <a:gd name="connsiteX2511" fmla="*/ 6683732 w 14424775"/>
              <a:gd name="connsiteY2511" fmla="*/ 2994429 h 7061576"/>
              <a:gd name="connsiteX2512" fmla="*/ 6666851 w 14424775"/>
              <a:gd name="connsiteY2512" fmla="*/ 3070251 h 7061576"/>
              <a:gd name="connsiteX2513" fmla="*/ 6598571 w 14424775"/>
              <a:gd name="connsiteY2513" fmla="*/ 3036507 h 7061576"/>
              <a:gd name="connsiteX2514" fmla="*/ 6530281 w 14424775"/>
              <a:gd name="connsiteY2514" fmla="*/ 3070251 h 7061576"/>
              <a:gd name="connsiteX2515" fmla="*/ 6513408 w 14424775"/>
              <a:gd name="connsiteY2515" fmla="*/ 2994429 h 7061576"/>
              <a:gd name="connsiteX2516" fmla="*/ 6445116 w 14424775"/>
              <a:gd name="connsiteY2516" fmla="*/ 2960686 h 7061576"/>
              <a:gd name="connsiteX2517" fmla="*/ 6492379 w 14424775"/>
              <a:gd name="connsiteY2517" fmla="*/ 2899883 h 7061576"/>
              <a:gd name="connsiteX2518" fmla="*/ 6475508 w 14424775"/>
              <a:gd name="connsiteY2518" fmla="*/ 2824062 h 7061576"/>
              <a:gd name="connsiteX2519" fmla="*/ 6551313 w 14424775"/>
              <a:gd name="connsiteY2519" fmla="*/ 2824062 h 7061576"/>
              <a:gd name="connsiteX2520" fmla="*/ 1688028 w 14424775"/>
              <a:gd name="connsiteY2520" fmla="*/ 2763258 h 7061576"/>
              <a:gd name="connsiteX2521" fmla="*/ 1735287 w 14424775"/>
              <a:gd name="connsiteY2521" fmla="*/ 2824062 h 7061576"/>
              <a:gd name="connsiteX2522" fmla="*/ 1811089 w 14424775"/>
              <a:gd name="connsiteY2522" fmla="*/ 2824062 h 7061576"/>
              <a:gd name="connsiteX2523" fmla="*/ 1794221 w 14424775"/>
              <a:gd name="connsiteY2523" fmla="*/ 2899883 h 7061576"/>
              <a:gd name="connsiteX2524" fmla="*/ 1841484 w 14424775"/>
              <a:gd name="connsiteY2524" fmla="*/ 2960684 h 7061576"/>
              <a:gd name="connsiteX2525" fmla="*/ 1888744 w 14424775"/>
              <a:gd name="connsiteY2525" fmla="*/ 2899883 h 7061576"/>
              <a:gd name="connsiteX2526" fmla="*/ 1871877 w 14424775"/>
              <a:gd name="connsiteY2526" fmla="*/ 2824062 h 7061576"/>
              <a:gd name="connsiteX2527" fmla="*/ 1947677 w 14424775"/>
              <a:gd name="connsiteY2527" fmla="*/ 2824062 h 7061576"/>
              <a:gd name="connsiteX2528" fmla="*/ 1994937 w 14424775"/>
              <a:gd name="connsiteY2528" fmla="*/ 2763258 h 7061576"/>
              <a:gd name="connsiteX2529" fmla="*/ 2042194 w 14424775"/>
              <a:gd name="connsiteY2529" fmla="*/ 2824062 h 7061576"/>
              <a:gd name="connsiteX2530" fmla="*/ 2117996 w 14424775"/>
              <a:gd name="connsiteY2530" fmla="*/ 2824062 h 7061576"/>
              <a:gd name="connsiteX2531" fmla="*/ 2101128 w 14424775"/>
              <a:gd name="connsiteY2531" fmla="*/ 2899883 h 7061576"/>
              <a:gd name="connsiteX2532" fmla="*/ 2148390 w 14424775"/>
              <a:gd name="connsiteY2532" fmla="*/ 2960684 h 7061576"/>
              <a:gd name="connsiteX2533" fmla="*/ 2195652 w 14424775"/>
              <a:gd name="connsiteY2533" fmla="*/ 2899883 h 7061576"/>
              <a:gd name="connsiteX2534" fmla="*/ 2178784 w 14424775"/>
              <a:gd name="connsiteY2534" fmla="*/ 2824062 h 7061576"/>
              <a:gd name="connsiteX2535" fmla="*/ 2254587 w 14424775"/>
              <a:gd name="connsiteY2535" fmla="*/ 2824062 h 7061576"/>
              <a:gd name="connsiteX2536" fmla="*/ 2301844 w 14424775"/>
              <a:gd name="connsiteY2536" fmla="*/ 2763258 h 7061576"/>
              <a:gd name="connsiteX2537" fmla="*/ 2349105 w 14424775"/>
              <a:gd name="connsiteY2537" fmla="*/ 2824062 h 7061576"/>
              <a:gd name="connsiteX2538" fmla="*/ 2424906 w 14424775"/>
              <a:gd name="connsiteY2538" fmla="*/ 2824062 h 7061576"/>
              <a:gd name="connsiteX2539" fmla="*/ 2408038 w 14424775"/>
              <a:gd name="connsiteY2539" fmla="*/ 2899883 h 7061576"/>
              <a:gd name="connsiteX2540" fmla="*/ 2455301 w 14424775"/>
              <a:gd name="connsiteY2540" fmla="*/ 2960684 h 7061576"/>
              <a:gd name="connsiteX2541" fmla="*/ 2502562 w 14424775"/>
              <a:gd name="connsiteY2541" fmla="*/ 2899883 h 7061576"/>
              <a:gd name="connsiteX2542" fmla="*/ 2485696 w 14424775"/>
              <a:gd name="connsiteY2542" fmla="*/ 2824062 h 7061576"/>
              <a:gd name="connsiteX2543" fmla="*/ 2561497 w 14424775"/>
              <a:gd name="connsiteY2543" fmla="*/ 2824062 h 7061576"/>
              <a:gd name="connsiteX2544" fmla="*/ 2608757 w 14424775"/>
              <a:gd name="connsiteY2544" fmla="*/ 2763258 h 7061576"/>
              <a:gd name="connsiteX2545" fmla="*/ 2656016 w 14424775"/>
              <a:gd name="connsiteY2545" fmla="*/ 2824062 h 7061576"/>
              <a:gd name="connsiteX2546" fmla="*/ 2731817 w 14424775"/>
              <a:gd name="connsiteY2546" fmla="*/ 2824062 h 7061576"/>
              <a:gd name="connsiteX2547" fmla="*/ 2714948 w 14424775"/>
              <a:gd name="connsiteY2547" fmla="*/ 2899883 h 7061576"/>
              <a:gd name="connsiteX2548" fmla="*/ 2762211 w 14424775"/>
              <a:gd name="connsiteY2548" fmla="*/ 2960685 h 7061576"/>
              <a:gd name="connsiteX2549" fmla="*/ 2809475 w 14424775"/>
              <a:gd name="connsiteY2549" fmla="*/ 2899883 h 7061576"/>
              <a:gd name="connsiteX2550" fmla="*/ 2792608 w 14424775"/>
              <a:gd name="connsiteY2550" fmla="*/ 2824062 h 7061576"/>
              <a:gd name="connsiteX2551" fmla="*/ 2868408 w 14424775"/>
              <a:gd name="connsiteY2551" fmla="*/ 2824062 h 7061576"/>
              <a:gd name="connsiteX2552" fmla="*/ 2915670 w 14424775"/>
              <a:gd name="connsiteY2552" fmla="*/ 2763258 h 7061576"/>
              <a:gd name="connsiteX2553" fmla="*/ 2962930 w 14424775"/>
              <a:gd name="connsiteY2553" fmla="*/ 2824062 h 7061576"/>
              <a:gd name="connsiteX2554" fmla="*/ 3038731 w 14424775"/>
              <a:gd name="connsiteY2554" fmla="*/ 2824062 h 7061576"/>
              <a:gd name="connsiteX2555" fmla="*/ 3021864 w 14424775"/>
              <a:gd name="connsiteY2555" fmla="*/ 2899883 h 7061576"/>
              <a:gd name="connsiteX2556" fmla="*/ 3069125 w 14424775"/>
              <a:gd name="connsiteY2556" fmla="*/ 2960684 h 7061576"/>
              <a:gd name="connsiteX2557" fmla="*/ 3116386 w 14424775"/>
              <a:gd name="connsiteY2557" fmla="*/ 2899883 h 7061576"/>
              <a:gd name="connsiteX2558" fmla="*/ 3099518 w 14424775"/>
              <a:gd name="connsiteY2558" fmla="*/ 2824062 h 7061576"/>
              <a:gd name="connsiteX2559" fmla="*/ 3175319 w 14424775"/>
              <a:gd name="connsiteY2559" fmla="*/ 2824062 h 7061576"/>
              <a:gd name="connsiteX2560" fmla="*/ 3222582 w 14424775"/>
              <a:gd name="connsiteY2560" fmla="*/ 2763258 h 7061576"/>
              <a:gd name="connsiteX2561" fmla="*/ 3269843 w 14424775"/>
              <a:gd name="connsiteY2561" fmla="*/ 2824062 h 7061576"/>
              <a:gd name="connsiteX2562" fmla="*/ 3345644 w 14424775"/>
              <a:gd name="connsiteY2562" fmla="*/ 2824062 h 7061576"/>
              <a:gd name="connsiteX2563" fmla="*/ 3328776 w 14424775"/>
              <a:gd name="connsiteY2563" fmla="*/ 2899883 h 7061576"/>
              <a:gd name="connsiteX2564" fmla="*/ 3376037 w 14424775"/>
              <a:gd name="connsiteY2564" fmla="*/ 2960684 h 7061576"/>
              <a:gd name="connsiteX2565" fmla="*/ 3423294 w 14424775"/>
              <a:gd name="connsiteY2565" fmla="*/ 2899883 h 7061576"/>
              <a:gd name="connsiteX2566" fmla="*/ 3406431 w 14424775"/>
              <a:gd name="connsiteY2566" fmla="*/ 2824062 h 7061576"/>
              <a:gd name="connsiteX2567" fmla="*/ 3482224 w 14424775"/>
              <a:gd name="connsiteY2567" fmla="*/ 2824062 h 7061576"/>
              <a:gd name="connsiteX2568" fmla="*/ 3529491 w 14424775"/>
              <a:gd name="connsiteY2568" fmla="*/ 2763258 h 7061576"/>
              <a:gd name="connsiteX2569" fmla="*/ 3576749 w 14424775"/>
              <a:gd name="connsiteY2569" fmla="*/ 2824062 h 7061576"/>
              <a:gd name="connsiteX2570" fmla="*/ 3652548 w 14424775"/>
              <a:gd name="connsiteY2570" fmla="*/ 2824062 h 7061576"/>
              <a:gd name="connsiteX2571" fmla="*/ 3635682 w 14424775"/>
              <a:gd name="connsiteY2571" fmla="*/ 2899883 h 7061576"/>
              <a:gd name="connsiteX2572" fmla="*/ 3682947 w 14424775"/>
              <a:gd name="connsiteY2572" fmla="*/ 2960685 h 7061576"/>
              <a:gd name="connsiteX2573" fmla="*/ 3730204 w 14424775"/>
              <a:gd name="connsiteY2573" fmla="*/ 2899883 h 7061576"/>
              <a:gd name="connsiteX2574" fmla="*/ 3713336 w 14424775"/>
              <a:gd name="connsiteY2574" fmla="*/ 2824062 h 7061576"/>
              <a:gd name="connsiteX2575" fmla="*/ 3789133 w 14424775"/>
              <a:gd name="connsiteY2575" fmla="*/ 2824062 h 7061576"/>
              <a:gd name="connsiteX2576" fmla="*/ 3836397 w 14424775"/>
              <a:gd name="connsiteY2576" fmla="*/ 2763258 h 7061576"/>
              <a:gd name="connsiteX2577" fmla="*/ 3883653 w 14424775"/>
              <a:gd name="connsiteY2577" fmla="*/ 2824062 h 7061576"/>
              <a:gd name="connsiteX2578" fmla="*/ 3959463 w 14424775"/>
              <a:gd name="connsiteY2578" fmla="*/ 2824062 h 7061576"/>
              <a:gd name="connsiteX2579" fmla="*/ 3942595 w 14424775"/>
              <a:gd name="connsiteY2579" fmla="*/ 2899883 h 7061576"/>
              <a:gd name="connsiteX2580" fmla="*/ 3989852 w 14424775"/>
              <a:gd name="connsiteY2580" fmla="*/ 2960686 h 7061576"/>
              <a:gd name="connsiteX2581" fmla="*/ 3921561 w 14424775"/>
              <a:gd name="connsiteY2581" fmla="*/ 2994429 h 7061576"/>
              <a:gd name="connsiteX2582" fmla="*/ 3904687 w 14424775"/>
              <a:gd name="connsiteY2582" fmla="*/ 3070251 h 7061576"/>
              <a:gd name="connsiteX2583" fmla="*/ 3836397 w 14424775"/>
              <a:gd name="connsiteY2583" fmla="*/ 3036507 h 7061576"/>
              <a:gd name="connsiteX2584" fmla="*/ 3768106 w 14424775"/>
              <a:gd name="connsiteY2584" fmla="*/ 3070251 h 7061576"/>
              <a:gd name="connsiteX2585" fmla="*/ 3751241 w 14424775"/>
              <a:gd name="connsiteY2585" fmla="*/ 2994429 h 7061576"/>
              <a:gd name="connsiteX2586" fmla="*/ 3682947 w 14424775"/>
              <a:gd name="connsiteY2586" fmla="*/ 2960686 h 7061576"/>
              <a:gd name="connsiteX2587" fmla="*/ 3614650 w 14424775"/>
              <a:gd name="connsiteY2587" fmla="*/ 2994429 h 7061576"/>
              <a:gd name="connsiteX2588" fmla="*/ 3597782 w 14424775"/>
              <a:gd name="connsiteY2588" fmla="*/ 3070251 h 7061576"/>
              <a:gd name="connsiteX2589" fmla="*/ 3529491 w 14424775"/>
              <a:gd name="connsiteY2589" fmla="*/ 3036507 h 7061576"/>
              <a:gd name="connsiteX2590" fmla="*/ 3461193 w 14424775"/>
              <a:gd name="connsiteY2590" fmla="*/ 3070251 h 7061576"/>
              <a:gd name="connsiteX2591" fmla="*/ 3444326 w 14424775"/>
              <a:gd name="connsiteY2591" fmla="*/ 2994429 h 7061576"/>
              <a:gd name="connsiteX2592" fmla="*/ 3376037 w 14424775"/>
              <a:gd name="connsiteY2592" fmla="*/ 2960687 h 7061576"/>
              <a:gd name="connsiteX2593" fmla="*/ 3307742 w 14424775"/>
              <a:gd name="connsiteY2593" fmla="*/ 2994429 h 7061576"/>
              <a:gd name="connsiteX2594" fmla="*/ 3290875 w 14424775"/>
              <a:gd name="connsiteY2594" fmla="*/ 3070251 h 7061576"/>
              <a:gd name="connsiteX2595" fmla="*/ 3222582 w 14424775"/>
              <a:gd name="connsiteY2595" fmla="*/ 3036507 h 7061576"/>
              <a:gd name="connsiteX2596" fmla="*/ 3154289 w 14424775"/>
              <a:gd name="connsiteY2596" fmla="*/ 3070251 h 7061576"/>
              <a:gd name="connsiteX2597" fmla="*/ 3137418 w 14424775"/>
              <a:gd name="connsiteY2597" fmla="*/ 2994429 h 7061576"/>
              <a:gd name="connsiteX2598" fmla="*/ 3069125 w 14424775"/>
              <a:gd name="connsiteY2598" fmla="*/ 2960686 h 7061576"/>
              <a:gd name="connsiteX2599" fmla="*/ 3000830 w 14424775"/>
              <a:gd name="connsiteY2599" fmla="*/ 2994429 h 7061576"/>
              <a:gd name="connsiteX2600" fmla="*/ 2983963 w 14424775"/>
              <a:gd name="connsiteY2600" fmla="*/ 3070251 h 7061576"/>
              <a:gd name="connsiteX2601" fmla="*/ 2915670 w 14424775"/>
              <a:gd name="connsiteY2601" fmla="*/ 3036507 h 7061576"/>
              <a:gd name="connsiteX2602" fmla="*/ 2847376 w 14424775"/>
              <a:gd name="connsiteY2602" fmla="*/ 3070251 h 7061576"/>
              <a:gd name="connsiteX2603" fmla="*/ 2830509 w 14424775"/>
              <a:gd name="connsiteY2603" fmla="*/ 2994429 h 7061576"/>
              <a:gd name="connsiteX2604" fmla="*/ 2762211 w 14424775"/>
              <a:gd name="connsiteY2604" fmla="*/ 2960686 h 7061576"/>
              <a:gd name="connsiteX2605" fmla="*/ 2693914 w 14424775"/>
              <a:gd name="connsiteY2605" fmla="*/ 2994429 h 7061576"/>
              <a:gd name="connsiteX2606" fmla="*/ 2677046 w 14424775"/>
              <a:gd name="connsiteY2606" fmla="*/ 3070251 h 7061576"/>
              <a:gd name="connsiteX2607" fmla="*/ 2608757 w 14424775"/>
              <a:gd name="connsiteY2607" fmla="*/ 3036507 h 7061576"/>
              <a:gd name="connsiteX2608" fmla="*/ 2540463 w 14424775"/>
              <a:gd name="connsiteY2608" fmla="*/ 3070251 h 7061576"/>
              <a:gd name="connsiteX2609" fmla="*/ 2523595 w 14424775"/>
              <a:gd name="connsiteY2609" fmla="*/ 2994429 h 7061576"/>
              <a:gd name="connsiteX2610" fmla="*/ 2455301 w 14424775"/>
              <a:gd name="connsiteY2610" fmla="*/ 2960686 h 7061576"/>
              <a:gd name="connsiteX2611" fmla="*/ 2387006 w 14424775"/>
              <a:gd name="connsiteY2611" fmla="*/ 2994429 h 7061576"/>
              <a:gd name="connsiteX2612" fmla="*/ 2370138 w 14424775"/>
              <a:gd name="connsiteY2612" fmla="*/ 3070251 h 7061576"/>
              <a:gd name="connsiteX2613" fmla="*/ 2301844 w 14424775"/>
              <a:gd name="connsiteY2613" fmla="*/ 3036507 h 7061576"/>
              <a:gd name="connsiteX2614" fmla="*/ 2233552 w 14424775"/>
              <a:gd name="connsiteY2614" fmla="*/ 3070251 h 7061576"/>
              <a:gd name="connsiteX2615" fmla="*/ 2216683 w 14424775"/>
              <a:gd name="connsiteY2615" fmla="*/ 2994429 h 7061576"/>
              <a:gd name="connsiteX2616" fmla="*/ 2148390 w 14424775"/>
              <a:gd name="connsiteY2616" fmla="*/ 2960686 h 7061576"/>
              <a:gd name="connsiteX2617" fmla="*/ 2080096 w 14424775"/>
              <a:gd name="connsiteY2617" fmla="*/ 2994429 h 7061576"/>
              <a:gd name="connsiteX2618" fmla="*/ 2063227 w 14424775"/>
              <a:gd name="connsiteY2618" fmla="*/ 3070251 h 7061576"/>
              <a:gd name="connsiteX2619" fmla="*/ 1994937 w 14424775"/>
              <a:gd name="connsiteY2619" fmla="*/ 3036507 h 7061576"/>
              <a:gd name="connsiteX2620" fmla="*/ 1926646 w 14424775"/>
              <a:gd name="connsiteY2620" fmla="*/ 3070251 h 7061576"/>
              <a:gd name="connsiteX2621" fmla="*/ 1909778 w 14424775"/>
              <a:gd name="connsiteY2621" fmla="*/ 2994429 h 7061576"/>
              <a:gd name="connsiteX2622" fmla="*/ 1841484 w 14424775"/>
              <a:gd name="connsiteY2622" fmla="*/ 2960686 h 7061576"/>
              <a:gd name="connsiteX2623" fmla="*/ 1773188 w 14424775"/>
              <a:gd name="connsiteY2623" fmla="*/ 2994429 h 7061576"/>
              <a:gd name="connsiteX2624" fmla="*/ 1756320 w 14424775"/>
              <a:gd name="connsiteY2624" fmla="*/ 3070251 h 7061576"/>
              <a:gd name="connsiteX2625" fmla="*/ 1688028 w 14424775"/>
              <a:gd name="connsiteY2625" fmla="*/ 3036507 h 7061576"/>
              <a:gd name="connsiteX2626" fmla="*/ 1619733 w 14424775"/>
              <a:gd name="connsiteY2626" fmla="*/ 3070251 h 7061576"/>
              <a:gd name="connsiteX2627" fmla="*/ 1602864 w 14424775"/>
              <a:gd name="connsiteY2627" fmla="*/ 2994429 h 7061576"/>
              <a:gd name="connsiteX2628" fmla="*/ 1534571 w 14424775"/>
              <a:gd name="connsiteY2628" fmla="*/ 2960686 h 7061576"/>
              <a:gd name="connsiteX2629" fmla="*/ 1581831 w 14424775"/>
              <a:gd name="connsiteY2629" fmla="*/ 2899883 h 7061576"/>
              <a:gd name="connsiteX2630" fmla="*/ 1564964 w 14424775"/>
              <a:gd name="connsiteY2630" fmla="*/ 2824062 h 7061576"/>
              <a:gd name="connsiteX2631" fmla="*/ 1640765 w 14424775"/>
              <a:gd name="connsiteY2631" fmla="*/ 2824062 h 7061576"/>
              <a:gd name="connsiteX2632" fmla="*/ 9667656 w 14424775"/>
              <a:gd name="connsiteY2632" fmla="*/ 2456268 h 7061576"/>
              <a:gd name="connsiteX2633" fmla="*/ 9714916 w 14424775"/>
              <a:gd name="connsiteY2633" fmla="*/ 2517072 h 7061576"/>
              <a:gd name="connsiteX2634" fmla="*/ 9790717 w 14424775"/>
              <a:gd name="connsiteY2634" fmla="*/ 2517072 h 7061576"/>
              <a:gd name="connsiteX2635" fmla="*/ 9773850 w 14424775"/>
              <a:gd name="connsiteY2635" fmla="*/ 2592893 h 7061576"/>
              <a:gd name="connsiteX2636" fmla="*/ 9821112 w 14424775"/>
              <a:gd name="connsiteY2636" fmla="*/ 2653696 h 7061576"/>
              <a:gd name="connsiteX2637" fmla="*/ 9752817 w 14424775"/>
              <a:gd name="connsiteY2637" fmla="*/ 2687439 h 7061576"/>
              <a:gd name="connsiteX2638" fmla="*/ 9735949 w 14424775"/>
              <a:gd name="connsiteY2638" fmla="*/ 2763261 h 7061576"/>
              <a:gd name="connsiteX2639" fmla="*/ 9667656 w 14424775"/>
              <a:gd name="connsiteY2639" fmla="*/ 2729517 h 7061576"/>
              <a:gd name="connsiteX2640" fmla="*/ 9599362 w 14424775"/>
              <a:gd name="connsiteY2640" fmla="*/ 2763261 h 7061576"/>
              <a:gd name="connsiteX2641" fmla="*/ 9582494 w 14424775"/>
              <a:gd name="connsiteY2641" fmla="*/ 2687439 h 7061576"/>
              <a:gd name="connsiteX2642" fmla="*/ 9514199 w 14424775"/>
              <a:gd name="connsiteY2642" fmla="*/ 2653696 h 7061576"/>
              <a:gd name="connsiteX2643" fmla="*/ 9561461 w 14424775"/>
              <a:gd name="connsiteY2643" fmla="*/ 2592893 h 7061576"/>
              <a:gd name="connsiteX2644" fmla="*/ 9544594 w 14424775"/>
              <a:gd name="connsiteY2644" fmla="*/ 2517072 h 7061576"/>
              <a:gd name="connsiteX2645" fmla="*/ 9620395 w 14424775"/>
              <a:gd name="connsiteY2645" fmla="*/ 2517072 h 7061576"/>
              <a:gd name="connsiteX2646" fmla="*/ 13350587 w 14424775"/>
              <a:gd name="connsiteY2646" fmla="*/ 2456234 h 7061576"/>
              <a:gd name="connsiteX2647" fmla="*/ 13397847 w 14424775"/>
              <a:gd name="connsiteY2647" fmla="*/ 2517038 h 7061576"/>
              <a:gd name="connsiteX2648" fmla="*/ 13473648 w 14424775"/>
              <a:gd name="connsiteY2648" fmla="*/ 2517038 h 7061576"/>
              <a:gd name="connsiteX2649" fmla="*/ 13456781 w 14424775"/>
              <a:gd name="connsiteY2649" fmla="*/ 2592859 h 7061576"/>
              <a:gd name="connsiteX2650" fmla="*/ 13504043 w 14424775"/>
              <a:gd name="connsiteY2650" fmla="*/ 2653662 h 7061576"/>
              <a:gd name="connsiteX2651" fmla="*/ 13435748 w 14424775"/>
              <a:gd name="connsiteY2651" fmla="*/ 2687405 h 7061576"/>
              <a:gd name="connsiteX2652" fmla="*/ 13418880 w 14424775"/>
              <a:gd name="connsiteY2652" fmla="*/ 2763227 h 7061576"/>
              <a:gd name="connsiteX2653" fmla="*/ 13350587 w 14424775"/>
              <a:gd name="connsiteY2653" fmla="*/ 2729483 h 7061576"/>
              <a:gd name="connsiteX2654" fmla="*/ 13282293 w 14424775"/>
              <a:gd name="connsiteY2654" fmla="*/ 2763227 h 7061576"/>
              <a:gd name="connsiteX2655" fmla="*/ 13265425 w 14424775"/>
              <a:gd name="connsiteY2655" fmla="*/ 2687405 h 7061576"/>
              <a:gd name="connsiteX2656" fmla="*/ 13197130 w 14424775"/>
              <a:gd name="connsiteY2656" fmla="*/ 2653662 h 7061576"/>
              <a:gd name="connsiteX2657" fmla="*/ 13244392 w 14424775"/>
              <a:gd name="connsiteY2657" fmla="*/ 2592859 h 7061576"/>
              <a:gd name="connsiteX2658" fmla="*/ 13227525 w 14424775"/>
              <a:gd name="connsiteY2658" fmla="*/ 2517038 h 7061576"/>
              <a:gd name="connsiteX2659" fmla="*/ 13303326 w 14424775"/>
              <a:gd name="connsiteY2659" fmla="*/ 2517038 h 7061576"/>
              <a:gd name="connsiteX2660" fmla="*/ 9974567 w 14424775"/>
              <a:gd name="connsiteY2660" fmla="*/ 2456234 h 7061576"/>
              <a:gd name="connsiteX2661" fmla="*/ 10021827 w 14424775"/>
              <a:gd name="connsiteY2661" fmla="*/ 2517038 h 7061576"/>
              <a:gd name="connsiteX2662" fmla="*/ 10097628 w 14424775"/>
              <a:gd name="connsiteY2662" fmla="*/ 2517038 h 7061576"/>
              <a:gd name="connsiteX2663" fmla="*/ 10080761 w 14424775"/>
              <a:gd name="connsiteY2663" fmla="*/ 2592859 h 7061576"/>
              <a:gd name="connsiteX2664" fmla="*/ 10128022 w 14424775"/>
              <a:gd name="connsiteY2664" fmla="*/ 2653661 h 7061576"/>
              <a:gd name="connsiteX2665" fmla="*/ 10175283 w 14424775"/>
              <a:gd name="connsiteY2665" fmla="*/ 2592859 h 7061576"/>
              <a:gd name="connsiteX2666" fmla="*/ 10158416 w 14424775"/>
              <a:gd name="connsiteY2666" fmla="*/ 2517038 h 7061576"/>
              <a:gd name="connsiteX2667" fmla="*/ 10234217 w 14424775"/>
              <a:gd name="connsiteY2667" fmla="*/ 2517038 h 7061576"/>
              <a:gd name="connsiteX2668" fmla="*/ 10281478 w 14424775"/>
              <a:gd name="connsiteY2668" fmla="*/ 2456234 h 7061576"/>
              <a:gd name="connsiteX2669" fmla="*/ 10328738 w 14424775"/>
              <a:gd name="connsiteY2669" fmla="*/ 2517038 h 7061576"/>
              <a:gd name="connsiteX2670" fmla="*/ 10404539 w 14424775"/>
              <a:gd name="connsiteY2670" fmla="*/ 2517038 h 7061576"/>
              <a:gd name="connsiteX2671" fmla="*/ 10387672 w 14424775"/>
              <a:gd name="connsiteY2671" fmla="*/ 2592859 h 7061576"/>
              <a:gd name="connsiteX2672" fmla="*/ 10434933 w 14424775"/>
              <a:gd name="connsiteY2672" fmla="*/ 2653661 h 7061576"/>
              <a:gd name="connsiteX2673" fmla="*/ 10482194 w 14424775"/>
              <a:gd name="connsiteY2673" fmla="*/ 2592859 h 7061576"/>
              <a:gd name="connsiteX2674" fmla="*/ 10465327 w 14424775"/>
              <a:gd name="connsiteY2674" fmla="*/ 2517038 h 7061576"/>
              <a:gd name="connsiteX2675" fmla="*/ 10541128 w 14424775"/>
              <a:gd name="connsiteY2675" fmla="*/ 2517038 h 7061576"/>
              <a:gd name="connsiteX2676" fmla="*/ 10588389 w 14424775"/>
              <a:gd name="connsiteY2676" fmla="*/ 2456234 h 7061576"/>
              <a:gd name="connsiteX2677" fmla="*/ 10635649 w 14424775"/>
              <a:gd name="connsiteY2677" fmla="*/ 2517038 h 7061576"/>
              <a:gd name="connsiteX2678" fmla="*/ 10711450 w 14424775"/>
              <a:gd name="connsiteY2678" fmla="*/ 2517038 h 7061576"/>
              <a:gd name="connsiteX2679" fmla="*/ 10694583 w 14424775"/>
              <a:gd name="connsiteY2679" fmla="*/ 2592859 h 7061576"/>
              <a:gd name="connsiteX2680" fmla="*/ 10741844 w 14424775"/>
              <a:gd name="connsiteY2680" fmla="*/ 2653661 h 7061576"/>
              <a:gd name="connsiteX2681" fmla="*/ 10789105 w 14424775"/>
              <a:gd name="connsiteY2681" fmla="*/ 2592859 h 7061576"/>
              <a:gd name="connsiteX2682" fmla="*/ 10772238 w 14424775"/>
              <a:gd name="connsiteY2682" fmla="*/ 2517038 h 7061576"/>
              <a:gd name="connsiteX2683" fmla="*/ 10848039 w 14424775"/>
              <a:gd name="connsiteY2683" fmla="*/ 2517038 h 7061576"/>
              <a:gd name="connsiteX2684" fmla="*/ 10895300 w 14424775"/>
              <a:gd name="connsiteY2684" fmla="*/ 2456234 h 7061576"/>
              <a:gd name="connsiteX2685" fmla="*/ 10942560 w 14424775"/>
              <a:gd name="connsiteY2685" fmla="*/ 2517038 h 7061576"/>
              <a:gd name="connsiteX2686" fmla="*/ 11018361 w 14424775"/>
              <a:gd name="connsiteY2686" fmla="*/ 2517038 h 7061576"/>
              <a:gd name="connsiteX2687" fmla="*/ 11001494 w 14424775"/>
              <a:gd name="connsiteY2687" fmla="*/ 2592859 h 7061576"/>
              <a:gd name="connsiteX2688" fmla="*/ 11048755 w 14424775"/>
              <a:gd name="connsiteY2688" fmla="*/ 2653661 h 7061576"/>
              <a:gd name="connsiteX2689" fmla="*/ 11096016 w 14424775"/>
              <a:gd name="connsiteY2689" fmla="*/ 2592859 h 7061576"/>
              <a:gd name="connsiteX2690" fmla="*/ 11079149 w 14424775"/>
              <a:gd name="connsiteY2690" fmla="*/ 2517038 h 7061576"/>
              <a:gd name="connsiteX2691" fmla="*/ 11154950 w 14424775"/>
              <a:gd name="connsiteY2691" fmla="*/ 2517038 h 7061576"/>
              <a:gd name="connsiteX2692" fmla="*/ 11202211 w 14424775"/>
              <a:gd name="connsiteY2692" fmla="*/ 2456234 h 7061576"/>
              <a:gd name="connsiteX2693" fmla="*/ 11249471 w 14424775"/>
              <a:gd name="connsiteY2693" fmla="*/ 2517038 h 7061576"/>
              <a:gd name="connsiteX2694" fmla="*/ 11325272 w 14424775"/>
              <a:gd name="connsiteY2694" fmla="*/ 2517038 h 7061576"/>
              <a:gd name="connsiteX2695" fmla="*/ 11308405 w 14424775"/>
              <a:gd name="connsiteY2695" fmla="*/ 2592859 h 7061576"/>
              <a:gd name="connsiteX2696" fmla="*/ 11355666 w 14424775"/>
              <a:gd name="connsiteY2696" fmla="*/ 2653660 h 7061576"/>
              <a:gd name="connsiteX2697" fmla="*/ 11402926 w 14424775"/>
              <a:gd name="connsiteY2697" fmla="*/ 2592859 h 7061576"/>
              <a:gd name="connsiteX2698" fmla="*/ 11386059 w 14424775"/>
              <a:gd name="connsiteY2698" fmla="*/ 2517038 h 7061576"/>
              <a:gd name="connsiteX2699" fmla="*/ 11461860 w 14424775"/>
              <a:gd name="connsiteY2699" fmla="*/ 2517038 h 7061576"/>
              <a:gd name="connsiteX2700" fmla="*/ 11509121 w 14424775"/>
              <a:gd name="connsiteY2700" fmla="*/ 2456234 h 7061576"/>
              <a:gd name="connsiteX2701" fmla="*/ 11556381 w 14424775"/>
              <a:gd name="connsiteY2701" fmla="*/ 2517038 h 7061576"/>
              <a:gd name="connsiteX2702" fmla="*/ 11632182 w 14424775"/>
              <a:gd name="connsiteY2702" fmla="*/ 2517038 h 7061576"/>
              <a:gd name="connsiteX2703" fmla="*/ 11615315 w 14424775"/>
              <a:gd name="connsiteY2703" fmla="*/ 2592859 h 7061576"/>
              <a:gd name="connsiteX2704" fmla="*/ 11662576 w 14424775"/>
              <a:gd name="connsiteY2704" fmla="*/ 2653661 h 7061576"/>
              <a:gd name="connsiteX2705" fmla="*/ 11709837 w 14424775"/>
              <a:gd name="connsiteY2705" fmla="*/ 2592859 h 7061576"/>
              <a:gd name="connsiteX2706" fmla="*/ 11692970 w 14424775"/>
              <a:gd name="connsiteY2706" fmla="*/ 2517038 h 7061576"/>
              <a:gd name="connsiteX2707" fmla="*/ 11768771 w 14424775"/>
              <a:gd name="connsiteY2707" fmla="*/ 2517038 h 7061576"/>
              <a:gd name="connsiteX2708" fmla="*/ 11816032 w 14424775"/>
              <a:gd name="connsiteY2708" fmla="*/ 2456234 h 7061576"/>
              <a:gd name="connsiteX2709" fmla="*/ 11863292 w 14424775"/>
              <a:gd name="connsiteY2709" fmla="*/ 2517038 h 7061576"/>
              <a:gd name="connsiteX2710" fmla="*/ 11939093 w 14424775"/>
              <a:gd name="connsiteY2710" fmla="*/ 2517038 h 7061576"/>
              <a:gd name="connsiteX2711" fmla="*/ 11922226 w 14424775"/>
              <a:gd name="connsiteY2711" fmla="*/ 2592859 h 7061576"/>
              <a:gd name="connsiteX2712" fmla="*/ 11969487 w 14424775"/>
              <a:gd name="connsiteY2712" fmla="*/ 2653661 h 7061576"/>
              <a:gd name="connsiteX2713" fmla="*/ 12016748 w 14424775"/>
              <a:gd name="connsiteY2713" fmla="*/ 2592859 h 7061576"/>
              <a:gd name="connsiteX2714" fmla="*/ 11999881 w 14424775"/>
              <a:gd name="connsiteY2714" fmla="*/ 2517038 h 7061576"/>
              <a:gd name="connsiteX2715" fmla="*/ 12075682 w 14424775"/>
              <a:gd name="connsiteY2715" fmla="*/ 2517038 h 7061576"/>
              <a:gd name="connsiteX2716" fmla="*/ 12122943 w 14424775"/>
              <a:gd name="connsiteY2716" fmla="*/ 2456234 h 7061576"/>
              <a:gd name="connsiteX2717" fmla="*/ 12170203 w 14424775"/>
              <a:gd name="connsiteY2717" fmla="*/ 2517038 h 7061576"/>
              <a:gd name="connsiteX2718" fmla="*/ 12246004 w 14424775"/>
              <a:gd name="connsiteY2718" fmla="*/ 2517038 h 7061576"/>
              <a:gd name="connsiteX2719" fmla="*/ 12229137 w 14424775"/>
              <a:gd name="connsiteY2719" fmla="*/ 2592859 h 7061576"/>
              <a:gd name="connsiteX2720" fmla="*/ 12276398 w 14424775"/>
              <a:gd name="connsiteY2720" fmla="*/ 2653660 h 7061576"/>
              <a:gd name="connsiteX2721" fmla="*/ 12323659 w 14424775"/>
              <a:gd name="connsiteY2721" fmla="*/ 2592859 h 7061576"/>
              <a:gd name="connsiteX2722" fmla="*/ 12306792 w 14424775"/>
              <a:gd name="connsiteY2722" fmla="*/ 2517038 h 7061576"/>
              <a:gd name="connsiteX2723" fmla="*/ 12382593 w 14424775"/>
              <a:gd name="connsiteY2723" fmla="*/ 2517038 h 7061576"/>
              <a:gd name="connsiteX2724" fmla="*/ 12429854 w 14424775"/>
              <a:gd name="connsiteY2724" fmla="*/ 2456234 h 7061576"/>
              <a:gd name="connsiteX2725" fmla="*/ 12477114 w 14424775"/>
              <a:gd name="connsiteY2725" fmla="*/ 2517038 h 7061576"/>
              <a:gd name="connsiteX2726" fmla="*/ 12552915 w 14424775"/>
              <a:gd name="connsiteY2726" fmla="*/ 2517038 h 7061576"/>
              <a:gd name="connsiteX2727" fmla="*/ 12536048 w 14424775"/>
              <a:gd name="connsiteY2727" fmla="*/ 2592859 h 7061576"/>
              <a:gd name="connsiteX2728" fmla="*/ 12583310 w 14424775"/>
              <a:gd name="connsiteY2728" fmla="*/ 2653662 h 7061576"/>
              <a:gd name="connsiteX2729" fmla="*/ 12515015 w 14424775"/>
              <a:gd name="connsiteY2729" fmla="*/ 2687405 h 7061576"/>
              <a:gd name="connsiteX2730" fmla="*/ 12498147 w 14424775"/>
              <a:gd name="connsiteY2730" fmla="*/ 2763227 h 7061576"/>
              <a:gd name="connsiteX2731" fmla="*/ 12429854 w 14424775"/>
              <a:gd name="connsiteY2731" fmla="*/ 2729483 h 7061576"/>
              <a:gd name="connsiteX2732" fmla="*/ 12361560 w 14424775"/>
              <a:gd name="connsiteY2732" fmla="*/ 2763227 h 7061576"/>
              <a:gd name="connsiteX2733" fmla="*/ 12344692 w 14424775"/>
              <a:gd name="connsiteY2733" fmla="*/ 2687405 h 7061576"/>
              <a:gd name="connsiteX2734" fmla="*/ 12276398 w 14424775"/>
              <a:gd name="connsiteY2734" fmla="*/ 2653662 h 7061576"/>
              <a:gd name="connsiteX2735" fmla="*/ 12208104 w 14424775"/>
              <a:gd name="connsiteY2735" fmla="*/ 2687405 h 7061576"/>
              <a:gd name="connsiteX2736" fmla="*/ 12191236 w 14424775"/>
              <a:gd name="connsiteY2736" fmla="*/ 2763227 h 7061576"/>
              <a:gd name="connsiteX2737" fmla="*/ 12122943 w 14424775"/>
              <a:gd name="connsiteY2737" fmla="*/ 2729483 h 7061576"/>
              <a:gd name="connsiteX2738" fmla="*/ 12054649 w 14424775"/>
              <a:gd name="connsiteY2738" fmla="*/ 2763227 h 7061576"/>
              <a:gd name="connsiteX2739" fmla="*/ 12037781 w 14424775"/>
              <a:gd name="connsiteY2739" fmla="*/ 2687405 h 7061576"/>
              <a:gd name="connsiteX2740" fmla="*/ 11969487 w 14424775"/>
              <a:gd name="connsiteY2740" fmla="*/ 2653662 h 7061576"/>
              <a:gd name="connsiteX2741" fmla="*/ 11901193 w 14424775"/>
              <a:gd name="connsiteY2741" fmla="*/ 2687405 h 7061576"/>
              <a:gd name="connsiteX2742" fmla="*/ 11884325 w 14424775"/>
              <a:gd name="connsiteY2742" fmla="*/ 2763227 h 7061576"/>
              <a:gd name="connsiteX2743" fmla="*/ 11816032 w 14424775"/>
              <a:gd name="connsiteY2743" fmla="*/ 2729483 h 7061576"/>
              <a:gd name="connsiteX2744" fmla="*/ 11747738 w 14424775"/>
              <a:gd name="connsiteY2744" fmla="*/ 2763227 h 7061576"/>
              <a:gd name="connsiteX2745" fmla="*/ 11730870 w 14424775"/>
              <a:gd name="connsiteY2745" fmla="*/ 2687405 h 7061576"/>
              <a:gd name="connsiteX2746" fmla="*/ 11662576 w 14424775"/>
              <a:gd name="connsiteY2746" fmla="*/ 2653662 h 7061576"/>
              <a:gd name="connsiteX2747" fmla="*/ 11594282 w 14424775"/>
              <a:gd name="connsiteY2747" fmla="*/ 2687405 h 7061576"/>
              <a:gd name="connsiteX2748" fmla="*/ 11577414 w 14424775"/>
              <a:gd name="connsiteY2748" fmla="*/ 2763227 h 7061576"/>
              <a:gd name="connsiteX2749" fmla="*/ 11509121 w 14424775"/>
              <a:gd name="connsiteY2749" fmla="*/ 2729483 h 7061576"/>
              <a:gd name="connsiteX2750" fmla="*/ 11440827 w 14424775"/>
              <a:gd name="connsiteY2750" fmla="*/ 2763227 h 7061576"/>
              <a:gd name="connsiteX2751" fmla="*/ 11423959 w 14424775"/>
              <a:gd name="connsiteY2751" fmla="*/ 2687405 h 7061576"/>
              <a:gd name="connsiteX2752" fmla="*/ 11355666 w 14424775"/>
              <a:gd name="connsiteY2752" fmla="*/ 2653663 h 7061576"/>
              <a:gd name="connsiteX2753" fmla="*/ 11287372 w 14424775"/>
              <a:gd name="connsiteY2753" fmla="*/ 2687405 h 7061576"/>
              <a:gd name="connsiteX2754" fmla="*/ 11270504 w 14424775"/>
              <a:gd name="connsiteY2754" fmla="*/ 2763227 h 7061576"/>
              <a:gd name="connsiteX2755" fmla="*/ 11202211 w 14424775"/>
              <a:gd name="connsiteY2755" fmla="*/ 2729483 h 7061576"/>
              <a:gd name="connsiteX2756" fmla="*/ 11133917 w 14424775"/>
              <a:gd name="connsiteY2756" fmla="*/ 2763227 h 7061576"/>
              <a:gd name="connsiteX2757" fmla="*/ 11117049 w 14424775"/>
              <a:gd name="connsiteY2757" fmla="*/ 2687405 h 7061576"/>
              <a:gd name="connsiteX2758" fmla="*/ 11048755 w 14424775"/>
              <a:gd name="connsiteY2758" fmla="*/ 2653662 h 7061576"/>
              <a:gd name="connsiteX2759" fmla="*/ 10980461 w 14424775"/>
              <a:gd name="connsiteY2759" fmla="*/ 2687405 h 7061576"/>
              <a:gd name="connsiteX2760" fmla="*/ 10963593 w 14424775"/>
              <a:gd name="connsiteY2760" fmla="*/ 2763227 h 7061576"/>
              <a:gd name="connsiteX2761" fmla="*/ 10895300 w 14424775"/>
              <a:gd name="connsiteY2761" fmla="*/ 2729483 h 7061576"/>
              <a:gd name="connsiteX2762" fmla="*/ 10827006 w 14424775"/>
              <a:gd name="connsiteY2762" fmla="*/ 2763227 h 7061576"/>
              <a:gd name="connsiteX2763" fmla="*/ 10810138 w 14424775"/>
              <a:gd name="connsiteY2763" fmla="*/ 2687405 h 7061576"/>
              <a:gd name="connsiteX2764" fmla="*/ 10741844 w 14424775"/>
              <a:gd name="connsiteY2764" fmla="*/ 2653662 h 7061576"/>
              <a:gd name="connsiteX2765" fmla="*/ 10673550 w 14424775"/>
              <a:gd name="connsiteY2765" fmla="*/ 2687405 h 7061576"/>
              <a:gd name="connsiteX2766" fmla="*/ 10656682 w 14424775"/>
              <a:gd name="connsiteY2766" fmla="*/ 2763227 h 7061576"/>
              <a:gd name="connsiteX2767" fmla="*/ 10588389 w 14424775"/>
              <a:gd name="connsiteY2767" fmla="*/ 2729483 h 7061576"/>
              <a:gd name="connsiteX2768" fmla="*/ 10520095 w 14424775"/>
              <a:gd name="connsiteY2768" fmla="*/ 2763227 h 7061576"/>
              <a:gd name="connsiteX2769" fmla="*/ 10503227 w 14424775"/>
              <a:gd name="connsiteY2769" fmla="*/ 2687405 h 7061576"/>
              <a:gd name="connsiteX2770" fmla="*/ 10434933 w 14424775"/>
              <a:gd name="connsiteY2770" fmla="*/ 2653662 h 7061576"/>
              <a:gd name="connsiteX2771" fmla="*/ 10366639 w 14424775"/>
              <a:gd name="connsiteY2771" fmla="*/ 2687405 h 7061576"/>
              <a:gd name="connsiteX2772" fmla="*/ 10349771 w 14424775"/>
              <a:gd name="connsiteY2772" fmla="*/ 2763227 h 7061576"/>
              <a:gd name="connsiteX2773" fmla="*/ 10281478 w 14424775"/>
              <a:gd name="connsiteY2773" fmla="*/ 2729483 h 7061576"/>
              <a:gd name="connsiteX2774" fmla="*/ 10213184 w 14424775"/>
              <a:gd name="connsiteY2774" fmla="*/ 2763227 h 7061576"/>
              <a:gd name="connsiteX2775" fmla="*/ 10196316 w 14424775"/>
              <a:gd name="connsiteY2775" fmla="*/ 2687405 h 7061576"/>
              <a:gd name="connsiteX2776" fmla="*/ 10128022 w 14424775"/>
              <a:gd name="connsiteY2776" fmla="*/ 2653662 h 7061576"/>
              <a:gd name="connsiteX2777" fmla="*/ 10059728 w 14424775"/>
              <a:gd name="connsiteY2777" fmla="*/ 2687405 h 7061576"/>
              <a:gd name="connsiteX2778" fmla="*/ 10042860 w 14424775"/>
              <a:gd name="connsiteY2778" fmla="*/ 2763227 h 7061576"/>
              <a:gd name="connsiteX2779" fmla="*/ 9974567 w 14424775"/>
              <a:gd name="connsiteY2779" fmla="*/ 2729483 h 7061576"/>
              <a:gd name="connsiteX2780" fmla="*/ 9906273 w 14424775"/>
              <a:gd name="connsiteY2780" fmla="*/ 2763227 h 7061576"/>
              <a:gd name="connsiteX2781" fmla="*/ 9889405 w 14424775"/>
              <a:gd name="connsiteY2781" fmla="*/ 2687405 h 7061576"/>
              <a:gd name="connsiteX2782" fmla="*/ 9821110 w 14424775"/>
              <a:gd name="connsiteY2782" fmla="*/ 2653662 h 7061576"/>
              <a:gd name="connsiteX2783" fmla="*/ 9868372 w 14424775"/>
              <a:gd name="connsiteY2783" fmla="*/ 2592859 h 7061576"/>
              <a:gd name="connsiteX2784" fmla="*/ 9851505 w 14424775"/>
              <a:gd name="connsiteY2784" fmla="*/ 2517038 h 7061576"/>
              <a:gd name="connsiteX2785" fmla="*/ 9927306 w 14424775"/>
              <a:gd name="connsiteY2785" fmla="*/ 2517038 h 7061576"/>
              <a:gd name="connsiteX2786" fmla="*/ 6598571 w 14424775"/>
              <a:gd name="connsiteY2786" fmla="*/ 2456234 h 7061576"/>
              <a:gd name="connsiteX2787" fmla="*/ 6645832 w 14424775"/>
              <a:gd name="connsiteY2787" fmla="*/ 2517038 h 7061576"/>
              <a:gd name="connsiteX2788" fmla="*/ 6721633 w 14424775"/>
              <a:gd name="connsiteY2788" fmla="*/ 2517038 h 7061576"/>
              <a:gd name="connsiteX2789" fmla="*/ 6704770 w 14424775"/>
              <a:gd name="connsiteY2789" fmla="*/ 2592859 h 7061576"/>
              <a:gd name="connsiteX2790" fmla="*/ 6752034 w 14424775"/>
              <a:gd name="connsiteY2790" fmla="*/ 2653661 h 7061576"/>
              <a:gd name="connsiteX2791" fmla="*/ 6799282 w 14424775"/>
              <a:gd name="connsiteY2791" fmla="*/ 2592859 h 7061576"/>
              <a:gd name="connsiteX2792" fmla="*/ 6782417 w 14424775"/>
              <a:gd name="connsiteY2792" fmla="*/ 2517038 h 7061576"/>
              <a:gd name="connsiteX2793" fmla="*/ 6858225 w 14424775"/>
              <a:gd name="connsiteY2793" fmla="*/ 2517038 h 7061576"/>
              <a:gd name="connsiteX2794" fmla="*/ 6905485 w 14424775"/>
              <a:gd name="connsiteY2794" fmla="*/ 2456234 h 7061576"/>
              <a:gd name="connsiteX2795" fmla="*/ 6952745 w 14424775"/>
              <a:gd name="connsiteY2795" fmla="*/ 2517038 h 7061576"/>
              <a:gd name="connsiteX2796" fmla="*/ 7028552 w 14424775"/>
              <a:gd name="connsiteY2796" fmla="*/ 2517038 h 7061576"/>
              <a:gd name="connsiteX2797" fmla="*/ 7011681 w 14424775"/>
              <a:gd name="connsiteY2797" fmla="*/ 2592859 h 7061576"/>
              <a:gd name="connsiteX2798" fmla="*/ 7058937 w 14424775"/>
              <a:gd name="connsiteY2798" fmla="*/ 2653661 h 7061576"/>
              <a:gd name="connsiteX2799" fmla="*/ 7106203 w 14424775"/>
              <a:gd name="connsiteY2799" fmla="*/ 2592859 h 7061576"/>
              <a:gd name="connsiteX2800" fmla="*/ 7089328 w 14424775"/>
              <a:gd name="connsiteY2800" fmla="*/ 2517038 h 7061576"/>
              <a:gd name="connsiteX2801" fmla="*/ 7165133 w 14424775"/>
              <a:gd name="connsiteY2801" fmla="*/ 2517038 h 7061576"/>
              <a:gd name="connsiteX2802" fmla="*/ 7212388 w 14424775"/>
              <a:gd name="connsiteY2802" fmla="*/ 2456234 h 7061576"/>
              <a:gd name="connsiteX2803" fmla="*/ 7259629 w 14424775"/>
              <a:gd name="connsiteY2803" fmla="*/ 2517038 h 7061576"/>
              <a:gd name="connsiteX2804" fmla="*/ 7335430 w 14424775"/>
              <a:gd name="connsiteY2804" fmla="*/ 2517038 h 7061576"/>
              <a:gd name="connsiteX2805" fmla="*/ 7318563 w 14424775"/>
              <a:gd name="connsiteY2805" fmla="*/ 2592859 h 7061576"/>
              <a:gd name="connsiteX2806" fmla="*/ 7365824 w 14424775"/>
              <a:gd name="connsiteY2806" fmla="*/ 2653661 h 7061576"/>
              <a:gd name="connsiteX2807" fmla="*/ 7413085 w 14424775"/>
              <a:gd name="connsiteY2807" fmla="*/ 2592859 h 7061576"/>
              <a:gd name="connsiteX2808" fmla="*/ 7396218 w 14424775"/>
              <a:gd name="connsiteY2808" fmla="*/ 2517038 h 7061576"/>
              <a:gd name="connsiteX2809" fmla="*/ 7472019 w 14424775"/>
              <a:gd name="connsiteY2809" fmla="*/ 2517038 h 7061576"/>
              <a:gd name="connsiteX2810" fmla="*/ 7519280 w 14424775"/>
              <a:gd name="connsiteY2810" fmla="*/ 2456234 h 7061576"/>
              <a:gd name="connsiteX2811" fmla="*/ 7566540 w 14424775"/>
              <a:gd name="connsiteY2811" fmla="*/ 2517038 h 7061576"/>
              <a:gd name="connsiteX2812" fmla="*/ 7642341 w 14424775"/>
              <a:gd name="connsiteY2812" fmla="*/ 2517038 h 7061576"/>
              <a:gd name="connsiteX2813" fmla="*/ 7625474 w 14424775"/>
              <a:gd name="connsiteY2813" fmla="*/ 2592859 h 7061576"/>
              <a:gd name="connsiteX2814" fmla="*/ 7672735 w 14424775"/>
              <a:gd name="connsiteY2814" fmla="*/ 2653661 h 7061576"/>
              <a:gd name="connsiteX2815" fmla="*/ 7719996 w 14424775"/>
              <a:gd name="connsiteY2815" fmla="*/ 2592859 h 7061576"/>
              <a:gd name="connsiteX2816" fmla="*/ 7703129 w 14424775"/>
              <a:gd name="connsiteY2816" fmla="*/ 2517038 h 7061576"/>
              <a:gd name="connsiteX2817" fmla="*/ 7778930 w 14424775"/>
              <a:gd name="connsiteY2817" fmla="*/ 2517038 h 7061576"/>
              <a:gd name="connsiteX2818" fmla="*/ 7826191 w 14424775"/>
              <a:gd name="connsiteY2818" fmla="*/ 2456234 h 7061576"/>
              <a:gd name="connsiteX2819" fmla="*/ 7873451 w 14424775"/>
              <a:gd name="connsiteY2819" fmla="*/ 2517038 h 7061576"/>
              <a:gd name="connsiteX2820" fmla="*/ 7949252 w 14424775"/>
              <a:gd name="connsiteY2820" fmla="*/ 2517038 h 7061576"/>
              <a:gd name="connsiteX2821" fmla="*/ 7932385 w 14424775"/>
              <a:gd name="connsiteY2821" fmla="*/ 2592859 h 7061576"/>
              <a:gd name="connsiteX2822" fmla="*/ 7979646 w 14424775"/>
              <a:gd name="connsiteY2822" fmla="*/ 2653661 h 7061576"/>
              <a:gd name="connsiteX2823" fmla="*/ 8026907 w 14424775"/>
              <a:gd name="connsiteY2823" fmla="*/ 2592859 h 7061576"/>
              <a:gd name="connsiteX2824" fmla="*/ 8010040 w 14424775"/>
              <a:gd name="connsiteY2824" fmla="*/ 2517038 h 7061576"/>
              <a:gd name="connsiteX2825" fmla="*/ 8085841 w 14424775"/>
              <a:gd name="connsiteY2825" fmla="*/ 2517038 h 7061576"/>
              <a:gd name="connsiteX2826" fmla="*/ 8133102 w 14424775"/>
              <a:gd name="connsiteY2826" fmla="*/ 2456234 h 7061576"/>
              <a:gd name="connsiteX2827" fmla="*/ 8180362 w 14424775"/>
              <a:gd name="connsiteY2827" fmla="*/ 2517038 h 7061576"/>
              <a:gd name="connsiteX2828" fmla="*/ 8256163 w 14424775"/>
              <a:gd name="connsiteY2828" fmla="*/ 2517038 h 7061576"/>
              <a:gd name="connsiteX2829" fmla="*/ 8239296 w 14424775"/>
              <a:gd name="connsiteY2829" fmla="*/ 2592859 h 7061576"/>
              <a:gd name="connsiteX2830" fmla="*/ 8286557 w 14424775"/>
              <a:gd name="connsiteY2830" fmla="*/ 2653661 h 7061576"/>
              <a:gd name="connsiteX2831" fmla="*/ 8333818 w 14424775"/>
              <a:gd name="connsiteY2831" fmla="*/ 2592859 h 7061576"/>
              <a:gd name="connsiteX2832" fmla="*/ 8316951 w 14424775"/>
              <a:gd name="connsiteY2832" fmla="*/ 2517038 h 7061576"/>
              <a:gd name="connsiteX2833" fmla="*/ 8392752 w 14424775"/>
              <a:gd name="connsiteY2833" fmla="*/ 2517038 h 7061576"/>
              <a:gd name="connsiteX2834" fmla="*/ 8440013 w 14424775"/>
              <a:gd name="connsiteY2834" fmla="*/ 2456234 h 7061576"/>
              <a:gd name="connsiteX2835" fmla="*/ 8487273 w 14424775"/>
              <a:gd name="connsiteY2835" fmla="*/ 2517038 h 7061576"/>
              <a:gd name="connsiteX2836" fmla="*/ 8563074 w 14424775"/>
              <a:gd name="connsiteY2836" fmla="*/ 2517038 h 7061576"/>
              <a:gd name="connsiteX2837" fmla="*/ 8546207 w 14424775"/>
              <a:gd name="connsiteY2837" fmla="*/ 2592859 h 7061576"/>
              <a:gd name="connsiteX2838" fmla="*/ 8593468 w 14424775"/>
              <a:gd name="connsiteY2838" fmla="*/ 2653661 h 7061576"/>
              <a:gd name="connsiteX2839" fmla="*/ 8640729 w 14424775"/>
              <a:gd name="connsiteY2839" fmla="*/ 2592859 h 7061576"/>
              <a:gd name="connsiteX2840" fmla="*/ 8623862 w 14424775"/>
              <a:gd name="connsiteY2840" fmla="*/ 2517038 h 7061576"/>
              <a:gd name="connsiteX2841" fmla="*/ 8699663 w 14424775"/>
              <a:gd name="connsiteY2841" fmla="*/ 2517038 h 7061576"/>
              <a:gd name="connsiteX2842" fmla="*/ 8746924 w 14424775"/>
              <a:gd name="connsiteY2842" fmla="*/ 2456234 h 7061576"/>
              <a:gd name="connsiteX2843" fmla="*/ 8794184 w 14424775"/>
              <a:gd name="connsiteY2843" fmla="*/ 2517038 h 7061576"/>
              <a:gd name="connsiteX2844" fmla="*/ 8869985 w 14424775"/>
              <a:gd name="connsiteY2844" fmla="*/ 2517038 h 7061576"/>
              <a:gd name="connsiteX2845" fmla="*/ 8853118 w 14424775"/>
              <a:gd name="connsiteY2845" fmla="*/ 2592859 h 7061576"/>
              <a:gd name="connsiteX2846" fmla="*/ 8900379 w 14424775"/>
              <a:gd name="connsiteY2846" fmla="*/ 2653661 h 7061576"/>
              <a:gd name="connsiteX2847" fmla="*/ 8947640 w 14424775"/>
              <a:gd name="connsiteY2847" fmla="*/ 2592859 h 7061576"/>
              <a:gd name="connsiteX2848" fmla="*/ 8930773 w 14424775"/>
              <a:gd name="connsiteY2848" fmla="*/ 2517038 h 7061576"/>
              <a:gd name="connsiteX2849" fmla="*/ 9006574 w 14424775"/>
              <a:gd name="connsiteY2849" fmla="*/ 2517038 h 7061576"/>
              <a:gd name="connsiteX2850" fmla="*/ 9053835 w 14424775"/>
              <a:gd name="connsiteY2850" fmla="*/ 2456234 h 7061576"/>
              <a:gd name="connsiteX2851" fmla="*/ 9101095 w 14424775"/>
              <a:gd name="connsiteY2851" fmla="*/ 2517038 h 7061576"/>
              <a:gd name="connsiteX2852" fmla="*/ 9176896 w 14424775"/>
              <a:gd name="connsiteY2852" fmla="*/ 2517038 h 7061576"/>
              <a:gd name="connsiteX2853" fmla="*/ 9160029 w 14424775"/>
              <a:gd name="connsiteY2853" fmla="*/ 2592859 h 7061576"/>
              <a:gd name="connsiteX2854" fmla="*/ 9207290 w 14424775"/>
              <a:gd name="connsiteY2854" fmla="*/ 2653661 h 7061576"/>
              <a:gd name="connsiteX2855" fmla="*/ 9254551 w 14424775"/>
              <a:gd name="connsiteY2855" fmla="*/ 2592859 h 7061576"/>
              <a:gd name="connsiteX2856" fmla="*/ 9237684 w 14424775"/>
              <a:gd name="connsiteY2856" fmla="*/ 2517038 h 7061576"/>
              <a:gd name="connsiteX2857" fmla="*/ 9313485 w 14424775"/>
              <a:gd name="connsiteY2857" fmla="*/ 2517038 h 7061576"/>
              <a:gd name="connsiteX2858" fmla="*/ 9360746 w 14424775"/>
              <a:gd name="connsiteY2858" fmla="*/ 2456234 h 7061576"/>
              <a:gd name="connsiteX2859" fmla="*/ 9408006 w 14424775"/>
              <a:gd name="connsiteY2859" fmla="*/ 2517038 h 7061576"/>
              <a:gd name="connsiteX2860" fmla="*/ 9483807 w 14424775"/>
              <a:gd name="connsiteY2860" fmla="*/ 2517038 h 7061576"/>
              <a:gd name="connsiteX2861" fmla="*/ 9466940 w 14424775"/>
              <a:gd name="connsiteY2861" fmla="*/ 2592859 h 7061576"/>
              <a:gd name="connsiteX2862" fmla="*/ 9514202 w 14424775"/>
              <a:gd name="connsiteY2862" fmla="*/ 2653662 h 7061576"/>
              <a:gd name="connsiteX2863" fmla="*/ 9445907 w 14424775"/>
              <a:gd name="connsiteY2863" fmla="*/ 2687405 h 7061576"/>
              <a:gd name="connsiteX2864" fmla="*/ 9429039 w 14424775"/>
              <a:gd name="connsiteY2864" fmla="*/ 2763227 h 7061576"/>
              <a:gd name="connsiteX2865" fmla="*/ 9360746 w 14424775"/>
              <a:gd name="connsiteY2865" fmla="*/ 2729483 h 7061576"/>
              <a:gd name="connsiteX2866" fmla="*/ 9292452 w 14424775"/>
              <a:gd name="connsiteY2866" fmla="*/ 2763227 h 7061576"/>
              <a:gd name="connsiteX2867" fmla="*/ 9275584 w 14424775"/>
              <a:gd name="connsiteY2867" fmla="*/ 2687405 h 7061576"/>
              <a:gd name="connsiteX2868" fmla="*/ 9207290 w 14424775"/>
              <a:gd name="connsiteY2868" fmla="*/ 2653662 h 7061576"/>
              <a:gd name="connsiteX2869" fmla="*/ 9138996 w 14424775"/>
              <a:gd name="connsiteY2869" fmla="*/ 2687405 h 7061576"/>
              <a:gd name="connsiteX2870" fmla="*/ 9122128 w 14424775"/>
              <a:gd name="connsiteY2870" fmla="*/ 2763227 h 7061576"/>
              <a:gd name="connsiteX2871" fmla="*/ 9053835 w 14424775"/>
              <a:gd name="connsiteY2871" fmla="*/ 2729483 h 7061576"/>
              <a:gd name="connsiteX2872" fmla="*/ 8985541 w 14424775"/>
              <a:gd name="connsiteY2872" fmla="*/ 2763227 h 7061576"/>
              <a:gd name="connsiteX2873" fmla="*/ 8968673 w 14424775"/>
              <a:gd name="connsiteY2873" fmla="*/ 2687405 h 7061576"/>
              <a:gd name="connsiteX2874" fmla="*/ 8900379 w 14424775"/>
              <a:gd name="connsiteY2874" fmla="*/ 2653662 h 7061576"/>
              <a:gd name="connsiteX2875" fmla="*/ 8832085 w 14424775"/>
              <a:gd name="connsiteY2875" fmla="*/ 2687405 h 7061576"/>
              <a:gd name="connsiteX2876" fmla="*/ 8815217 w 14424775"/>
              <a:gd name="connsiteY2876" fmla="*/ 2763227 h 7061576"/>
              <a:gd name="connsiteX2877" fmla="*/ 8746924 w 14424775"/>
              <a:gd name="connsiteY2877" fmla="*/ 2729483 h 7061576"/>
              <a:gd name="connsiteX2878" fmla="*/ 8678630 w 14424775"/>
              <a:gd name="connsiteY2878" fmla="*/ 2763227 h 7061576"/>
              <a:gd name="connsiteX2879" fmla="*/ 8661762 w 14424775"/>
              <a:gd name="connsiteY2879" fmla="*/ 2687405 h 7061576"/>
              <a:gd name="connsiteX2880" fmla="*/ 8593468 w 14424775"/>
              <a:gd name="connsiteY2880" fmla="*/ 2653662 h 7061576"/>
              <a:gd name="connsiteX2881" fmla="*/ 8525174 w 14424775"/>
              <a:gd name="connsiteY2881" fmla="*/ 2687405 h 7061576"/>
              <a:gd name="connsiteX2882" fmla="*/ 8508306 w 14424775"/>
              <a:gd name="connsiteY2882" fmla="*/ 2763227 h 7061576"/>
              <a:gd name="connsiteX2883" fmla="*/ 8440013 w 14424775"/>
              <a:gd name="connsiteY2883" fmla="*/ 2729483 h 7061576"/>
              <a:gd name="connsiteX2884" fmla="*/ 8371719 w 14424775"/>
              <a:gd name="connsiteY2884" fmla="*/ 2763227 h 7061576"/>
              <a:gd name="connsiteX2885" fmla="*/ 8354851 w 14424775"/>
              <a:gd name="connsiteY2885" fmla="*/ 2687405 h 7061576"/>
              <a:gd name="connsiteX2886" fmla="*/ 8286557 w 14424775"/>
              <a:gd name="connsiteY2886" fmla="*/ 2653662 h 7061576"/>
              <a:gd name="connsiteX2887" fmla="*/ 8218263 w 14424775"/>
              <a:gd name="connsiteY2887" fmla="*/ 2687405 h 7061576"/>
              <a:gd name="connsiteX2888" fmla="*/ 8201395 w 14424775"/>
              <a:gd name="connsiteY2888" fmla="*/ 2763227 h 7061576"/>
              <a:gd name="connsiteX2889" fmla="*/ 8133102 w 14424775"/>
              <a:gd name="connsiteY2889" fmla="*/ 2729483 h 7061576"/>
              <a:gd name="connsiteX2890" fmla="*/ 8064808 w 14424775"/>
              <a:gd name="connsiteY2890" fmla="*/ 2763227 h 7061576"/>
              <a:gd name="connsiteX2891" fmla="*/ 8047940 w 14424775"/>
              <a:gd name="connsiteY2891" fmla="*/ 2687405 h 7061576"/>
              <a:gd name="connsiteX2892" fmla="*/ 7979646 w 14424775"/>
              <a:gd name="connsiteY2892" fmla="*/ 2653662 h 7061576"/>
              <a:gd name="connsiteX2893" fmla="*/ 7911352 w 14424775"/>
              <a:gd name="connsiteY2893" fmla="*/ 2687405 h 7061576"/>
              <a:gd name="connsiteX2894" fmla="*/ 7894484 w 14424775"/>
              <a:gd name="connsiteY2894" fmla="*/ 2763227 h 7061576"/>
              <a:gd name="connsiteX2895" fmla="*/ 7826191 w 14424775"/>
              <a:gd name="connsiteY2895" fmla="*/ 2729483 h 7061576"/>
              <a:gd name="connsiteX2896" fmla="*/ 7757897 w 14424775"/>
              <a:gd name="connsiteY2896" fmla="*/ 2763227 h 7061576"/>
              <a:gd name="connsiteX2897" fmla="*/ 7741029 w 14424775"/>
              <a:gd name="connsiteY2897" fmla="*/ 2687405 h 7061576"/>
              <a:gd name="connsiteX2898" fmla="*/ 7672735 w 14424775"/>
              <a:gd name="connsiteY2898" fmla="*/ 2653662 h 7061576"/>
              <a:gd name="connsiteX2899" fmla="*/ 7604441 w 14424775"/>
              <a:gd name="connsiteY2899" fmla="*/ 2687405 h 7061576"/>
              <a:gd name="connsiteX2900" fmla="*/ 7587573 w 14424775"/>
              <a:gd name="connsiteY2900" fmla="*/ 2763227 h 7061576"/>
              <a:gd name="connsiteX2901" fmla="*/ 7519280 w 14424775"/>
              <a:gd name="connsiteY2901" fmla="*/ 2729483 h 7061576"/>
              <a:gd name="connsiteX2902" fmla="*/ 7450986 w 14424775"/>
              <a:gd name="connsiteY2902" fmla="*/ 2763227 h 7061576"/>
              <a:gd name="connsiteX2903" fmla="*/ 7434118 w 14424775"/>
              <a:gd name="connsiteY2903" fmla="*/ 2687405 h 7061576"/>
              <a:gd name="connsiteX2904" fmla="*/ 7365824 w 14424775"/>
              <a:gd name="connsiteY2904" fmla="*/ 2653662 h 7061576"/>
              <a:gd name="connsiteX2905" fmla="*/ 7297530 w 14424775"/>
              <a:gd name="connsiteY2905" fmla="*/ 2687405 h 7061576"/>
              <a:gd name="connsiteX2906" fmla="*/ 7280662 w 14424775"/>
              <a:gd name="connsiteY2906" fmla="*/ 2763227 h 7061576"/>
              <a:gd name="connsiteX2907" fmla="*/ 7212388 w 14424775"/>
              <a:gd name="connsiteY2907" fmla="*/ 2729483 h 7061576"/>
              <a:gd name="connsiteX2908" fmla="*/ 7144096 w 14424775"/>
              <a:gd name="connsiteY2908" fmla="*/ 2763227 h 7061576"/>
              <a:gd name="connsiteX2909" fmla="*/ 7127229 w 14424775"/>
              <a:gd name="connsiteY2909" fmla="*/ 2687405 h 7061576"/>
              <a:gd name="connsiteX2910" fmla="*/ 7058937 w 14424775"/>
              <a:gd name="connsiteY2910" fmla="*/ 2653662 h 7061576"/>
              <a:gd name="connsiteX2911" fmla="*/ 6990636 w 14424775"/>
              <a:gd name="connsiteY2911" fmla="*/ 2687405 h 7061576"/>
              <a:gd name="connsiteX2912" fmla="*/ 6973760 w 14424775"/>
              <a:gd name="connsiteY2912" fmla="*/ 2763227 h 7061576"/>
              <a:gd name="connsiteX2913" fmla="*/ 6905485 w 14424775"/>
              <a:gd name="connsiteY2913" fmla="*/ 2729483 h 7061576"/>
              <a:gd name="connsiteX2914" fmla="*/ 6837182 w 14424775"/>
              <a:gd name="connsiteY2914" fmla="*/ 2763227 h 7061576"/>
              <a:gd name="connsiteX2915" fmla="*/ 6820314 w 14424775"/>
              <a:gd name="connsiteY2915" fmla="*/ 2687405 h 7061576"/>
              <a:gd name="connsiteX2916" fmla="*/ 6752034 w 14424775"/>
              <a:gd name="connsiteY2916" fmla="*/ 2653662 h 7061576"/>
              <a:gd name="connsiteX2917" fmla="*/ 6683732 w 14424775"/>
              <a:gd name="connsiteY2917" fmla="*/ 2687405 h 7061576"/>
              <a:gd name="connsiteX2918" fmla="*/ 6666866 w 14424775"/>
              <a:gd name="connsiteY2918" fmla="*/ 2763227 h 7061576"/>
              <a:gd name="connsiteX2919" fmla="*/ 6598571 w 14424775"/>
              <a:gd name="connsiteY2919" fmla="*/ 2729483 h 7061576"/>
              <a:gd name="connsiteX2920" fmla="*/ 6530281 w 14424775"/>
              <a:gd name="connsiteY2920" fmla="*/ 2763227 h 7061576"/>
              <a:gd name="connsiteX2921" fmla="*/ 6513408 w 14424775"/>
              <a:gd name="connsiteY2921" fmla="*/ 2687405 h 7061576"/>
              <a:gd name="connsiteX2922" fmla="*/ 6445116 w 14424775"/>
              <a:gd name="connsiteY2922" fmla="*/ 2653662 h 7061576"/>
              <a:gd name="connsiteX2923" fmla="*/ 6492379 w 14424775"/>
              <a:gd name="connsiteY2923" fmla="*/ 2592859 h 7061576"/>
              <a:gd name="connsiteX2924" fmla="*/ 6475511 w 14424775"/>
              <a:gd name="connsiteY2924" fmla="*/ 2517038 h 7061576"/>
              <a:gd name="connsiteX2925" fmla="*/ 6551313 w 14424775"/>
              <a:gd name="connsiteY2925" fmla="*/ 2517038 h 7061576"/>
              <a:gd name="connsiteX2926" fmla="*/ 6288294 w 14424775"/>
              <a:gd name="connsiteY2926" fmla="*/ 2456234 h 7061576"/>
              <a:gd name="connsiteX2927" fmla="*/ 6335546 w 14424775"/>
              <a:gd name="connsiteY2927" fmla="*/ 2517038 h 7061576"/>
              <a:gd name="connsiteX2928" fmla="*/ 6411354 w 14424775"/>
              <a:gd name="connsiteY2928" fmla="*/ 2517038 h 7061576"/>
              <a:gd name="connsiteX2929" fmla="*/ 6394489 w 14424775"/>
              <a:gd name="connsiteY2929" fmla="*/ 2592859 h 7061576"/>
              <a:gd name="connsiteX2930" fmla="*/ 6441750 w 14424775"/>
              <a:gd name="connsiteY2930" fmla="*/ 2653662 h 7061576"/>
              <a:gd name="connsiteX2931" fmla="*/ 6373453 w 14424775"/>
              <a:gd name="connsiteY2931" fmla="*/ 2687405 h 7061576"/>
              <a:gd name="connsiteX2932" fmla="*/ 6356589 w 14424775"/>
              <a:gd name="connsiteY2932" fmla="*/ 2763227 h 7061576"/>
              <a:gd name="connsiteX2933" fmla="*/ 6288294 w 14424775"/>
              <a:gd name="connsiteY2933" fmla="*/ 2729483 h 7061576"/>
              <a:gd name="connsiteX2934" fmla="*/ 6220003 w 14424775"/>
              <a:gd name="connsiteY2934" fmla="*/ 2763227 h 7061576"/>
              <a:gd name="connsiteX2935" fmla="*/ 6203138 w 14424775"/>
              <a:gd name="connsiteY2935" fmla="*/ 2687405 h 7061576"/>
              <a:gd name="connsiteX2936" fmla="*/ 6134841 w 14424775"/>
              <a:gd name="connsiteY2936" fmla="*/ 2653662 h 7061576"/>
              <a:gd name="connsiteX2937" fmla="*/ 6182094 w 14424775"/>
              <a:gd name="connsiteY2937" fmla="*/ 2592859 h 7061576"/>
              <a:gd name="connsiteX2938" fmla="*/ 6165235 w 14424775"/>
              <a:gd name="connsiteY2938" fmla="*/ 2517038 h 7061576"/>
              <a:gd name="connsiteX2939" fmla="*/ 6241033 w 14424775"/>
              <a:gd name="connsiteY2939" fmla="*/ 2517038 h 7061576"/>
              <a:gd name="connsiteX2940" fmla="*/ 1688029 w 14424775"/>
              <a:gd name="connsiteY2940" fmla="*/ 2456234 h 7061576"/>
              <a:gd name="connsiteX2941" fmla="*/ 1735289 w 14424775"/>
              <a:gd name="connsiteY2941" fmla="*/ 2517038 h 7061576"/>
              <a:gd name="connsiteX2942" fmla="*/ 1811091 w 14424775"/>
              <a:gd name="connsiteY2942" fmla="*/ 2517038 h 7061576"/>
              <a:gd name="connsiteX2943" fmla="*/ 1794223 w 14424775"/>
              <a:gd name="connsiteY2943" fmla="*/ 2592859 h 7061576"/>
              <a:gd name="connsiteX2944" fmla="*/ 1841486 w 14424775"/>
              <a:gd name="connsiteY2944" fmla="*/ 2653660 h 7061576"/>
              <a:gd name="connsiteX2945" fmla="*/ 1888746 w 14424775"/>
              <a:gd name="connsiteY2945" fmla="*/ 2592859 h 7061576"/>
              <a:gd name="connsiteX2946" fmla="*/ 1871879 w 14424775"/>
              <a:gd name="connsiteY2946" fmla="*/ 2517038 h 7061576"/>
              <a:gd name="connsiteX2947" fmla="*/ 1947677 w 14424775"/>
              <a:gd name="connsiteY2947" fmla="*/ 2517038 h 7061576"/>
              <a:gd name="connsiteX2948" fmla="*/ 1994937 w 14424775"/>
              <a:gd name="connsiteY2948" fmla="*/ 2456234 h 7061576"/>
              <a:gd name="connsiteX2949" fmla="*/ 2042196 w 14424775"/>
              <a:gd name="connsiteY2949" fmla="*/ 2517038 h 7061576"/>
              <a:gd name="connsiteX2950" fmla="*/ 2117996 w 14424775"/>
              <a:gd name="connsiteY2950" fmla="*/ 2517038 h 7061576"/>
              <a:gd name="connsiteX2951" fmla="*/ 2101130 w 14424775"/>
              <a:gd name="connsiteY2951" fmla="*/ 2592859 h 7061576"/>
              <a:gd name="connsiteX2952" fmla="*/ 2148391 w 14424775"/>
              <a:gd name="connsiteY2952" fmla="*/ 2653660 h 7061576"/>
              <a:gd name="connsiteX2953" fmla="*/ 2195653 w 14424775"/>
              <a:gd name="connsiteY2953" fmla="*/ 2592859 h 7061576"/>
              <a:gd name="connsiteX2954" fmla="*/ 2178786 w 14424775"/>
              <a:gd name="connsiteY2954" fmla="*/ 2517038 h 7061576"/>
              <a:gd name="connsiteX2955" fmla="*/ 2254588 w 14424775"/>
              <a:gd name="connsiteY2955" fmla="*/ 2517038 h 7061576"/>
              <a:gd name="connsiteX2956" fmla="*/ 2301846 w 14424775"/>
              <a:gd name="connsiteY2956" fmla="*/ 2456234 h 7061576"/>
              <a:gd name="connsiteX2957" fmla="*/ 2349108 w 14424775"/>
              <a:gd name="connsiteY2957" fmla="*/ 2517038 h 7061576"/>
              <a:gd name="connsiteX2958" fmla="*/ 2424910 w 14424775"/>
              <a:gd name="connsiteY2958" fmla="*/ 2517038 h 7061576"/>
              <a:gd name="connsiteX2959" fmla="*/ 2408040 w 14424775"/>
              <a:gd name="connsiteY2959" fmla="*/ 2592859 h 7061576"/>
              <a:gd name="connsiteX2960" fmla="*/ 2455303 w 14424775"/>
              <a:gd name="connsiteY2960" fmla="*/ 2653660 h 7061576"/>
              <a:gd name="connsiteX2961" fmla="*/ 2502564 w 14424775"/>
              <a:gd name="connsiteY2961" fmla="*/ 2592859 h 7061576"/>
              <a:gd name="connsiteX2962" fmla="*/ 2485697 w 14424775"/>
              <a:gd name="connsiteY2962" fmla="*/ 2517038 h 7061576"/>
              <a:gd name="connsiteX2963" fmla="*/ 2561497 w 14424775"/>
              <a:gd name="connsiteY2963" fmla="*/ 2517038 h 7061576"/>
              <a:gd name="connsiteX2964" fmla="*/ 2608760 w 14424775"/>
              <a:gd name="connsiteY2964" fmla="*/ 2456234 h 7061576"/>
              <a:gd name="connsiteX2965" fmla="*/ 2656016 w 14424775"/>
              <a:gd name="connsiteY2965" fmla="*/ 2517038 h 7061576"/>
              <a:gd name="connsiteX2966" fmla="*/ 2731819 w 14424775"/>
              <a:gd name="connsiteY2966" fmla="*/ 2517038 h 7061576"/>
              <a:gd name="connsiteX2967" fmla="*/ 2714951 w 14424775"/>
              <a:gd name="connsiteY2967" fmla="*/ 2592859 h 7061576"/>
              <a:gd name="connsiteX2968" fmla="*/ 2762214 w 14424775"/>
              <a:gd name="connsiteY2968" fmla="*/ 2653660 h 7061576"/>
              <a:gd name="connsiteX2969" fmla="*/ 2809477 w 14424775"/>
              <a:gd name="connsiteY2969" fmla="*/ 2592859 h 7061576"/>
              <a:gd name="connsiteX2970" fmla="*/ 2792609 w 14424775"/>
              <a:gd name="connsiteY2970" fmla="*/ 2517038 h 7061576"/>
              <a:gd name="connsiteX2971" fmla="*/ 2868411 w 14424775"/>
              <a:gd name="connsiteY2971" fmla="*/ 2517038 h 7061576"/>
              <a:gd name="connsiteX2972" fmla="*/ 2915672 w 14424775"/>
              <a:gd name="connsiteY2972" fmla="*/ 2456234 h 7061576"/>
              <a:gd name="connsiteX2973" fmla="*/ 2962932 w 14424775"/>
              <a:gd name="connsiteY2973" fmla="*/ 2517038 h 7061576"/>
              <a:gd name="connsiteX2974" fmla="*/ 3038732 w 14424775"/>
              <a:gd name="connsiteY2974" fmla="*/ 2517038 h 7061576"/>
              <a:gd name="connsiteX2975" fmla="*/ 3021866 w 14424775"/>
              <a:gd name="connsiteY2975" fmla="*/ 2592859 h 7061576"/>
              <a:gd name="connsiteX2976" fmla="*/ 3069127 w 14424775"/>
              <a:gd name="connsiteY2976" fmla="*/ 2653660 h 7061576"/>
              <a:gd name="connsiteX2977" fmla="*/ 3116388 w 14424775"/>
              <a:gd name="connsiteY2977" fmla="*/ 2592859 h 7061576"/>
              <a:gd name="connsiteX2978" fmla="*/ 3099519 w 14424775"/>
              <a:gd name="connsiteY2978" fmla="*/ 2517038 h 7061576"/>
              <a:gd name="connsiteX2979" fmla="*/ 3175323 w 14424775"/>
              <a:gd name="connsiteY2979" fmla="*/ 2517038 h 7061576"/>
              <a:gd name="connsiteX2980" fmla="*/ 3222584 w 14424775"/>
              <a:gd name="connsiteY2980" fmla="*/ 2456234 h 7061576"/>
              <a:gd name="connsiteX2981" fmla="*/ 3269847 w 14424775"/>
              <a:gd name="connsiteY2981" fmla="*/ 2517038 h 7061576"/>
              <a:gd name="connsiteX2982" fmla="*/ 3345645 w 14424775"/>
              <a:gd name="connsiteY2982" fmla="*/ 2517038 h 7061576"/>
              <a:gd name="connsiteX2983" fmla="*/ 3328778 w 14424775"/>
              <a:gd name="connsiteY2983" fmla="*/ 2592859 h 7061576"/>
              <a:gd name="connsiteX2984" fmla="*/ 3376039 w 14424775"/>
              <a:gd name="connsiteY2984" fmla="*/ 2653660 h 7061576"/>
              <a:gd name="connsiteX2985" fmla="*/ 3423295 w 14424775"/>
              <a:gd name="connsiteY2985" fmla="*/ 2592859 h 7061576"/>
              <a:gd name="connsiteX2986" fmla="*/ 3406433 w 14424775"/>
              <a:gd name="connsiteY2986" fmla="*/ 2517038 h 7061576"/>
              <a:gd name="connsiteX2987" fmla="*/ 3482228 w 14424775"/>
              <a:gd name="connsiteY2987" fmla="*/ 2517038 h 7061576"/>
              <a:gd name="connsiteX2988" fmla="*/ 3529494 w 14424775"/>
              <a:gd name="connsiteY2988" fmla="*/ 2456234 h 7061576"/>
              <a:gd name="connsiteX2989" fmla="*/ 3576752 w 14424775"/>
              <a:gd name="connsiteY2989" fmla="*/ 2517038 h 7061576"/>
              <a:gd name="connsiteX2990" fmla="*/ 3652555 w 14424775"/>
              <a:gd name="connsiteY2990" fmla="*/ 2517038 h 7061576"/>
              <a:gd name="connsiteX2991" fmla="*/ 3635682 w 14424775"/>
              <a:gd name="connsiteY2991" fmla="*/ 2592859 h 7061576"/>
              <a:gd name="connsiteX2992" fmla="*/ 3682947 w 14424775"/>
              <a:gd name="connsiteY2992" fmla="*/ 2653660 h 7061576"/>
              <a:gd name="connsiteX2993" fmla="*/ 3730207 w 14424775"/>
              <a:gd name="connsiteY2993" fmla="*/ 2592859 h 7061576"/>
              <a:gd name="connsiteX2994" fmla="*/ 3713340 w 14424775"/>
              <a:gd name="connsiteY2994" fmla="*/ 2517038 h 7061576"/>
              <a:gd name="connsiteX2995" fmla="*/ 3789140 w 14424775"/>
              <a:gd name="connsiteY2995" fmla="*/ 2517038 h 7061576"/>
              <a:gd name="connsiteX2996" fmla="*/ 3836399 w 14424775"/>
              <a:gd name="connsiteY2996" fmla="*/ 2456234 h 7061576"/>
              <a:gd name="connsiteX2997" fmla="*/ 3883653 w 14424775"/>
              <a:gd name="connsiteY2997" fmla="*/ 2517038 h 7061576"/>
              <a:gd name="connsiteX2998" fmla="*/ 3959463 w 14424775"/>
              <a:gd name="connsiteY2998" fmla="*/ 2517038 h 7061576"/>
              <a:gd name="connsiteX2999" fmla="*/ 3942595 w 14424775"/>
              <a:gd name="connsiteY2999" fmla="*/ 2592859 h 7061576"/>
              <a:gd name="connsiteX3000" fmla="*/ 3989855 w 14424775"/>
              <a:gd name="connsiteY3000" fmla="*/ 2653660 h 7061576"/>
              <a:gd name="connsiteX3001" fmla="*/ 4037117 w 14424775"/>
              <a:gd name="connsiteY3001" fmla="*/ 2592859 h 7061576"/>
              <a:gd name="connsiteX3002" fmla="*/ 4020248 w 14424775"/>
              <a:gd name="connsiteY3002" fmla="*/ 2517038 h 7061576"/>
              <a:gd name="connsiteX3003" fmla="*/ 4096056 w 14424775"/>
              <a:gd name="connsiteY3003" fmla="*/ 2517038 h 7061576"/>
              <a:gd name="connsiteX3004" fmla="*/ 4143315 w 14424775"/>
              <a:gd name="connsiteY3004" fmla="*/ 2456234 h 7061576"/>
              <a:gd name="connsiteX3005" fmla="*/ 4190571 w 14424775"/>
              <a:gd name="connsiteY3005" fmla="*/ 2517038 h 7061576"/>
              <a:gd name="connsiteX3006" fmla="*/ 4266367 w 14424775"/>
              <a:gd name="connsiteY3006" fmla="*/ 2517038 h 7061576"/>
              <a:gd name="connsiteX3007" fmla="*/ 4249501 w 14424775"/>
              <a:gd name="connsiteY3007" fmla="*/ 2592859 h 7061576"/>
              <a:gd name="connsiteX3008" fmla="*/ 4296766 w 14424775"/>
              <a:gd name="connsiteY3008" fmla="*/ 2653662 h 7061576"/>
              <a:gd name="connsiteX3009" fmla="*/ 4228467 w 14424775"/>
              <a:gd name="connsiteY3009" fmla="*/ 2687405 h 7061576"/>
              <a:gd name="connsiteX3010" fmla="*/ 4211600 w 14424775"/>
              <a:gd name="connsiteY3010" fmla="*/ 2763227 h 7061576"/>
              <a:gd name="connsiteX3011" fmla="*/ 4143315 w 14424775"/>
              <a:gd name="connsiteY3011" fmla="*/ 2729483 h 7061576"/>
              <a:gd name="connsiteX3012" fmla="*/ 4075024 w 14424775"/>
              <a:gd name="connsiteY3012" fmla="*/ 2763227 h 7061576"/>
              <a:gd name="connsiteX3013" fmla="*/ 4058147 w 14424775"/>
              <a:gd name="connsiteY3013" fmla="*/ 2687405 h 7061576"/>
              <a:gd name="connsiteX3014" fmla="*/ 3989855 w 14424775"/>
              <a:gd name="connsiteY3014" fmla="*/ 2653662 h 7061576"/>
              <a:gd name="connsiteX3015" fmla="*/ 3921561 w 14424775"/>
              <a:gd name="connsiteY3015" fmla="*/ 2687405 h 7061576"/>
              <a:gd name="connsiteX3016" fmla="*/ 3904687 w 14424775"/>
              <a:gd name="connsiteY3016" fmla="*/ 2763227 h 7061576"/>
              <a:gd name="connsiteX3017" fmla="*/ 3836399 w 14424775"/>
              <a:gd name="connsiteY3017" fmla="*/ 2729483 h 7061576"/>
              <a:gd name="connsiteX3018" fmla="*/ 3768106 w 14424775"/>
              <a:gd name="connsiteY3018" fmla="*/ 2763227 h 7061576"/>
              <a:gd name="connsiteX3019" fmla="*/ 3751241 w 14424775"/>
              <a:gd name="connsiteY3019" fmla="*/ 2687405 h 7061576"/>
              <a:gd name="connsiteX3020" fmla="*/ 3682947 w 14424775"/>
              <a:gd name="connsiteY3020" fmla="*/ 2653662 h 7061576"/>
              <a:gd name="connsiteX3021" fmla="*/ 3614650 w 14424775"/>
              <a:gd name="connsiteY3021" fmla="*/ 2687405 h 7061576"/>
              <a:gd name="connsiteX3022" fmla="*/ 3597782 w 14424775"/>
              <a:gd name="connsiteY3022" fmla="*/ 2763227 h 7061576"/>
              <a:gd name="connsiteX3023" fmla="*/ 3529494 w 14424775"/>
              <a:gd name="connsiteY3023" fmla="*/ 2729483 h 7061576"/>
              <a:gd name="connsiteX3024" fmla="*/ 3461193 w 14424775"/>
              <a:gd name="connsiteY3024" fmla="*/ 2763227 h 7061576"/>
              <a:gd name="connsiteX3025" fmla="*/ 3444329 w 14424775"/>
              <a:gd name="connsiteY3025" fmla="*/ 2687405 h 7061576"/>
              <a:gd name="connsiteX3026" fmla="*/ 3376039 w 14424775"/>
              <a:gd name="connsiteY3026" fmla="*/ 2653663 h 7061576"/>
              <a:gd name="connsiteX3027" fmla="*/ 3307745 w 14424775"/>
              <a:gd name="connsiteY3027" fmla="*/ 2687405 h 7061576"/>
              <a:gd name="connsiteX3028" fmla="*/ 3290877 w 14424775"/>
              <a:gd name="connsiteY3028" fmla="*/ 2763227 h 7061576"/>
              <a:gd name="connsiteX3029" fmla="*/ 3222584 w 14424775"/>
              <a:gd name="connsiteY3029" fmla="*/ 2729483 h 7061576"/>
              <a:gd name="connsiteX3030" fmla="*/ 3154291 w 14424775"/>
              <a:gd name="connsiteY3030" fmla="*/ 2763227 h 7061576"/>
              <a:gd name="connsiteX3031" fmla="*/ 3137421 w 14424775"/>
              <a:gd name="connsiteY3031" fmla="*/ 2687405 h 7061576"/>
              <a:gd name="connsiteX3032" fmla="*/ 3069127 w 14424775"/>
              <a:gd name="connsiteY3032" fmla="*/ 2653662 h 7061576"/>
              <a:gd name="connsiteX3033" fmla="*/ 3000832 w 14424775"/>
              <a:gd name="connsiteY3033" fmla="*/ 2687405 h 7061576"/>
              <a:gd name="connsiteX3034" fmla="*/ 2983965 w 14424775"/>
              <a:gd name="connsiteY3034" fmla="*/ 2763227 h 7061576"/>
              <a:gd name="connsiteX3035" fmla="*/ 2915672 w 14424775"/>
              <a:gd name="connsiteY3035" fmla="*/ 2729483 h 7061576"/>
              <a:gd name="connsiteX3036" fmla="*/ 2847378 w 14424775"/>
              <a:gd name="connsiteY3036" fmla="*/ 2763227 h 7061576"/>
              <a:gd name="connsiteX3037" fmla="*/ 2830510 w 14424775"/>
              <a:gd name="connsiteY3037" fmla="*/ 2687405 h 7061576"/>
              <a:gd name="connsiteX3038" fmla="*/ 2762214 w 14424775"/>
              <a:gd name="connsiteY3038" fmla="*/ 2653662 h 7061576"/>
              <a:gd name="connsiteX3039" fmla="*/ 2693918 w 14424775"/>
              <a:gd name="connsiteY3039" fmla="*/ 2687405 h 7061576"/>
              <a:gd name="connsiteX3040" fmla="*/ 2677049 w 14424775"/>
              <a:gd name="connsiteY3040" fmla="*/ 2763227 h 7061576"/>
              <a:gd name="connsiteX3041" fmla="*/ 2608760 w 14424775"/>
              <a:gd name="connsiteY3041" fmla="*/ 2729483 h 7061576"/>
              <a:gd name="connsiteX3042" fmla="*/ 2540465 w 14424775"/>
              <a:gd name="connsiteY3042" fmla="*/ 2763227 h 7061576"/>
              <a:gd name="connsiteX3043" fmla="*/ 2523597 w 14424775"/>
              <a:gd name="connsiteY3043" fmla="*/ 2687405 h 7061576"/>
              <a:gd name="connsiteX3044" fmla="*/ 2455303 w 14424775"/>
              <a:gd name="connsiteY3044" fmla="*/ 2653662 h 7061576"/>
              <a:gd name="connsiteX3045" fmla="*/ 2387009 w 14424775"/>
              <a:gd name="connsiteY3045" fmla="*/ 2687405 h 7061576"/>
              <a:gd name="connsiteX3046" fmla="*/ 2370140 w 14424775"/>
              <a:gd name="connsiteY3046" fmla="*/ 2763227 h 7061576"/>
              <a:gd name="connsiteX3047" fmla="*/ 2301846 w 14424775"/>
              <a:gd name="connsiteY3047" fmla="*/ 2729483 h 7061576"/>
              <a:gd name="connsiteX3048" fmla="*/ 2233553 w 14424775"/>
              <a:gd name="connsiteY3048" fmla="*/ 2763227 h 7061576"/>
              <a:gd name="connsiteX3049" fmla="*/ 2216686 w 14424775"/>
              <a:gd name="connsiteY3049" fmla="*/ 2687405 h 7061576"/>
              <a:gd name="connsiteX3050" fmla="*/ 2148391 w 14424775"/>
              <a:gd name="connsiteY3050" fmla="*/ 2653662 h 7061576"/>
              <a:gd name="connsiteX3051" fmla="*/ 2080098 w 14424775"/>
              <a:gd name="connsiteY3051" fmla="*/ 2687405 h 7061576"/>
              <a:gd name="connsiteX3052" fmla="*/ 2063230 w 14424775"/>
              <a:gd name="connsiteY3052" fmla="*/ 2763227 h 7061576"/>
              <a:gd name="connsiteX3053" fmla="*/ 1994937 w 14424775"/>
              <a:gd name="connsiteY3053" fmla="*/ 2729483 h 7061576"/>
              <a:gd name="connsiteX3054" fmla="*/ 1926649 w 14424775"/>
              <a:gd name="connsiteY3054" fmla="*/ 2763227 h 7061576"/>
              <a:gd name="connsiteX3055" fmla="*/ 1909780 w 14424775"/>
              <a:gd name="connsiteY3055" fmla="*/ 2687405 h 7061576"/>
              <a:gd name="connsiteX3056" fmla="*/ 1841486 w 14424775"/>
              <a:gd name="connsiteY3056" fmla="*/ 2653662 h 7061576"/>
              <a:gd name="connsiteX3057" fmla="*/ 1773189 w 14424775"/>
              <a:gd name="connsiteY3057" fmla="*/ 2687405 h 7061576"/>
              <a:gd name="connsiteX3058" fmla="*/ 1756322 w 14424775"/>
              <a:gd name="connsiteY3058" fmla="*/ 2763227 h 7061576"/>
              <a:gd name="connsiteX3059" fmla="*/ 1688029 w 14424775"/>
              <a:gd name="connsiteY3059" fmla="*/ 2729483 h 7061576"/>
              <a:gd name="connsiteX3060" fmla="*/ 1619734 w 14424775"/>
              <a:gd name="connsiteY3060" fmla="*/ 2763227 h 7061576"/>
              <a:gd name="connsiteX3061" fmla="*/ 1602867 w 14424775"/>
              <a:gd name="connsiteY3061" fmla="*/ 2687405 h 7061576"/>
              <a:gd name="connsiteX3062" fmla="*/ 1534571 w 14424775"/>
              <a:gd name="connsiteY3062" fmla="*/ 2653662 h 7061576"/>
              <a:gd name="connsiteX3063" fmla="*/ 1581833 w 14424775"/>
              <a:gd name="connsiteY3063" fmla="*/ 2592859 h 7061576"/>
              <a:gd name="connsiteX3064" fmla="*/ 1564967 w 14424775"/>
              <a:gd name="connsiteY3064" fmla="*/ 2517038 h 7061576"/>
              <a:gd name="connsiteX3065" fmla="*/ 1640767 w 14424775"/>
              <a:gd name="connsiteY3065" fmla="*/ 2517038 h 7061576"/>
              <a:gd name="connsiteX3066" fmla="*/ 9667656 w 14424775"/>
              <a:gd name="connsiteY3066" fmla="*/ 2149243 h 7061576"/>
              <a:gd name="connsiteX3067" fmla="*/ 9714916 w 14424775"/>
              <a:gd name="connsiteY3067" fmla="*/ 2210047 h 7061576"/>
              <a:gd name="connsiteX3068" fmla="*/ 9790717 w 14424775"/>
              <a:gd name="connsiteY3068" fmla="*/ 2210047 h 7061576"/>
              <a:gd name="connsiteX3069" fmla="*/ 9773850 w 14424775"/>
              <a:gd name="connsiteY3069" fmla="*/ 2285868 h 7061576"/>
              <a:gd name="connsiteX3070" fmla="*/ 9821112 w 14424775"/>
              <a:gd name="connsiteY3070" fmla="*/ 2346671 h 7061576"/>
              <a:gd name="connsiteX3071" fmla="*/ 9752817 w 14424775"/>
              <a:gd name="connsiteY3071" fmla="*/ 2380414 h 7061576"/>
              <a:gd name="connsiteX3072" fmla="*/ 9735949 w 14424775"/>
              <a:gd name="connsiteY3072" fmla="*/ 2456236 h 7061576"/>
              <a:gd name="connsiteX3073" fmla="*/ 9667656 w 14424775"/>
              <a:gd name="connsiteY3073" fmla="*/ 2422492 h 7061576"/>
              <a:gd name="connsiteX3074" fmla="*/ 9599362 w 14424775"/>
              <a:gd name="connsiteY3074" fmla="*/ 2456236 h 7061576"/>
              <a:gd name="connsiteX3075" fmla="*/ 9582494 w 14424775"/>
              <a:gd name="connsiteY3075" fmla="*/ 2380414 h 7061576"/>
              <a:gd name="connsiteX3076" fmla="*/ 9514199 w 14424775"/>
              <a:gd name="connsiteY3076" fmla="*/ 2346671 h 7061576"/>
              <a:gd name="connsiteX3077" fmla="*/ 9561461 w 14424775"/>
              <a:gd name="connsiteY3077" fmla="*/ 2285868 h 7061576"/>
              <a:gd name="connsiteX3078" fmla="*/ 9544594 w 14424775"/>
              <a:gd name="connsiteY3078" fmla="*/ 2210047 h 7061576"/>
              <a:gd name="connsiteX3079" fmla="*/ 9620395 w 14424775"/>
              <a:gd name="connsiteY3079" fmla="*/ 2210047 h 7061576"/>
              <a:gd name="connsiteX3080" fmla="*/ 13657497 w 14424775"/>
              <a:gd name="connsiteY3080" fmla="*/ 2149209 h 7061576"/>
              <a:gd name="connsiteX3081" fmla="*/ 13704757 w 14424775"/>
              <a:gd name="connsiteY3081" fmla="*/ 2210013 h 7061576"/>
              <a:gd name="connsiteX3082" fmla="*/ 13780558 w 14424775"/>
              <a:gd name="connsiteY3082" fmla="*/ 2210013 h 7061576"/>
              <a:gd name="connsiteX3083" fmla="*/ 13763691 w 14424775"/>
              <a:gd name="connsiteY3083" fmla="*/ 2285834 h 7061576"/>
              <a:gd name="connsiteX3084" fmla="*/ 13810953 w 14424775"/>
              <a:gd name="connsiteY3084" fmla="*/ 2346637 h 7061576"/>
              <a:gd name="connsiteX3085" fmla="*/ 13742658 w 14424775"/>
              <a:gd name="connsiteY3085" fmla="*/ 2380380 h 7061576"/>
              <a:gd name="connsiteX3086" fmla="*/ 13725790 w 14424775"/>
              <a:gd name="connsiteY3086" fmla="*/ 2456202 h 7061576"/>
              <a:gd name="connsiteX3087" fmla="*/ 13657497 w 14424775"/>
              <a:gd name="connsiteY3087" fmla="*/ 2422458 h 7061576"/>
              <a:gd name="connsiteX3088" fmla="*/ 13589203 w 14424775"/>
              <a:gd name="connsiteY3088" fmla="*/ 2456202 h 7061576"/>
              <a:gd name="connsiteX3089" fmla="*/ 13572335 w 14424775"/>
              <a:gd name="connsiteY3089" fmla="*/ 2380380 h 7061576"/>
              <a:gd name="connsiteX3090" fmla="*/ 13504040 w 14424775"/>
              <a:gd name="connsiteY3090" fmla="*/ 2346637 h 7061576"/>
              <a:gd name="connsiteX3091" fmla="*/ 13551302 w 14424775"/>
              <a:gd name="connsiteY3091" fmla="*/ 2285834 h 7061576"/>
              <a:gd name="connsiteX3092" fmla="*/ 13534435 w 14424775"/>
              <a:gd name="connsiteY3092" fmla="*/ 2210013 h 7061576"/>
              <a:gd name="connsiteX3093" fmla="*/ 13610236 w 14424775"/>
              <a:gd name="connsiteY3093" fmla="*/ 2210013 h 7061576"/>
              <a:gd name="connsiteX3094" fmla="*/ 9974567 w 14424775"/>
              <a:gd name="connsiteY3094" fmla="*/ 2149209 h 7061576"/>
              <a:gd name="connsiteX3095" fmla="*/ 10021827 w 14424775"/>
              <a:gd name="connsiteY3095" fmla="*/ 2210013 h 7061576"/>
              <a:gd name="connsiteX3096" fmla="*/ 10097628 w 14424775"/>
              <a:gd name="connsiteY3096" fmla="*/ 2210013 h 7061576"/>
              <a:gd name="connsiteX3097" fmla="*/ 10080761 w 14424775"/>
              <a:gd name="connsiteY3097" fmla="*/ 2285834 h 7061576"/>
              <a:gd name="connsiteX3098" fmla="*/ 10128022 w 14424775"/>
              <a:gd name="connsiteY3098" fmla="*/ 2346636 h 7061576"/>
              <a:gd name="connsiteX3099" fmla="*/ 10175283 w 14424775"/>
              <a:gd name="connsiteY3099" fmla="*/ 2285834 h 7061576"/>
              <a:gd name="connsiteX3100" fmla="*/ 10158416 w 14424775"/>
              <a:gd name="connsiteY3100" fmla="*/ 2210013 h 7061576"/>
              <a:gd name="connsiteX3101" fmla="*/ 10234217 w 14424775"/>
              <a:gd name="connsiteY3101" fmla="*/ 2210013 h 7061576"/>
              <a:gd name="connsiteX3102" fmla="*/ 10281478 w 14424775"/>
              <a:gd name="connsiteY3102" fmla="*/ 2149209 h 7061576"/>
              <a:gd name="connsiteX3103" fmla="*/ 10328738 w 14424775"/>
              <a:gd name="connsiteY3103" fmla="*/ 2210013 h 7061576"/>
              <a:gd name="connsiteX3104" fmla="*/ 10404539 w 14424775"/>
              <a:gd name="connsiteY3104" fmla="*/ 2210013 h 7061576"/>
              <a:gd name="connsiteX3105" fmla="*/ 10387672 w 14424775"/>
              <a:gd name="connsiteY3105" fmla="*/ 2285834 h 7061576"/>
              <a:gd name="connsiteX3106" fmla="*/ 10434933 w 14424775"/>
              <a:gd name="connsiteY3106" fmla="*/ 2346636 h 7061576"/>
              <a:gd name="connsiteX3107" fmla="*/ 10482194 w 14424775"/>
              <a:gd name="connsiteY3107" fmla="*/ 2285834 h 7061576"/>
              <a:gd name="connsiteX3108" fmla="*/ 10465327 w 14424775"/>
              <a:gd name="connsiteY3108" fmla="*/ 2210013 h 7061576"/>
              <a:gd name="connsiteX3109" fmla="*/ 10541128 w 14424775"/>
              <a:gd name="connsiteY3109" fmla="*/ 2210013 h 7061576"/>
              <a:gd name="connsiteX3110" fmla="*/ 10588389 w 14424775"/>
              <a:gd name="connsiteY3110" fmla="*/ 2149209 h 7061576"/>
              <a:gd name="connsiteX3111" fmla="*/ 10635649 w 14424775"/>
              <a:gd name="connsiteY3111" fmla="*/ 2210013 h 7061576"/>
              <a:gd name="connsiteX3112" fmla="*/ 10711450 w 14424775"/>
              <a:gd name="connsiteY3112" fmla="*/ 2210013 h 7061576"/>
              <a:gd name="connsiteX3113" fmla="*/ 10694583 w 14424775"/>
              <a:gd name="connsiteY3113" fmla="*/ 2285834 h 7061576"/>
              <a:gd name="connsiteX3114" fmla="*/ 10741844 w 14424775"/>
              <a:gd name="connsiteY3114" fmla="*/ 2346636 h 7061576"/>
              <a:gd name="connsiteX3115" fmla="*/ 10789105 w 14424775"/>
              <a:gd name="connsiteY3115" fmla="*/ 2285834 h 7061576"/>
              <a:gd name="connsiteX3116" fmla="*/ 10772238 w 14424775"/>
              <a:gd name="connsiteY3116" fmla="*/ 2210013 h 7061576"/>
              <a:gd name="connsiteX3117" fmla="*/ 10848039 w 14424775"/>
              <a:gd name="connsiteY3117" fmla="*/ 2210013 h 7061576"/>
              <a:gd name="connsiteX3118" fmla="*/ 10895300 w 14424775"/>
              <a:gd name="connsiteY3118" fmla="*/ 2149209 h 7061576"/>
              <a:gd name="connsiteX3119" fmla="*/ 10942560 w 14424775"/>
              <a:gd name="connsiteY3119" fmla="*/ 2210013 h 7061576"/>
              <a:gd name="connsiteX3120" fmla="*/ 11018361 w 14424775"/>
              <a:gd name="connsiteY3120" fmla="*/ 2210013 h 7061576"/>
              <a:gd name="connsiteX3121" fmla="*/ 11001494 w 14424775"/>
              <a:gd name="connsiteY3121" fmla="*/ 2285834 h 7061576"/>
              <a:gd name="connsiteX3122" fmla="*/ 11048755 w 14424775"/>
              <a:gd name="connsiteY3122" fmla="*/ 2346636 h 7061576"/>
              <a:gd name="connsiteX3123" fmla="*/ 11096016 w 14424775"/>
              <a:gd name="connsiteY3123" fmla="*/ 2285834 h 7061576"/>
              <a:gd name="connsiteX3124" fmla="*/ 11079149 w 14424775"/>
              <a:gd name="connsiteY3124" fmla="*/ 2210013 h 7061576"/>
              <a:gd name="connsiteX3125" fmla="*/ 11154950 w 14424775"/>
              <a:gd name="connsiteY3125" fmla="*/ 2210013 h 7061576"/>
              <a:gd name="connsiteX3126" fmla="*/ 11202211 w 14424775"/>
              <a:gd name="connsiteY3126" fmla="*/ 2149209 h 7061576"/>
              <a:gd name="connsiteX3127" fmla="*/ 11249471 w 14424775"/>
              <a:gd name="connsiteY3127" fmla="*/ 2210013 h 7061576"/>
              <a:gd name="connsiteX3128" fmla="*/ 11325272 w 14424775"/>
              <a:gd name="connsiteY3128" fmla="*/ 2210013 h 7061576"/>
              <a:gd name="connsiteX3129" fmla="*/ 11308405 w 14424775"/>
              <a:gd name="connsiteY3129" fmla="*/ 2285834 h 7061576"/>
              <a:gd name="connsiteX3130" fmla="*/ 11355665 w 14424775"/>
              <a:gd name="connsiteY3130" fmla="*/ 2346635 h 7061576"/>
              <a:gd name="connsiteX3131" fmla="*/ 11402926 w 14424775"/>
              <a:gd name="connsiteY3131" fmla="*/ 2285834 h 7061576"/>
              <a:gd name="connsiteX3132" fmla="*/ 11386059 w 14424775"/>
              <a:gd name="connsiteY3132" fmla="*/ 2210013 h 7061576"/>
              <a:gd name="connsiteX3133" fmla="*/ 11461860 w 14424775"/>
              <a:gd name="connsiteY3133" fmla="*/ 2210013 h 7061576"/>
              <a:gd name="connsiteX3134" fmla="*/ 11509121 w 14424775"/>
              <a:gd name="connsiteY3134" fmla="*/ 2149209 h 7061576"/>
              <a:gd name="connsiteX3135" fmla="*/ 11556381 w 14424775"/>
              <a:gd name="connsiteY3135" fmla="*/ 2210013 h 7061576"/>
              <a:gd name="connsiteX3136" fmla="*/ 11632182 w 14424775"/>
              <a:gd name="connsiteY3136" fmla="*/ 2210013 h 7061576"/>
              <a:gd name="connsiteX3137" fmla="*/ 11615315 w 14424775"/>
              <a:gd name="connsiteY3137" fmla="*/ 2285834 h 7061576"/>
              <a:gd name="connsiteX3138" fmla="*/ 11662576 w 14424775"/>
              <a:gd name="connsiteY3138" fmla="*/ 2346636 h 7061576"/>
              <a:gd name="connsiteX3139" fmla="*/ 11709837 w 14424775"/>
              <a:gd name="connsiteY3139" fmla="*/ 2285834 h 7061576"/>
              <a:gd name="connsiteX3140" fmla="*/ 11692970 w 14424775"/>
              <a:gd name="connsiteY3140" fmla="*/ 2210013 h 7061576"/>
              <a:gd name="connsiteX3141" fmla="*/ 11768771 w 14424775"/>
              <a:gd name="connsiteY3141" fmla="*/ 2210013 h 7061576"/>
              <a:gd name="connsiteX3142" fmla="*/ 11816032 w 14424775"/>
              <a:gd name="connsiteY3142" fmla="*/ 2149209 h 7061576"/>
              <a:gd name="connsiteX3143" fmla="*/ 11863292 w 14424775"/>
              <a:gd name="connsiteY3143" fmla="*/ 2210013 h 7061576"/>
              <a:gd name="connsiteX3144" fmla="*/ 11939093 w 14424775"/>
              <a:gd name="connsiteY3144" fmla="*/ 2210013 h 7061576"/>
              <a:gd name="connsiteX3145" fmla="*/ 11922226 w 14424775"/>
              <a:gd name="connsiteY3145" fmla="*/ 2285834 h 7061576"/>
              <a:gd name="connsiteX3146" fmla="*/ 11969487 w 14424775"/>
              <a:gd name="connsiteY3146" fmla="*/ 2346636 h 7061576"/>
              <a:gd name="connsiteX3147" fmla="*/ 12016748 w 14424775"/>
              <a:gd name="connsiteY3147" fmla="*/ 2285834 h 7061576"/>
              <a:gd name="connsiteX3148" fmla="*/ 11999881 w 14424775"/>
              <a:gd name="connsiteY3148" fmla="*/ 2210013 h 7061576"/>
              <a:gd name="connsiteX3149" fmla="*/ 12075682 w 14424775"/>
              <a:gd name="connsiteY3149" fmla="*/ 2210013 h 7061576"/>
              <a:gd name="connsiteX3150" fmla="*/ 12122943 w 14424775"/>
              <a:gd name="connsiteY3150" fmla="*/ 2149209 h 7061576"/>
              <a:gd name="connsiteX3151" fmla="*/ 12170203 w 14424775"/>
              <a:gd name="connsiteY3151" fmla="*/ 2210013 h 7061576"/>
              <a:gd name="connsiteX3152" fmla="*/ 12246004 w 14424775"/>
              <a:gd name="connsiteY3152" fmla="*/ 2210013 h 7061576"/>
              <a:gd name="connsiteX3153" fmla="*/ 12229137 w 14424775"/>
              <a:gd name="connsiteY3153" fmla="*/ 2285834 h 7061576"/>
              <a:gd name="connsiteX3154" fmla="*/ 12276398 w 14424775"/>
              <a:gd name="connsiteY3154" fmla="*/ 2346635 h 7061576"/>
              <a:gd name="connsiteX3155" fmla="*/ 12323659 w 14424775"/>
              <a:gd name="connsiteY3155" fmla="*/ 2285834 h 7061576"/>
              <a:gd name="connsiteX3156" fmla="*/ 12306792 w 14424775"/>
              <a:gd name="connsiteY3156" fmla="*/ 2210013 h 7061576"/>
              <a:gd name="connsiteX3157" fmla="*/ 12382593 w 14424775"/>
              <a:gd name="connsiteY3157" fmla="*/ 2210013 h 7061576"/>
              <a:gd name="connsiteX3158" fmla="*/ 12429854 w 14424775"/>
              <a:gd name="connsiteY3158" fmla="*/ 2149209 h 7061576"/>
              <a:gd name="connsiteX3159" fmla="*/ 12477114 w 14424775"/>
              <a:gd name="connsiteY3159" fmla="*/ 2210013 h 7061576"/>
              <a:gd name="connsiteX3160" fmla="*/ 12552915 w 14424775"/>
              <a:gd name="connsiteY3160" fmla="*/ 2210013 h 7061576"/>
              <a:gd name="connsiteX3161" fmla="*/ 12536048 w 14424775"/>
              <a:gd name="connsiteY3161" fmla="*/ 2285834 h 7061576"/>
              <a:gd name="connsiteX3162" fmla="*/ 12583309 w 14424775"/>
              <a:gd name="connsiteY3162" fmla="*/ 2346636 h 7061576"/>
              <a:gd name="connsiteX3163" fmla="*/ 12630570 w 14424775"/>
              <a:gd name="connsiteY3163" fmla="*/ 2285834 h 7061576"/>
              <a:gd name="connsiteX3164" fmla="*/ 12613703 w 14424775"/>
              <a:gd name="connsiteY3164" fmla="*/ 2210013 h 7061576"/>
              <a:gd name="connsiteX3165" fmla="*/ 12689504 w 14424775"/>
              <a:gd name="connsiteY3165" fmla="*/ 2210013 h 7061576"/>
              <a:gd name="connsiteX3166" fmla="*/ 12736765 w 14424775"/>
              <a:gd name="connsiteY3166" fmla="*/ 2149209 h 7061576"/>
              <a:gd name="connsiteX3167" fmla="*/ 12784025 w 14424775"/>
              <a:gd name="connsiteY3167" fmla="*/ 2210013 h 7061576"/>
              <a:gd name="connsiteX3168" fmla="*/ 12859826 w 14424775"/>
              <a:gd name="connsiteY3168" fmla="*/ 2210013 h 7061576"/>
              <a:gd name="connsiteX3169" fmla="*/ 12842959 w 14424775"/>
              <a:gd name="connsiteY3169" fmla="*/ 2285834 h 7061576"/>
              <a:gd name="connsiteX3170" fmla="*/ 12890221 w 14424775"/>
              <a:gd name="connsiteY3170" fmla="*/ 2346637 h 7061576"/>
              <a:gd name="connsiteX3171" fmla="*/ 12821926 w 14424775"/>
              <a:gd name="connsiteY3171" fmla="*/ 2380380 h 7061576"/>
              <a:gd name="connsiteX3172" fmla="*/ 12805058 w 14424775"/>
              <a:gd name="connsiteY3172" fmla="*/ 2456202 h 7061576"/>
              <a:gd name="connsiteX3173" fmla="*/ 12736765 w 14424775"/>
              <a:gd name="connsiteY3173" fmla="*/ 2422458 h 7061576"/>
              <a:gd name="connsiteX3174" fmla="*/ 12668471 w 14424775"/>
              <a:gd name="connsiteY3174" fmla="*/ 2456202 h 7061576"/>
              <a:gd name="connsiteX3175" fmla="*/ 12651603 w 14424775"/>
              <a:gd name="connsiteY3175" fmla="*/ 2380380 h 7061576"/>
              <a:gd name="connsiteX3176" fmla="*/ 12583309 w 14424775"/>
              <a:gd name="connsiteY3176" fmla="*/ 2346637 h 7061576"/>
              <a:gd name="connsiteX3177" fmla="*/ 12515015 w 14424775"/>
              <a:gd name="connsiteY3177" fmla="*/ 2380380 h 7061576"/>
              <a:gd name="connsiteX3178" fmla="*/ 12498147 w 14424775"/>
              <a:gd name="connsiteY3178" fmla="*/ 2456202 h 7061576"/>
              <a:gd name="connsiteX3179" fmla="*/ 12429854 w 14424775"/>
              <a:gd name="connsiteY3179" fmla="*/ 2422458 h 7061576"/>
              <a:gd name="connsiteX3180" fmla="*/ 12361560 w 14424775"/>
              <a:gd name="connsiteY3180" fmla="*/ 2456202 h 7061576"/>
              <a:gd name="connsiteX3181" fmla="*/ 12344692 w 14424775"/>
              <a:gd name="connsiteY3181" fmla="*/ 2380380 h 7061576"/>
              <a:gd name="connsiteX3182" fmla="*/ 12276398 w 14424775"/>
              <a:gd name="connsiteY3182" fmla="*/ 2346637 h 7061576"/>
              <a:gd name="connsiteX3183" fmla="*/ 12208104 w 14424775"/>
              <a:gd name="connsiteY3183" fmla="*/ 2380380 h 7061576"/>
              <a:gd name="connsiteX3184" fmla="*/ 12191236 w 14424775"/>
              <a:gd name="connsiteY3184" fmla="*/ 2456202 h 7061576"/>
              <a:gd name="connsiteX3185" fmla="*/ 12122943 w 14424775"/>
              <a:gd name="connsiteY3185" fmla="*/ 2422458 h 7061576"/>
              <a:gd name="connsiteX3186" fmla="*/ 12054649 w 14424775"/>
              <a:gd name="connsiteY3186" fmla="*/ 2456202 h 7061576"/>
              <a:gd name="connsiteX3187" fmla="*/ 12037781 w 14424775"/>
              <a:gd name="connsiteY3187" fmla="*/ 2380380 h 7061576"/>
              <a:gd name="connsiteX3188" fmla="*/ 11969487 w 14424775"/>
              <a:gd name="connsiteY3188" fmla="*/ 2346637 h 7061576"/>
              <a:gd name="connsiteX3189" fmla="*/ 11901193 w 14424775"/>
              <a:gd name="connsiteY3189" fmla="*/ 2380380 h 7061576"/>
              <a:gd name="connsiteX3190" fmla="*/ 11884325 w 14424775"/>
              <a:gd name="connsiteY3190" fmla="*/ 2456202 h 7061576"/>
              <a:gd name="connsiteX3191" fmla="*/ 11816032 w 14424775"/>
              <a:gd name="connsiteY3191" fmla="*/ 2422458 h 7061576"/>
              <a:gd name="connsiteX3192" fmla="*/ 11747738 w 14424775"/>
              <a:gd name="connsiteY3192" fmla="*/ 2456202 h 7061576"/>
              <a:gd name="connsiteX3193" fmla="*/ 11730870 w 14424775"/>
              <a:gd name="connsiteY3193" fmla="*/ 2380380 h 7061576"/>
              <a:gd name="connsiteX3194" fmla="*/ 11662576 w 14424775"/>
              <a:gd name="connsiteY3194" fmla="*/ 2346637 h 7061576"/>
              <a:gd name="connsiteX3195" fmla="*/ 11594282 w 14424775"/>
              <a:gd name="connsiteY3195" fmla="*/ 2380380 h 7061576"/>
              <a:gd name="connsiteX3196" fmla="*/ 11577414 w 14424775"/>
              <a:gd name="connsiteY3196" fmla="*/ 2456202 h 7061576"/>
              <a:gd name="connsiteX3197" fmla="*/ 11509121 w 14424775"/>
              <a:gd name="connsiteY3197" fmla="*/ 2422458 h 7061576"/>
              <a:gd name="connsiteX3198" fmla="*/ 11440827 w 14424775"/>
              <a:gd name="connsiteY3198" fmla="*/ 2456202 h 7061576"/>
              <a:gd name="connsiteX3199" fmla="*/ 11423959 w 14424775"/>
              <a:gd name="connsiteY3199" fmla="*/ 2380380 h 7061576"/>
              <a:gd name="connsiteX3200" fmla="*/ 11355665 w 14424775"/>
              <a:gd name="connsiteY3200" fmla="*/ 2346638 h 7061576"/>
              <a:gd name="connsiteX3201" fmla="*/ 11287372 w 14424775"/>
              <a:gd name="connsiteY3201" fmla="*/ 2380380 h 7061576"/>
              <a:gd name="connsiteX3202" fmla="*/ 11270504 w 14424775"/>
              <a:gd name="connsiteY3202" fmla="*/ 2456202 h 7061576"/>
              <a:gd name="connsiteX3203" fmla="*/ 11202211 w 14424775"/>
              <a:gd name="connsiteY3203" fmla="*/ 2422458 h 7061576"/>
              <a:gd name="connsiteX3204" fmla="*/ 11133917 w 14424775"/>
              <a:gd name="connsiteY3204" fmla="*/ 2456202 h 7061576"/>
              <a:gd name="connsiteX3205" fmla="*/ 11117049 w 14424775"/>
              <a:gd name="connsiteY3205" fmla="*/ 2380380 h 7061576"/>
              <a:gd name="connsiteX3206" fmla="*/ 11048755 w 14424775"/>
              <a:gd name="connsiteY3206" fmla="*/ 2346637 h 7061576"/>
              <a:gd name="connsiteX3207" fmla="*/ 10980461 w 14424775"/>
              <a:gd name="connsiteY3207" fmla="*/ 2380380 h 7061576"/>
              <a:gd name="connsiteX3208" fmla="*/ 10963593 w 14424775"/>
              <a:gd name="connsiteY3208" fmla="*/ 2456202 h 7061576"/>
              <a:gd name="connsiteX3209" fmla="*/ 10895300 w 14424775"/>
              <a:gd name="connsiteY3209" fmla="*/ 2422458 h 7061576"/>
              <a:gd name="connsiteX3210" fmla="*/ 10827006 w 14424775"/>
              <a:gd name="connsiteY3210" fmla="*/ 2456202 h 7061576"/>
              <a:gd name="connsiteX3211" fmla="*/ 10810138 w 14424775"/>
              <a:gd name="connsiteY3211" fmla="*/ 2380380 h 7061576"/>
              <a:gd name="connsiteX3212" fmla="*/ 10741844 w 14424775"/>
              <a:gd name="connsiteY3212" fmla="*/ 2346637 h 7061576"/>
              <a:gd name="connsiteX3213" fmla="*/ 10673550 w 14424775"/>
              <a:gd name="connsiteY3213" fmla="*/ 2380380 h 7061576"/>
              <a:gd name="connsiteX3214" fmla="*/ 10656682 w 14424775"/>
              <a:gd name="connsiteY3214" fmla="*/ 2456202 h 7061576"/>
              <a:gd name="connsiteX3215" fmla="*/ 10588389 w 14424775"/>
              <a:gd name="connsiteY3215" fmla="*/ 2422458 h 7061576"/>
              <a:gd name="connsiteX3216" fmla="*/ 10520095 w 14424775"/>
              <a:gd name="connsiteY3216" fmla="*/ 2456202 h 7061576"/>
              <a:gd name="connsiteX3217" fmla="*/ 10503227 w 14424775"/>
              <a:gd name="connsiteY3217" fmla="*/ 2380380 h 7061576"/>
              <a:gd name="connsiteX3218" fmla="*/ 10434933 w 14424775"/>
              <a:gd name="connsiteY3218" fmla="*/ 2346637 h 7061576"/>
              <a:gd name="connsiteX3219" fmla="*/ 10366639 w 14424775"/>
              <a:gd name="connsiteY3219" fmla="*/ 2380380 h 7061576"/>
              <a:gd name="connsiteX3220" fmla="*/ 10349771 w 14424775"/>
              <a:gd name="connsiteY3220" fmla="*/ 2456202 h 7061576"/>
              <a:gd name="connsiteX3221" fmla="*/ 10281478 w 14424775"/>
              <a:gd name="connsiteY3221" fmla="*/ 2422458 h 7061576"/>
              <a:gd name="connsiteX3222" fmla="*/ 10213184 w 14424775"/>
              <a:gd name="connsiteY3222" fmla="*/ 2456202 h 7061576"/>
              <a:gd name="connsiteX3223" fmla="*/ 10196316 w 14424775"/>
              <a:gd name="connsiteY3223" fmla="*/ 2380380 h 7061576"/>
              <a:gd name="connsiteX3224" fmla="*/ 10128022 w 14424775"/>
              <a:gd name="connsiteY3224" fmla="*/ 2346637 h 7061576"/>
              <a:gd name="connsiteX3225" fmla="*/ 10059728 w 14424775"/>
              <a:gd name="connsiteY3225" fmla="*/ 2380380 h 7061576"/>
              <a:gd name="connsiteX3226" fmla="*/ 10042860 w 14424775"/>
              <a:gd name="connsiteY3226" fmla="*/ 2456202 h 7061576"/>
              <a:gd name="connsiteX3227" fmla="*/ 9974567 w 14424775"/>
              <a:gd name="connsiteY3227" fmla="*/ 2422458 h 7061576"/>
              <a:gd name="connsiteX3228" fmla="*/ 9906273 w 14424775"/>
              <a:gd name="connsiteY3228" fmla="*/ 2456202 h 7061576"/>
              <a:gd name="connsiteX3229" fmla="*/ 9889405 w 14424775"/>
              <a:gd name="connsiteY3229" fmla="*/ 2380380 h 7061576"/>
              <a:gd name="connsiteX3230" fmla="*/ 9821110 w 14424775"/>
              <a:gd name="connsiteY3230" fmla="*/ 2346637 h 7061576"/>
              <a:gd name="connsiteX3231" fmla="*/ 9868372 w 14424775"/>
              <a:gd name="connsiteY3231" fmla="*/ 2285834 h 7061576"/>
              <a:gd name="connsiteX3232" fmla="*/ 9851505 w 14424775"/>
              <a:gd name="connsiteY3232" fmla="*/ 2210013 h 7061576"/>
              <a:gd name="connsiteX3233" fmla="*/ 9927306 w 14424775"/>
              <a:gd name="connsiteY3233" fmla="*/ 2210013 h 7061576"/>
              <a:gd name="connsiteX3234" fmla="*/ 7212388 w 14424775"/>
              <a:gd name="connsiteY3234" fmla="*/ 2149209 h 7061576"/>
              <a:gd name="connsiteX3235" fmla="*/ 7259629 w 14424775"/>
              <a:gd name="connsiteY3235" fmla="*/ 2210013 h 7061576"/>
              <a:gd name="connsiteX3236" fmla="*/ 7335430 w 14424775"/>
              <a:gd name="connsiteY3236" fmla="*/ 2210013 h 7061576"/>
              <a:gd name="connsiteX3237" fmla="*/ 7318563 w 14424775"/>
              <a:gd name="connsiteY3237" fmla="*/ 2285834 h 7061576"/>
              <a:gd name="connsiteX3238" fmla="*/ 7365824 w 14424775"/>
              <a:gd name="connsiteY3238" fmla="*/ 2346636 h 7061576"/>
              <a:gd name="connsiteX3239" fmla="*/ 7413085 w 14424775"/>
              <a:gd name="connsiteY3239" fmla="*/ 2285834 h 7061576"/>
              <a:gd name="connsiteX3240" fmla="*/ 7396218 w 14424775"/>
              <a:gd name="connsiteY3240" fmla="*/ 2210013 h 7061576"/>
              <a:gd name="connsiteX3241" fmla="*/ 7472019 w 14424775"/>
              <a:gd name="connsiteY3241" fmla="*/ 2210013 h 7061576"/>
              <a:gd name="connsiteX3242" fmla="*/ 7519280 w 14424775"/>
              <a:gd name="connsiteY3242" fmla="*/ 2149209 h 7061576"/>
              <a:gd name="connsiteX3243" fmla="*/ 7566540 w 14424775"/>
              <a:gd name="connsiteY3243" fmla="*/ 2210013 h 7061576"/>
              <a:gd name="connsiteX3244" fmla="*/ 7642341 w 14424775"/>
              <a:gd name="connsiteY3244" fmla="*/ 2210013 h 7061576"/>
              <a:gd name="connsiteX3245" fmla="*/ 7625474 w 14424775"/>
              <a:gd name="connsiteY3245" fmla="*/ 2285834 h 7061576"/>
              <a:gd name="connsiteX3246" fmla="*/ 7672735 w 14424775"/>
              <a:gd name="connsiteY3246" fmla="*/ 2346636 h 7061576"/>
              <a:gd name="connsiteX3247" fmla="*/ 7719996 w 14424775"/>
              <a:gd name="connsiteY3247" fmla="*/ 2285834 h 7061576"/>
              <a:gd name="connsiteX3248" fmla="*/ 7703129 w 14424775"/>
              <a:gd name="connsiteY3248" fmla="*/ 2210013 h 7061576"/>
              <a:gd name="connsiteX3249" fmla="*/ 7778930 w 14424775"/>
              <a:gd name="connsiteY3249" fmla="*/ 2210013 h 7061576"/>
              <a:gd name="connsiteX3250" fmla="*/ 7826191 w 14424775"/>
              <a:gd name="connsiteY3250" fmla="*/ 2149209 h 7061576"/>
              <a:gd name="connsiteX3251" fmla="*/ 7873451 w 14424775"/>
              <a:gd name="connsiteY3251" fmla="*/ 2210013 h 7061576"/>
              <a:gd name="connsiteX3252" fmla="*/ 7949252 w 14424775"/>
              <a:gd name="connsiteY3252" fmla="*/ 2210013 h 7061576"/>
              <a:gd name="connsiteX3253" fmla="*/ 7932385 w 14424775"/>
              <a:gd name="connsiteY3253" fmla="*/ 2285834 h 7061576"/>
              <a:gd name="connsiteX3254" fmla="*/ 7979646 w 14424775"/>
              <a:gd name="connsiteY3254" fmla="*/ 2346636 h 7061576"/>
              <a:gd name="connsiteX3255" fmla="*/ 8026907 w 14424775"/>
              <a:gd name="connsiteY3255" fmla="*/ 2285834 h 7061576"/>
              <a:gd name="connsiteX3256" fmla="*/ 8010040 w 14424775"/>
              <a:gd name="connsiteY3256" fmla="*/ 2210013 h 7061576"/>
              <a:gd name="connsiteX3257" fmla="*/ 8085841 w 14424775"/>
              <a:gd name="connsiteY3257" fmla="*/ 2210013 h 7061576"/>
              <a:gd name="connsiteX3258" fmla="*/ 8133102 w 14424775"/>
              <a:gd name="connsiteY3258" fmla="*/ 2149209 h 7061576"/>
              <a:gd name="connsiteX3259" fmla="*/ 8180362 w 14424775"/>
              <a:gd name="connsiteY3259" fmla="*/ 2210013 h 7061576"/>
              <a:gd name="connsiteX3260" fmla="*/ 8256163 w 14424775"/>
              <a:gd name="connsiteY3260" fmla="*/ 2210013 h 7061576"/>
              <a:gd name="connsiteX3261" fmla="*/ 8239296 w 14424775"/>
              <a:gd name="connsiteY3261" fmla="*/ 2285834 h 7061576"/>
              <a:gd name="connsiteX3262" fmla="*/ 8286557 w 14424775"/>
              <a:gd name="connsiteY3262" fmla="*/ 2346636 h 7061576"/>
              <a:gd name="connsiteX3263" fmla="*/ 8333818 w 14424775"/>
              <a:gd name="connsiteY3263" fmla="*/ 2285834 h 7061576"/>
              <a:gd name="connsiteX3264" fmla="*/ 8316951 w 14424775"/>
              <a:gd name="connsiteY3264" fmla="*/ 2210013 h 7061576"/>
              <a:gd name="connsiteX3265" fmla="*/ 8392752 w 14424775"/>
              <a:gd name="connsiteY3265" fmla="*/ 2210013 h 7061576"/>
              <a:gd name="connsiteX3266" fmla="*/ 8440013 w 14424775"/>
              <a:gd name="connsiteY3266" fmla="*/ 2149209 h 7061576"/>
              <a:gd name="connsiteX3267" fmla="*/ 8487273 w 14424775"/>
              <a:gd name="connsiteY3267" fmla="*/ 2210013 h 7061576"/>
              <a:gd name="connsiteX3268" fmla="*/ 8563074 w 14424775"/>
              <a:gd name="connsiteY3268" fmla="*/ 2210013 h 7061576"/>
              <a:gd name="connsiteX3269" fmla="*/ 8546207 w 14424775"/>
              <a:gd name="connsiteY3269" fmla="*/ 2285834 h 7061576"/>
              <a:gd name="connsiteX3270" fmla="*/ 8593468 w 14424775"/>
              <a:gd name="connsiteY3270" fmla="*/ 2346636 h 7061576"/>
              <a:gd name="connsiteX3271" fmla="*/ 8640729 w 14424775"/>
              <a:gd name="connsiteY3271" fmla="*/ 2285834 h 7061576"/>
              <a:gd name="connsiteX3272" fmla="*/ 8623862 w 14424775"/>
              <a:gd name="connsiteY3272" fmla="*/ 2210013 h 7061576"/>
              <a:gd name="connsiteX3273" fmla="*/ 8699663 w 14424775"/>
              <a:gd name="connsiteY3273" fmla="*/ 2210013 h 7061576"/>
              <a:gd name="connsiteX3274" fmla="*/ 8746924 w 14424775"/>
              <a:gd name="connsiteY3274" fmla="*/ 2149209 h 7061576"/>
              <a:gd name="connsiteX3275" fmla="*/ 8794184 w 14424775"/>
              <a:gd name="connsiteY3275" fmla="*/ 2210013 h 7061576"/>
              <a:gd name="connsiteX3276" fmla="*/ 8869985 w 14424775"/>
              <a:gd name="connsiteY3276" fmla="*/ 2210013 h 7061576"/>
              <a:gd name="connsiteX3277" fmla="*/ 8853118 w 14424775"/>
              <a:gd name="connsiteY3277" fmla="*/ 2285834 h 7061576"/>
              <a:gd name="connsiteX3278" fmla="*/ 8900379 w 14424775"/>
              <a:gd name="connsiteY3278" fmla="*/ 2346636 h 7061576"/>
              <a:gd name="connsiteX3279" fmla="*/ 8947640 w 14424775"/>
              <a:gd name="connsiteY3279" fmla="*/ 2285834 h 7061576"/>
              <a:gd name="connsiteX3280" fmla="*/ 8930773 w 14424775"/>
              <a:gd name="connsiteY3280" fmla="*/ 2210013 h 7061576"/>
              <a:gd name="connsiteX3281" fmla="*/ 9006574 w 14424775"/>
              <a:gd name="connsiteY3281" fmla="*/ 2210013 h 7061576"/>
              <a:gd name="connsiteX3282" fmla="*/ 9053835 w 14424775"/>
              <a:gd name="connsiteY3282" fmla="*/ 2149209 h 7061576"/>
              <a:gd name="connsiteX3283" fmla="*/ 9101095 w 14424775"/>
              <a:gd name="connsiteY3283" fmla="*/ 2210013 h 7061576"/>
              <a:gd name="connsiteX3284" fmla="*/ 9176896 w 14424775"/>
              <a:gd name="connsiteY3284" fmla="*/ 2210013 h 7061576"/>
              <a:gd name="connsiteX3285" fmla="*/ 9160029 w 14424775"/>
              <a:gd name="connsiteY3285" fmla="*/ 2285834 h 7061576"/>
              <a:gd name="connsiteX3286" fmla="*/ 9207290 w 14424775"/>
              <a:gd name="connsiteY3286" fmla="*/ 2346636 h 7061576"/>
              <a:gd name="connsiteX3287" fmla="*/ 9254551 w 14424775"/>
              <a:gd name="connsiteY3287" fmla="*/ 2285834 h 7061576"/>
              <a:gd name="connsiteX3288" fmla="*/ 9237684 w 14424775"/>
              <a:gd name="connsiteY3288" fmla="*/ 2210013 h 7061576"/>
              <a:gd name="connsiteX3289" fmla="*/ 9313485 w 14424775"/>
              <a:gd name="connsiteY3289" fmla="*/ 2210013 h 7061576"/>
              <a:gd name="connsiteX3290" fmla="*/ 9360746 w 14424775"/>
              <a:gd name="connsiteY3290" fmla="*/ 2149209 h 7061576"/>
              <a:gd name="connsiteX3291" fmla="*/ 9408006 w 14424775"/>
              <a:gd name="connsiteY3291" fmla="*/ 2210013 h 7061576"/>
              <a:gd name="connsiteX3292" fmla="*/ 9483807 w 14424775"/>
              <a:gd name="connsiteY3292" fmla="*/ 2210013 h 7061576"/>
              <a:gd name="connsiteX3293" fmla="*/ 9466940 w 14424775"/>
              <a:gd name="connsiteY3293" fmla="*/ 2285834 h 7061576"/>
              <a:gd name="connsiteX3294" fmla="*/ 9514202 w 14424775"/>
              <a:gd name="connsiteY3294" fmla="*/ 2346637 h 7061576"/>
              <a:gd name="connsiteX3295" fmla="*/ 9445907 w 14424775"/>
              <a:gd name="connsiteY3295" fmla="*/ 2380380 h 7061576"/>
              <a:gd name="connsiteX3296" fmla="*/ 9429039 w 14424775"/>
              <a:gd name="connsiteY3296" fmla="*/ 2456202 h 7061576"/>
              <a:gd name="connsiteX3297" fmla="*/ 9360746 w 14424775"/>
              <a:gd name="connsiteY3297" fmla="*/ 2422458 h 7061576"/>
              <a:gd name="connsiteX3298" fmla="*/ 9292452 w 14424775"/>
              <a:gd name="connsiteY3298" fmla="*/ 2456202 h 7061576"/>
              <a:gd name="connsiteX3299" fmla="*/ 9275584 w 14424775"/>
              <a:gd name="connsiteY3299" fmla="*/ 2380380 h 7061576"/>
              <a:gd name="connsiteX3300" fmla="*/ 9207290 w 14424775"/>
              <a:gd name="connsiteY3300" fmla="*/ 2346637 h 7061576"/>
              <a:gd name="connsiteX3301" fmla="*/ 9138996 w 14424775"/>
              <a:gd name="connsiteY3301" fmla="*/ 2380380 h 7061576"/>
              <a:gd name="connsiteX3302" fmla="*/ 9122128 w 14424775"/>
              <a:gd name="connsiteY3302" fmla="*/ 2456202 h 7061576"/>
              <a:gd name="connsiteX3303" fmla="*/ 9053835 w 14424775"/>
              <a:gd name="connsiteY3303" fmla="*/ 2422458 h 7061576"/>
              <a:gd name="connsiteX3304" fmla="*/ 8985541 w 14424775"/>
              <a:gd name="connsiteY3304" fmla="*/ 2456202 h 7061576"/>
              <a:gd name="connsiteX3305" fmla="*/ 8968673 w 14424775"/>
              <a:gd name="connsiteY3305" fmla="*/ 2380380 h 7061576"/>
              <a:gd name="connsiteX3306" fmla="*/ 8900379 w 14424775"/>
              <a:gd name="connsiteY3306" fmla="*/ 2346637 h 7061576"/>
              <a:gd name="connsiteX3307" fmla="*/ 8832085 w 14424775"/>
              <a:gd name="connsiteY3307" fmla="*/ 2380380 h 7061576"/>
              <a:gd name="connsiteX3308" fmla="*/ 8815217 w 14424775"/>
              <a:gd name="connsiteY3308" fmla="*/ 2456202 h 7061576"/>
              <a:gd name="connsiteX3309" fmla="*/ 8746924 w 14424775"/>
              <a:gd name="connsiteY3309" fmla="*/ 2422458 h 7061576"/>
              <a:gd name="connsiteX3310" fmla="*/ 8678630 w 14424775"/>
              <a:gd name="connsiteY3310" fmla="*/ 2456202 h 7061576"/>
              <a:gd name="connsiteX3311" fmla="*/ 8661762 w 14424775"/>
              <a:gd name="connsiteY3311" fmla="*/ 2380380 h 7061576"/>
              <a:gd name="connsiteX3312" fmla="*/ 8593468 w 14424775"/>
              <a:gd name="connsiteY3312" fmla="*/ 2346637 h 7061576"/>
              <a:gd name="connsiteX3313" fmla="*/ 8525174 w 14424775"/>
              <a:gd name="connsiteY3313" fmla="*/ 2380380 h 7061576"/>
              <a:gd name="connsiteX3314" fmla="*/ 8508306 w 14424775"/>
              <a:gd name="connsiteY3314" fmla="*/ 2456202 h 7061576"/>
              <a:gd name="connsiteX3315" fmla="*/ 8440013 w 14424775"/>
              <a:gd name="connsiteY3315" fmla="*/ 2422458 h 7061576"/>
              <a:gd name="connsiteX3316" fmla="*/ 8371719 w 14424775"/>
              <a:gd name="connsiteY3316" fmla="*/ 2456202 h 7061576"/>
              <a:gd name="connsiteX3317" fmla="*/ 8354851 w 14424775"/>
              <a:gd name="connsiteY3317" fmla="*/ 2380380 h 7061576"/>
              <a:gd name="connsiteX3318" fmla="*/ 8286557 w 14424775"/>
              <a:gd name="connsiteY3318" fmla="*/ 2346637 h 7061576"/>
              <a:gd name="connsiteX3319" fmla="*/ 8218263 w 14424775"/>
              <a:gd name="connsiteY3319" fmla="*/ 2380380 h 7061576"/>
              <a:gd name="connsiteX3320" fmla="*/ 8201395 w 14424775"/>
              <a:gd name="connsiteY3320" fmla="*/ 2456202 h 7061576"/>
              <a:gd name="connsiteX3321" fmla="*/ 8133102 w 14424775"/>
              <a:gd name="connsiteY3321" fmla="*/ 2422458 h 7061576"/>
              <a:gd name="connsiteX3322" fmla="*/ 8064808 w 14424775"/>
              <a:gd name="connsiteY3322" fmla="*/ 2456202 h 7061576"/>
              <a:gd name="connsiteX3323" fmla="*/ 8047940 w 14424775"/>
              <a:gd name="connsiteY3323" fmla="*/ 2380380 h 7061576"/>
              <a:gd name="connsiteX3324" fmla="*/ 7979646 w 14424775"/>
              <a:gd name="connsiteY3324" fmla="*/ 2346637 h 7061576"/>
              <a:gd name="connsiteX3325" fmla="*/ 7911352 w 14424775"/>
              <a:gd name="connsiteY3325" fmla="*/ 2380380 h 7061576"/>
              <a:gd name="connsiteX3326" fmla="*/ 7894484 w 14424775"/>
              <a:gd name="connsiteY3326" fmla="*/ 2456202 h 7061576"/>
              <a:gd name="connsiteX3327" fmla="*/ 7826191 w 14424775"/>
              <a:gd name="connsiteY3327" fmla="*/ 2422458 h 7061576"/>
              <a:gd name="connsiteX3328" fmla="*/ 7757897 w 14424775"/>
              <a:gd name="connsiteY3328" fmla="*/ 2456202 h 7061576"/>
              <a:gd name="connsiteX3329" fmla="*/ 7741029 w 14424775"/>
              <a:gd name="connsiteY3329" fmla="*/ 2380380 h 7061576"/>
              <a:gd name="connsiteX3330" fmla="*/ 7672735 w 14424775"/>
              <a:gd name="connsiteY3330" fmla="*/ 2346637 h 7061576"/>
              <a:gd name="connsiteX3331" fmla="*/ 7604441 w 14424775"/>
              <a:gd name="connsiteY3331" fmla="*/ 2380380 h 7061576"/>
              <a:gd name="connsiteX3332" fmla="*/ 7587573 w 14424775"/>
              <a:gd name="connsiteY3332" fmla="*/ 2456202 h 7061576"/>
              <a:gd name="connsiteX3333" fmla="*/ 7519280 w 14424775"/>
              <a:gd name="connsiteY3333" fmla="*/ 2422458 h 7061576"/>
              <a:gd name="connsiteX3334" fmla="*/ 7450986 w 14424775"/>
              <a:gd name="connsiteY3334" fmla="*/ 2456202 h 7061576"/>
              <a:gd name="connsiteX3335" fmla="*/ 7434118 w 14424775"/>
              <a:gd name="connsiteY3335" fmla="*/ 2380380 h 7061576"/>
              <a:gd name="connsiteX3336" fmla="*/ 7365824 w 14424775"/>
              <a:gd name="connsiteY3336" fmla="*/ 2346637 h 7061576"/>
              <a:gd name="connsiteX3337" fmla="*/ 7297530 w 14424775"/>
              <a:gd name="connsiteY3337" fmla="*/ 2380380 h 7061576"/>
              <a:gd name="connsiteX3338" fmla="*/ 7280662 w 14424775"/>
              <a:gd name="connsiteY3338" fmla="*/ 2456202 h 7061576"/>
              <a:gd name="connsiteX3339" fmla="*/ 7212388 w 14424775"/>
              <a:gd name="connsiteY3339" fmla="*/ 2422458 h 7061576"/>
              <a:gd name="connsiteX3340" fmla="*/ 7144096 w 14424775"/>
              <a:gd name="connsiteY3340" fmla="*/ 2456202 h 7061576"/>
              <a:gd name="connsiteX3341" fmla="*/ 7127229 w 14424775"/>
              <a:gd name="connsiteY3341" fmla="*/ 2380380 h 7061576"/>
              <a:gd name="connsiteX3342" fmla="*/ 7058934 w 14424775"/>
              <a:gd name="connsiteY3342" fmla="*/ 2346637 h 7061576"/>
              <a:gd name="connsiteX3343" fmla="*/ 7106203 w 14424775"/>
              <a:gd name="connsiteY3343" fmla="*/ 2285834 h 7061576"/>
              <a:gd name="connsiteX3344" fmla="*/ 7089328 w 14424775"/>
              <a:gd name="connsiteY3344" fmla="*/ 2210013 h 7061576"/>
              <a:gd name="connsiteX3345" fmla="*/ 7165133 w 14424775"/>
              <a:gd name="connsiteY3345" fmla="*/ 2210013 h 7061576"/>
              <a:gd name="connsiteX3346" fmla="*/ 6595199 w 14424775"/>
              <a:gd name="connsiteY3346" fmla="*/ 2149209 h 7061576"/>
              <a:gd name="connsiteX3347" fmla="*/ 6642462 w 14424775"/>
              <a:gd name="connsiteY3347" fmla="*/ 2210013 h 7061576"/>
              <a:gd name="connsiteX3348" fmla="*/ 6718260 w 14424775"/>
              <a:gd name="connsiteY3348" fmla="*/ 2210013 h 7061576"/>
              <a:gd name="connsiteX3349" fmla="*/ 6701398 w 14424775"/>
              <a:gd name="connsiteY3349" fmla="*/ 2285834 h 7061576"/>
              <a:gd name="connsiteX3350" fmla="*/ 6748653 w 14424775"/>
              <a:gd name="connsiteY3350" fmla="*/ 2346635 h 7061576"/>
              <a:gd name="connsiteX3351" fmla="*/ 6795917 w 14424775"/>
              <a:gd name="connsiteY3351" fmla="*/ 2285834 h 7061576"/>
              <a:gd name="connsiteX3352" fmla="*/ 6779050 w 14424775"/>
              <a:gd name="connsiteY3352" fmla="*/ 2210013 h 7061576"/>
              <a:gd name="connsiteX3353" fmla="*/ 6854842 w 14424775"/>
              <a:gd name="connsiteY3353" fmla="*/ 2210013 h 7061576"/>
              <a:gd name="connsiteX3354" fmla="*/ 6902122 w 14424775"/>
              <a:gd name="connsiteY3354" fmla="*/ 2149209 h 7061576"/>
              <a:gd name="connsiteX3355" fmla="*/ 6949374 w 14424775"/>
              <a:gd name="connsiteY3355" fmla="*/ 2210013 h 7061576"/>
              <a:gd name="connsiteX3356" fmla="*/ 7025184 w 14424775"/>
              <a:gd name="connsiteY3356" fmla="*/ 2210013 h 7061576"/>
              <a:gd name="connsiteX3357" fmla="*/ 7008310 w 14424775"/>
              <a:gd name="connsiteY3357" fmla="*/ 2285834 h 7061576"/>
              <a:gd name="connsiteX3358" fmla="*/ 7055569 w 14424775"/>
              <a:gd name="connsiteY3358" fmla="*/ 2346637 h 7061576"/>
              <a:gd name="connsiteX3359" fmla="*/ 6987265 w 14424775"/>
              <a:gd name="connsiteY3359" fmla="*/ 2380380 h 7061576"/>
              <a:gd name="connsiteX3360" fmla="*/ 6970406 w 14424775"/>
              <a:gd name="connsiteY3360" fmla="*/ 2456202 h 7061576"/>
              <a:gd name="connsiteX3361" fmla="*/ 6902122 w 14424775"/>
              <a:gd name="connsiteY3361" fmla="*/ 2422458 h 7061576"/>
              <a:gd name="connsiteX3362" fmla="*/ 6833811 w 14424775"/>
              <a:gd name="connsiteY3362" fmla="*/ 2456202 h 7061576"/>
              <a:gd name="connsiteX3363" fmla="*/ 6816949 w 14424775"/>
              <a:gd name="connsiteY3363" fmla="*/ 2380380 h 7061576"/>
              <a:gd name="connsiteX3364" fmla="*/ 6748653 w 14424775"/>
              <a:gd name="connsiteY3364" fmla="*/ 2346638 h 7061576"/>
              <a:gd name="connsiteX3365" fmla="*/ 6680362 w 14424775"/>
              <a:gd name="connsiteY3365" fmla="*/ 2380380 h 7061576"/>
              <a:gd name="connsiteX3366" fmla="*/ 6663494 w 14424775"/>
              <a:gd name="connsiteY3366" fmla="*/ 2456202 h 7061576"/>
              <a:gd name="connsiteX3367" fmla="*/ 6595199 w 14424775"/>
              <a:gd name="connsiteY3367" fmla="*/ 2422458 h 7061576"/>
              <a:gd name="connsiteX3368" fmla="*/ 6526907 w 14424775"/>
              <a:gd name="connsiteY3368" fmla="*/ 2456202 h 7061576"/>
              <a:gd name="connsiteX3369" fmla="*/ 6510038 w 14424775"/>
              <a:gd name="connsiteY3369" fmla="*/ 2380380 h 7061576"/>
              <a:gd name="connsiteX3370" fmla="*/ 6441750 w 14424775"/>
              <a:gd name="connsiteY3370" fmla="*/ 2346637 h 7061576"/>
              <a:gd name="connsiteX3371" fmla="*/ 6489005 w 14424775"/>
              <a:gd name="connsiteY3371" fmla="*/ 2285834 h 7061576"/>
              <a:gd name="connsiteX3372" fmla="*/ 6472141 w 14424775"/>
              <a:gd name="connsiteY3372" fmla="*/ 2210013 h 7061576"/>
              <a:gd name="connsiteX3373" fmla="*/ 6547944 w 14424775"/>
              <a:gd name="connsiteY3373" fmla="*/ 2210013 h 7061576"/>
              <a:gd name="connsiteX3374" fmla="*/ 3836404 w 14424775"/>
              <a:gd name="connsiteY3374" fmla="*/ 2149209 h 7061576"/>
              <a:gd name="connsiteX3375" fmla="*/ 3883661 w 14424775"/>
              <a:gd name="connsiteY3375" fmla="*/ 2210013 h 7061576"/>
              <a:gd name="connsiteX3376" fmla="*/ 3959467 w 14424775"/>
              <a:gd name="connsiteY3376" fmla="*/ 2210013 h 7061576"/>
              <a:gd name="connsiteX3377" fmla="*/ 3942600 w 14424775"/>
              <a:gd name="connsiteY3377" fmla="*/ 2285834 h 7061576"/>
              <a:gd name="connsiteX3378" fmla="*/ 3989855 w 14424775"/>
              <a:gd name="connsiteY3378" fmla="*/ 2346635 h 7061576"/>
              <a:gd name="connsiteX3379" fmla="*/ 4037117 w 14424775"/>
              <a:gd name="connsiteY3379" fmla="*/ 2285834 h 7061576"/>
              <a:gd name="connsiteX3380" fmla="*/ 4020252 w 14424775"/>
              <a:gd name="connsiteY3380" fmla="*/ 2210013 h 7061576"/>
              <a:gd name="connsiteX3381" fmla="*/ 4096056 w 14424775"/>
              <a:gd name="connsiteY3381" fmla="*/ 2210013 h 7061576"/>
              <a:gd name="connsiteX3382" fmla="*/ 4143316 w 14424775"/>
              <a:gd name="connsiteY3382" fmla="*/ 2149209 h 7061576"/>
              <a:gd name="connsiteX3383" fmla="*/ 4190571 w 14424775"/>
              <a:gd name="connsiteY3383" fmla="*/ 2210013 h 7061576"/>
              <a:gd name="connsiteX3384" fmla="*/ 4266367 w 14424775"/>
              <a:gd name="connsiteY3384" fmla="*/ 2210013 h 7061576"/>
              <a:gd name="connsiteX3385" fmla="*/ 4249501 w 14424775"/>
              <a:gd name="connsiteY3385" fmla="*/ 2285834 h 7061576"/>
              <a:gd name="connsiteX3386" fmla="*/ 4296766 w 14424775"/>
              <a:gd name="connsiteY3386" fmla="*/ 2346635 h 7061576"/>
              <a:gd name="connsiteX3387" fmla="*/ 4344024 w 14424775"/>
              <a:gd name="connsiteY3387" fmla="*/ 2285834 h 7061576"/>
              <a:gd name="connsiteX3388" fmla="*/ 4327159 w 14424775"/>
              <a:gd name="connsiteY3388" fmla="*/ 2210013 h 7061576"/>
              <a:gd name="connsiteX3389" fmla="*/ 4402974 w 14424775"/>
              <a:gd name="connsiteY3389" fmla="*/ 2210013 h 7061576"/>
              <a:gd name="connsiteX3390" fmla="*/ 4450229 w 14424775"/>
              <a:gd name="connsiteY3390" fmla="*/ 2149209 h 7061576"/>
              <a:gd name="connsiteX3391" fmla="*/ 4497487 w 14424775"/>
              <a:gd name="connsiteY3391" fmla="*/ 2210013 h 7061576"/>
              <a:gd name="connsiteX3392" fmla="*/ 4573289 w 14424775"/>
              <a:gd name="connsiteY3392" fmla="*/ 2210013 h 7061576"/>
              <a:gd name="connsiteX3393" fmla="*/ 4556421 w 14424775"/>
              <a:gd name="connsiteY3393" fmla="*/ 2285834 h 7061576"/>
              <a:gd name="connsiteX3394" fmla="*/ 4603679 w 14424775"/>
              <a:gd name="connsiteY3394" fmla="*/ 2346637 h 7061576"/>
              <a:gd name="connsiteX3395" fmla="*/ 4535385 w 14424775"/>
              <a:gd name="connsiteY3395" fmla="*/ 2380380 h 7061576"/>
              <a:gd name="connsiteX3396" fmla="*/ 4518520 w 14424775"/>
              <a:gd name="connsiteY3396" fmla="*/ 2456202 h 7061576"/>
              <a:gd name="connsiteX3397" fmla="*/ 4450229 w 14424775"/>
              <a:gd name="connsiteY3397" fmla="*/ 2422458 h 7061576"/>
              <a:gd name="connsiteX3398" fmla="*/ 4381936 w 14424775"/>
              <a:gd name="connsiteY3398" fmla="*/ 2456202 h 7061576"/>
              <a:gd name="connsiteX3399" fmla="*/ 4365065 w 14424775"/>
              <a:gd name="connsiteY3399" fmla="*/ 2380380 h 7061576"/>
              <a:gd name="connsiteX3400" fmla="*/ 4296766 w 14424775"/>
              <a:gd name="connsiteY3400" fmla="*/ 2346637 h 7061576"/>
              <a:gd name="connsiteX3401" fmla="*/ 4228469 w 14424775"/>
              <a:gd name="connsiteY3401" fmla="*/ 2380380 h 7061576"/>
              <a:gd name="connsiteX3402" fmla="*/ 4211600 w 14424775"/>
              <a:gd name="connsiteY3402" fmla="*/ 2456202 h 7061576"/>
              <a:gd name="connsiteX3403" fmla="*/ 4143316 w 14424775"/>
              <a:gd name="connsiteY3403" fmla="*/ 2422458 h 7061576"/>
              <a:gd name="connsiteX3404" fmla="*/ 4075024 w 14424775"/>
              <a:gd name="connsiteY3404" fmla="*/ 2456202 h 7061576"/>
              <a:gd name="connsiteX3405" fmla="*/ 4058156 w 14424775"/>
              <a:gd name="connsiteY3405" fmla="*/ 2380380 h 7061576"/>
              <a:gd name="connsiteX3406" fmla="*/ 3989855 w 14424775"/>
              <a:gd name="connsiteY3406" fmla="*/ 2346637 h 7061576"/>
              <a:gd name="connsiteX3407" fmla="*/ 3921561 w 14424775"/>
              <a:gd name="connsiteY3407" fmla="*/ 2380380 h 7061576"/>
              <a:gd name="connsiteX3408" fmla="*/ 3904693 w 14424775"/>
              <a:gd name="connsiteY3408" fmla="*/ 2456202 h 7061576"/>
              <a:gd name="connsiteX3409" fmla="*/ 3836404 w 14424775"/>
              <a:gd name="connsiteY3409" fmla="*/ 2422458 h 7061576"/>
              <a:gd name="connsiteX3410" fmla="*/ 3768106 w 14424775"/>
              <a:gd name="connsiteY3410" fmla="*/ 2456202 h 7061576"/>
              <a:gd name="connsiteX3411" fmla="*/ 3751241 w 14424775"/>
              <a:gd name="connsiteY3411" fmla="*/ 2380380 h 7061576"/>
              <a:gd name="connsiteX3412" fmla="*/ 3682947 w 14424775"/>
              <a:gd name="connsiteY3412" fmla="*/ 2346637 h 7061576"/>
              <a:gd name="connsiteX3413" fmla="*/ 3730208 w 14424775"/>
              <a:gd name="connsiteY3413" fmla="*/ 2285834 h 7061576"/>
              <a:gd name="connsiteX3414" fmla="*/ 3713340 w 14424775"/>
              <a:gd name="connsiteY3414" fmla="*/ 2210013 h 7061576"/>
              <a:gd name="connsiteX3415" fmla="*/ 3789140 w 14424775"/>
              <a:gd name="connsiteY3415" fmla="*/ 2210013 h 7061576"/>
              <a:gd name="connsiteX3416" fmla="*/ 1381118 w 14424775"/>
              <a:gd name="connsiteY3416" fmla="*/ 2149209 h 7061576"/>
              <a:gd name="connsiteX3417" fmla="*/ 1428377 w 14424775"/>
              <a:gd name="connsiteY3417" fmla="*/ 2210013 h 7061576"/>
              <a:gd name="connsiteX3418" fmla="*/ 1504180 w 14424775"/>
              <a:gd name="connsiteY3418" fmla="*/ 2210013 h 7061576"/>
              <a:gd name="connsiteX3419" fmla="*/ 1487312 w 14424775"/>
              <a:gd name="connsiteY3419" fmla="*/ 2285834 h 7061576"/>
              <a:gd name="connsiteX3420" fmla="*/ 1534573 w 14424775"/>
              <a:gd name="connsiteY3420" fmla="*/ 2346635 h 7061576"/>
              <a:gd name="connsiteX3421" fmla="*/ 1581836 w 14424775"/>
              <a:gd name="connsiteY3421" fmla="*/ 2285834 h 7061576"/>
              <a:gd name="connsiteX3422" fmla="*/ 1564967 w 14424775"/>
              <a:gd name="connsiteY3422" fmla="*/ 2210013 h 7061576"/>
              <a:gd name="connsiteX3423" fmla="*/ 1640770 w 14424775"/>
              <a:gd name="connsiteY3423" fmla="*/ 2210013 h 7061576"/>
              <a:gd name="connsiteX3424" fmla="*/ 1688031 w 14424775"/>
              <a:gd name="connsiteY3424" fmla="*/ 2149209 h 7061576"/>
              <a:gd name="connsiteX3425" fmla="*/ 1735291 w 14424775"/>
              <a:gd name="connsiteY3425" fmla="*/ 2210013 h 7061576"/>
              <a:gd name="connsiteX3426" fmla="*/ 1811093 w 14424775"/>
              <a:gd name="connsiteY3426" fmla="*/ 2210013 h 7061576"/>
              <a:gd name="connsiteX3427" fmla="*/ 1794225 w 14424775"/>
              <a:gd name="connsiteY3427" fmla="*/ 2285834 h 7061576"/>
              <a:gd name="connsiteX3428" fmla="*/ 1841487 w 14424775"/>
              <a:gd name="connsiteY3428" fmla="*/ 2346635 h 7061576"/>
              <a:gd name="connsiteX3429" fmla="*/ 1888748 w 14424775"/>
              <a:gd name="connsiteY3429" fmla="*/ 2285834 h 7061576"/>
              <a:gd name="connsiteX3430" fmla="*/ 1871883 w 14424775"/>
              <a:gd name="connsiteY3430" fmla="*/ 2210013 h 7061576"/>
              <a:gd name="connsiteX3431" fmla="*/ 1947680 w 14424775"/>
              <a:gd name="connsiteY3431" fmla="*/ 2210013 h 7061576"/>
              <a:gd name="connsiteX3432" fmla="*/ 1994937 w 14424775"/>
              <a:gd name="connsiteY3432" fmla="*/ 2149209 h 7061576"/>
              <a:gd name="connsiteX3433" fmla="*/ 2042200 w 14424775"/>
              <a:gd name="connsiteY3433" fmla="*/ 2210013 h 7061576"/>
              <a:gd name="connsiteX3434" fmla="*/ 2117999 w 14424775"/>
              <a:gd name="connsiteY3434" fmla="*/ 2210013 h 7061576"/>
              <a:gd name="connsiteX3435" fmla="*/ 2101131 w 14424775"/>
              <a:gd name="connsiteY3435" fmla="*/ 2285834 h 7061576"/>
              <a:gd name="connsiteX3436" fmla="*/ 2148393 w 14424775"/>
              <a:gd name="connsiteY3436" fmla="*/ 2346635 h 7061576"/>
              <a:gd name="connsiteX3437" fmla="*/ 2195654 w 14424775"/>
              <a:gd name="connsiteY3437" fmla="*/ 2285834 h 7061576"/>
              <a:gd name="connsiteX3438" fmla="*/ 2178788 w 14424775"/>
              <a:gd name="connsiteY3438" fmla="*/ 2210013 h 7061576"/>
              <a:gd name="connsiteX3439" fmla="*/ 2254588 w 14424775"/>
              <a:gd name="connsiteY3439" fmla="*/ 2210013 h 7061576"/>
              <a:gd name="connsiteX3440" fmla="*/ 2301849 w 14424775"/>
              <a:gd name="connsiteY3440" fmla="*/ 2149209 h 7061576"/>
              <a:gd name="connsiteX3441" fmla="*/ 2349108 w 14424775"/>
              <a:gd name="connsiteY3441" fmla="*/ 2210013 h 7061576"/>
              <a:gd name="connsiteX3442" fmla="*/ 2424911 w 14424775"/>
              <a:gd name="connsiteY3442" fmla="*/ 2210013 h 7061576"/>
              <a:gd name="connsiteX3443" fmla="*/ 2408043 w 14424775"/>
              <a:gd name="connsiteY3443" fmla="*/ 2285834 h 7061576"/>
              <a:gd name="connsiteX3444" fmla="*/ 2455304 w 14424775"/>
              <a:gd name="connsiteY3444" fmla="*/ 2346635 h 7061576"/>
              <a:gd name="connsiteX3445" fmla="*/ 2502567 w 14424775"/>
              <a:gd name="connsiteY3445" fmla="*/ 2285834 h 7061576"/>
              <a:gd name="connsiteX3446" fmla="*/ 2485697 w 14424775"/>
              <a:gd name="connsiteY3446" fmla="*/ 2210013 h 7061576"/>
              <a:gd name="connsiteX3447" fmla="*/ 2561500 w 14424775"/>
              <a:gd name="connsiteY3447" fmla="*/ 2210013 h 7061576"/>
              <a:gd name="connsiteX3448" fmla="*/ 2608760 w 14424775"/>
              <a:gd name="connsiteY3448" fmla="*/ 2149209 h 7061576"/>
              <a:gd name="connsiteX3449" fmla="*/ 2656019 w 14424775"/>
              <a:gd name="connsiteY3449" fmla="*/ 2210013 h 7061576"/>
              <a:gd name="connsiteX3450" fmla="*/ 2731821 w 14424775"/>
              <a:gd name="connsiteY3450" fmla="*/ 2210013 h 7061576"/>
              <a:gd name="connsiteX3451" fmla="*/ 2714953 w 14424775"/>
              <a:gd name="connsiteY3451" fmla="*/ 2285834 h 7061576"/>
              <a:gd name="connsiteX3452" fmla="*/ 2762215 w 14424775"/>
              <a:gd name="connsiteY3452" fmla="*/ 2346635 h 7061576"/>
              <a:gd name="connsiteX3453" fmla="*/ 2809479 w 14424775"/>
              <a:gd name="connsiteY3453" fmla="*/ 2285834 h 7061576"/>
              <a:gd name="connsiteX3454" fmla="*/ 2792612 w 14424775"/>
              <a:gd name="connsiteY3454" fmla="*/ 2210013 h 7061576"/>
              <a:gd name="connsiteX3455" fmla="*/ 2868412 w 14424775"/>
              <a:gd name="connsiteY3455" fmla="*/ 2210013 h 7061576"/>
              <a:gd name="connsiteX3456" fmla="*/ 2915674 w 14424775"/>
              <a:gd name="connsiteY3456" fmla="*/ 2149209 h 7061576"/>
              <a:gd name="connsiteX3457" fmla="*/ 2962934 w 14424775"/>
              <a:gd name="connsiteY3457" fmla="*/ 2210013 h 7061576"/>
              <a:gd name="connsiteX3458" fmla="*/ 3038736 w 14424775"/>
              <a:gd name="connsiteY3458" fmla="*/ 2210013 h 7061576"/>
              <a:gd name="connsiteX3459" fmla="*/ 3021868 w 14424775"/>
              <a:gd name="connsiteY3459" fmla="*/ 2285834 h 7061576"/>
              <a:gd name="connsiteX3460" fmla="*/ 3069129 w 14424775"/>
              <a:gd name="connsiteY3460" fmla="*/ 2346635 h 7061576"/>
              <a:gd name="connsiteX3461" fmla="*/ 3116391 w 14424775"/>
              <a:gd name="connsiteY3461" fmla="*/ 2285834 h 7061576"/>
              <a:gd name="connsiteX3462" fmla="*/ 3099523 w 14424775"/>
              <a:gd name="connsiteY3462" fmla="*/ 2210013 h 7061576"/>
              <a:gd name="connsiteX3463" fmla="*/ 3175325 w 14424775"/>
              <a:gd name="connsiteY3463" fmla="*/ 2210013 h 7061576"/>
              <a:gd name="connsiteX3464" fmla="*/ 3222586 w 14424775"/>
              <a:gd name="connsiteY3464" fmla="*/ 2149209 h 7061576"/>
              <a:gd name="connsiteX3465" fmla="*/ 3269848 w 14424775"/>
              <a:gd name="connsiteY3465" fmla="*/ 2210013 h 7061576"/>
              <a:gd name="connsiteX3466" fmla="*/ 3345647 w 14424775"/>
              <a:gd name="connsiteY3466" fmla="*/ 2210013 h 7061576"/>
              <a:gd name="connsiteX3467" fmla="*/ 3328780 w 14424775"/>
              <a:gd name="connsiteY3467" fmla="*/ 2285834 h 7061576"/>
              <a:gd name="connsiteX3468" fmla="*/ 3376043 w 14424775"/>
              <a:gd name="connsiteY3468" fmla="*/ 2346637 h 7061576"/>
              <a:gd name="connsiteX3469" fmla="*/ 3307747 w 14424775"/>
              <a:gd name="connsiteY3469" fmla="*/ 2380380 h 7061576"/>
              <a:gd name="connsiteX3470" fmla="*/ 3290881 w 14424775"/>
              <a:gd name="connsiteY3470" fmla="*/ 2456202 h 7061576"/>
              <a:gd name="connsiteX3471" fmla="*/ 3222586 w 14424775"/>
              <a:gd name="connsiteY3471" fmla="*/ 2422458 h 7061576"/>
              <a:gd name="connsiteX3472" fmla="*/ 3154291 w 14424775"/>
              <a:gd name="connsiteY3472" fmla="*/ 2456202 h 7061576"/>
              <a:gd name="connsiteX3473" fmla="*/ 3137423 w 14424775"/>
              <a:gd name="connsiteY3473" fmla="*/ 2380380 h 7061576"/>
              <a:gd name="connsiteX3474" fmla="*/ 3069129 w 14424775"/>
              <a:gd name="connsiteY3474" fmla="*/ 2346637 h 7061576"/>
              <a:gd name="connsiteX3475" fmla="*/ 3000835 w 14424775"/>
              <a:gd name="connsiteY3475" fmla="*/ 2380380 h 7061576"/>
              <a:gd name="connsiteX3476" fmla="*/ 2983967 w 14424775"/>
              <a:gd name="connsiteY3476" fmla="*/ 2456202 h 7061576"/>
              <a:gd name="connsiteX3477" fmla="*/ 2915674 w 14424775"/>
              <a:gd name="connsiteY3477" fmla="*/ 2422458 h 7061576"/>
              <a:gd name="connsiteX3478" fmla="*/ 2847380 w 14424775"/>
              <a:gd name="connsiteY3478" fmla="*/ 2456202 h 7061576"/>
              <a:gd name="connsiteX3479" fmla="*/ 2830513 w 14424775"/>
              <a:gd name="connsiteY3479" fmla="*/ 2380380 h 7061576"/>
              <a:gd name="connsiteX3480" fmla="*/ 2762215 w 14424775"/>
              <a:gd name="connsiteY3480" fmla="*/ 2346637 h 7061576"/>
              <a:gd name="connsiteX3481" fmla="*/ 2693919 w 14424775"/>
              <a:gd name="connsiteY3481" fmla="*/ 2380380 h 7061576"/>
              <a:gd name="connsiteX3482" fmla="*/ 2677049 w 14424775"/>
              <a:gd name="connsiteY3482" fmla="*/ 2456202 h 7061576"/>
              <a:gd name="connsiteX3483" fmla="*/ 2608760 w 14424775"/>
              <a:gd name="connsiteY3483" fmla="*/ 2422458 h 7061576"/>
              <a:gd name="connsiteX3484" fmla="*/ 2540465 w 14424775"/>
              <a:gd name="connsiteY3484" fmla="*/ 2456202 h 7061576"/>
              <a:gd name="connsiteX3485" fmla="*/ 2523599 w 14424775"/>
              <a:gd name="connsiteY3485" fmla="*/ 2380380 h 7061576"/>
              <a:gd name="connsiteX3486" fmla="*/ 2455304 w 14424775"/>
              <a:gd name="connsiteY3486" fmla="*/ 2346637 h 7061576"/>
              <a:gd name="connsiteX3487" fmla="*/ 2387011 w 14424775"/>
              <a:gd name="connsiteY3487" fmla="*/ 2380380 h 7061576"/>
              <a:gd name="connsiteX3488" fmla="*/ 2370142 w 14424775"/>
              <a:gd name="connsiteY3488" fmla="*/ 2456202 h 7061576"/>
              <a:gd name="connsiteX3489" fmla="*/ 2301849 w 14424775"/>
              <a:gd name="connsiteY3489" fmla="*/ 2422458 h 7061576"/>
              <a:gd name="connsiteX3490" fmla="*/ 2233555 w 14424775"/>
              <a:gd name="connsiteY3490" fmla="*/ 2456202 h 7061576"/>
              <a:gd name="connsiteX3491" fmla="*/ 2216686 w 14424775"/>
              <a:gd name="connsiteY3491" fmla="*/ 2380380 h 7061576"/>
              <a:gd name="connsiteX3492" fmla="*/ 2148393 w 14424775"/>
              <a:gd name="connsiteY3492" fmla="*/ 2346637 h 7061576"/>
              <a:gd name="connsiteX3493" fmla="*/ 2080100 w 14424775"/>
              <a:gd name="connsiteY3493" fmla="*/ 2380380 h 7061576"/>
              <a:gd name="connsiteX3494" fmla="*/ 2063231 w 14424775"/>
              <a:gd name="connsiteY3494" fmla="*/ 2456202 h 7061576"/>
              <a:gd name="connsiteX3495" fmla="*/ 1994937 w 14424775"/>
              <a:gd name="connsiteY3495" fmla="*/ 2422458 h 7061576"/>
              <a:gd name="connsiteX3496" fmla="*/ 1926649 w 14424775"/>
              <a:gd name="connsiteY3496" fmla="*/ 2456202 h 7061576"/>
              <a:gd name="connsiteX3497" fmla="*/ 1909781 w 14424775"/>
              <a:gd name="connsiteY3497" fmla="*/ 2380380 h 7061576"/>
              <a:gd name="connsiteX3498" fmla="*/ 1841487 w 14424775"/>
              <a:gd name="connsiteY3498" fmla="*/ 2346637 h 7061576"/>
              <a:gd name="connsiteX3499" fmla="*/ 1773193 w 14424775"/>
              <a:gd name="connsiteY3499" fmla="*/ 2380380 h 7061576"/>
              <a:gd name="connsiteX3500" fmla="*/ 1756324 w 14424775"/>
              <a:gd name="connsiteY3500" fmla="*/ 2456202 h 7061576"/>
              <a:gd name="connsiteX3501" fmla="*/ 1688031 w 14424775"/>
              <a:gd name="connsiteY3501" fmla="*/ 2422458 h 7061576"/>
              <a:gd name="connsiteX3502" fmla="*/ 1619736 w 14424775"/>
              <a:gd name="connsiteY3502" fmla="*/ 2456202 h 7061576"/>
              <a:gd name="connsiteX3503" fmla="*/ 1602867 w 14424775"/>
              <a:gd name="connsiteY3503" fmla="*/ 2380380 h 7061576"/>
              <a:gd name="connsiteX3504" fmla="*/ 1534573 w 14424775"/>
              <a:gd name="connsiteY3504" fmla="*/ 2346637 h 7061576"/>
              <a:gd name="connsiteX3505" fmla="*/ 1466280 w 14424775"/>
              <a:gd name="connsiteY3505" fmla="*/ 2380380 h 7061576"/>
              <a:gd name="connsiteX3506" fmla="*/ 1449410 w 14424775"/>
              <a:gd name="connsiteY3506" fmla="*/ 2456202 h 7061576"/>
              <a:gd name="connsiteX3507" fmla="*/ 1381118 w 14424775"/>
              <a:gd name="connsiteY3507" fmla="*/ 2422458 h 7061576"/>
              <a:gd name="connsiteX3508" fmla="*/ 1312814 w 14424775"/>
              <a:gd name="connsiteY3508" fmla="*/ 2456202 h 7061576"/>
              <a:gd name="connsiteX3509" fmla="*/ 1295946 w 14424775"/>
              <a:gd name="connsiteY3509" fmla="*/ 2380380 h 7061576"/>
              <a:gd name="connsiteX3510" fmla="*/ 1227651 w 14424775"/>
              <a:gd name="connsiteY3510" fmla="*/ 2346637 h 7061576"/>
              <a:gd name="connsiteX3511" fmla="*/ 1274913 w 14424775"/>
              <a:gd name="connsiteY3511" fmla="*/ 2285834 h 7061576"/>
              <a:gd name="connsiteX3512" fmla="*/ 1258046 w 14424775"/>
              <a:gd name="connsiteY3512" fmla="*/ 2210013 h 7061576"/>
              <a:gd name="connsiteX3513" fmla="*/ 1333857 w 14424775"/>
              <a:gd name="connsiteY3513" fmla="*/ 2210013 h 7061576"/>
              <a:gd name="connsiteX3514" fmla="*/ 13657497 w 14424775"/>
              <a:gd name="connsiteY3514" fmla="*/ 1842184 h 7061576"/>
              <a:gd name="connsiteX3515" fmla="*/ 13704757 w 14424775"/>
              <a:gd name="connsiteY3515" fmla="*/ 1902988 h 7061576"/>
              <a:gd name="connsiteX3516" fmla="*/ 13780558 w 14424775"/>
              <a:gd name="connsiteY3516" fmla="*/ 1902988 h 7061576"/>
              <a:gd name="connsiteX3517" fmla="*/ 13763691 w 14424775"/>
              <a:gd name="connsiteY3517" fmla="*/ 1978809 h 7061576"/>
              <a:gd name="connsiteX3518" fmla="*/ 13810953 w 14424775"/>
              <a:gd name="connsiteY3518" fmla="*/ 2039612 h 7061576"/>
              <a:gd name="connsiteX3519" fmla="*/ 13742658 w 14424775"/>
              <a:gd name="connsiteY3519" fmla="*/ 2073355 h 7061576"/>
              <a:gd name="connsiteX3520" fmla="*/ 13725790 w 14424775"/>
              <a:gd name="connsiteY3520" fmla="*/ 2149177 h 7061576"/>
              <a:gd name="connsiteX3521" fmla="*/ 13657497 w 14424775"/>
              <a:gd name="connsiteY3521" fmla="*/ 2115433 h 7061576"/>
              <a:gd name="connsiteX3522" fmla="*/ 13589203 w 14424775"/>
              <a:gd name="connsiteY3522" fmla="*/ 2149177 h 7061576"/>
              <a:gd name="connsiteX3523" fmla="*/ 13572335 w 14424775"/>
              <a:gd name="connsiteY3523" fmla="*/ 2073355 h 7061576"/>
              <a:gd name="connsiteX3524" fmla="*/ 13504040 w 14424775"/>
              <a:gd name="connsiteY3524" fmla="*/ 2039612 h 7061576"/>
              <a:gd name="connsiteX3525" fmla="*/ 13551302 w 14424775"/>
              <a:gd name="connsiteY3525" fmla="*/ 1978809 h 7061576"/>
              <a:gd name="connsiteX3526" fmla="*/ 13534435 w 14424775"/>
              <a:gd name="connsiteY3526" fmla="*/ 1902988 h 7061576"/>
              <a:gd name="connsiteX3527" fmla="*/ 13610236 w 14424775"/>
              <a:gd name="connsiteY3527" fmla="*/ 1902988 h 7061576"/>
              <a:gd name="connsiteX3528" fmla="*/ 8133102 w 14424775"/>
              <a:gd name="connsiteY3528" fmla="*/ 1842184 h 7061576"/>
              <a:gd name="connsiteX3529" fmla="*/ 8180362 w 14424775"/>
              <a:gd name="connsiteY3529" fmla="*/ 1902988 h 7061576"/>
              <a:gd name="connsiteX3530" fmla="*/ 8256163 w 14424775"/>
              <a:gd name="connsiteY3530" fmla="*/ 1902988 h 7061576"/>
              <a:gd name="connsiteX3531" fmla="*/ 8239296 w 14424775"/>
              <a:gd name="connsiteY3531" fmla="*/ 1978809 h 7061576"/>
              <a:gd name="connsiteX3532" fmla="*/ 8286557 w 14424775"/>
              <a:gd name="connsiteY3532" fmla="*/ 2039611 h 7061576"/>
              <a:gd name="connsiteX3533" fmla="*/ 8333818 w 14424775"/>
              <a:gd name="connsiteY3533" fmla="*/ 1978809 h 7061576"/>
              <a:gd name="connsiteX3534" fmla="*/ 8316951 w 14424775"/>
              <a:gd name="connsiteY3534" fmla="*/ 1902988 h 7061576"/>
              <a:gd name="connsiteX3535" fmla="*/ 8392752 w 14424775"/>
              <a:gd name="connsiteY3535" fmla="*/ 1902988 h 7061576"/>
              <a:gd name="connsiteX3536" fmla="*/ 8440013 w 14424775"/>
              <a:gd name="connsiteY3536" fmla="*/ 1842184 h 7061576"/>
              <a:gd name="connsiteX3537" fmla="*/ 8487273 w 14424775"/>
              <a:gd name="connsiteY3537" fmla="*/ 1902988 h 7061576"/>
              <a:gd name="connsiteX3538" fmla="*/ 8563074 w 14424775"/>
              <a:gd name="connsiteY3538" fmla="*/ 1902988 h 7061576"/>
              <a:gd name="connsiteX3539" fmla="*/ 8546207 w 14424775"/>
              <a:gd name="connsiteY3539" fmla="*/ 1978809 h 7061576"/>
              <a:gd name="connsiteX3540" fmla="*/ 8593468 w 14424775"/>
              <a:gd name="connsiteY3540" fmla="*/ 2039611 h 7061576"/>
              <a:gd name="connsiteX3541" fmla="*/ 8640729 w 14424775"/>
              <a:gd name="connsiteY3541" fmla="*/ 1978809 h 7061576"/>
              <a:gd name="connsiteX3542" fmla="*/ 8623862 w 14424775"/>
              <a:gd name="connsiteY3542" fmla="*/ 1902988 h 7061576"/>
              <a:gd name="connsiteX3543" fmla="*/ 8699663 w 14424775"/>
              <a:gd name="connsiteY3543" fmla="*/ 1902988 h 7061576"/>
              <a:gd name="connsiteX3544" fmla="*/ 8746924 w 14424775"/>
              <a:gd name="connsiteY3544" fmla="*/ 1842184 h 7061576"/>
              <a:gd name="connsiteX3545" fmla="*/ 8794184 w 14424775"/>
              <a:gd name="connsiteY3545" fmla="*/ 1902988 h 7061576"/>
              <a:gd name="connsiteX3546" fmla="*/ 8869985 w 14424775"/>
              <a:gd name="connsiteY3546" fmla="*/ 1902988 h 7061576"/>
              <a:gd name="connsiteX3547" fmla="*/ 8853118 w 14424775"/>
              <a:gd name="connsiteY3547" fmla="*/ 1978809 h 7061576"/>
              <a:gd name="connsiteX3548" fmla="*/ 8900379 w 14424775"/>
              <a:gd name="connsiteY3548" fmla="*/ 2039611 h 7061576"/>
              <a:gd name="connsiteX3549" fmla="*/ 8947640 w 14424775"/>
              <a:gd name="connsiteY3549" fmla="*/ 1978809 h 7061576"/>
              <a:gd name="connsiteX3550" fmla="*/ 8930773 w 14424775"/>
              <a:gd name="connsiteY3550" fmla="*/ 1902988 h 7061576"/>
              <a:gd name="connsiteX3551" fmla="*/ 9006574 w 14424775"/>
              <a:gd name="connsiteY3551" fmla="*/ 1902988 h 7061576"/>
              <a:gd name="connsiteX3552" fmla="*/ 9053835 w 14424775"/>
              <a:gd name="connsiteY3552" fmla="*/ 1842184 h 7061576"/>
              <a:gd name="connsiteX3553" fmla="*/ 9101095 w 14424775"/>
              <a:gd name="connsiteY3553" fmla="*/ 1902988 h 7061576"/>
              <a:gd name="connsiteX3554" fmla="*/ 9176896 w 14424775"/>
              <a:gd name="connsiteY3554" fmla="*/ 1902988 h 7061576"/>
              <a:gd name="connsiteX3555" fmla="*/ 9160029 w 14424775"/>
              <a:gd name="connsiteY3555" fmla="*/ 1978809 h 7061576"/>
              <a:gd name="connsiteX3556" fmla="*/ 9207290 w 14424775"/>
              <a:gd name="connsiteY3556" fmla="*/ 2039611 h 7061576"/>
              <a:gd name="connsiteX3557" fmla="*/ 9254551 w 14424775"/>
              <a:gd name="connsiteY3557" fmla="*/ 1978809 h 7061576"/>
              <a:gd name="connsiteX3558" fmla="*/ 9237684 w 14424775"/>
              <a:gd name="connsiteY3558" fmla="*/ 1902988 h 7061576"/>
              <a:gd name="connsiteX3559" fmla="*/ 9313485 w 14424775"/>
              <a:gd name="connsiteY3559" fmla="*/ 1902988 h 7061576"/>
              <a:gd name="connsiteX3560" fmla="*/ 9360746 w 14424775"/>
              <a:gd name="connsiteY3560" fmla="*/ 1842184 h 7061576"/>
              <a:gd name="connsiteX3561" fmla="*/ 9408006 w 14424775"/>
              <a:gd name="connsiteY3561" fmla="*/ 1902988 h 7061576"/>
              <a:gd name="connsiteX3562" fmla="*/ 9483807 w 14424775"/>
              <a:gd name="connsiteY3562" fmla="*/ 1902988 h 7061576"/>
              <a:gd name="connsiteX3563" fmla="*/ 9466940 w 14424775"/>
              <a:gd name="connsiteY3563" fmla="*/ 1978809 h 7061576"/>
              <a:gd name="connsiteX3564" fmla="*/ 9514201 w 14424775"/>
              <a:gd name="connsiteY3564" fmla="*/ 2039610 h 7061576"/>
              <a:gd name="connsiteX3565" fmla="*/ 9561461 w 14424775"/>
              <a:gd name="connsiteY3565" fmla="*/ 1978809 h 7061576"/>
              <a:gd name="connsiteX3566" fmla="*/ 9544594 w 14424775"/>
              <a:gd name="connsiteY3566" fmla="*/ 1902988 h 7061576"/>
              <a:gd name="connsiteX3567" fmla="*/ 9620395 w 14424775"/>
              <a:gd name="connsiteY3567" fmla="*/ 1902988 h 7061576"/>
              <a:gd name="connsiteX3568" fmla="*/ 9667656 w 14424775"/>
              <a:gd name="connsiteY3568" fmla="*/ 1842184 h 7061576"/>
              <a:gd name="connsiteX3569" fmla="*/ 9714916 w 14424775"/>
              <a:gd name="connsiteY3569" fmla="*/ 1902988 h 7061576"/>
              <a:gd name="connsiteX3570" fmla="*/ 9790717 w 14424775"/>
              <a:gd name="connsiteY3570" fmla="*/ 1902988 h 7061576"/>
              <a:gd name="connsiteX3571" fmla="*/ 9773850 w 14424775"/>
              <a:gd name="connsiteY3571" fmla="*/ 1978809 h 7061576"/>
              <a:gd name="connsiteX3572" fmla="*/ 9821111 w 14424775"/>
              <a:gd name="connsiteY3572" fmla="*/ 2039611 h 7061576"/>
              <a:gd name="connsiteX3573" fmla="*/ 9868372 w 14424775"/>
              <a:gd name="connsiteY3573" fmla="*/ 1978809 h 7061576"/>
              <a:gd name="connsiteX3574" fmla="*/ 9851505 w 14424775"/>
              <a:gd name="connsiteY3574" fmla="*/ 1902988 h 7061576"/>
              <a:gd name="connsiteX3575" fmla="*/ 9927306 w 14424775"/>
              <a:gd name="connsiteY3575" fmla="*/ 1902988 h 7061576"/>
              <a:gd name="connsiteX3576" fmla="*/ 9974567 w 14424775"/>
              <a:gd name="connsiteY3576" fmla="*/ 1842184 h 7061576"/>
              <a:gd name="connsiteX3577" fmla="*/ 10021827 w 14424775"/>
              <a:gd name="connsiteY3577" fmla="*/ 1902988 h 7061576"/>
              <a:gd name="connsiteX3578" fmla="*/ 10097628 w 14424775"/>
              <a:gd name="connsiteY3578" fmla="*/ 1902988 h 7061576"/>
              <a:gd name="connsiteX3579" fmla="*/ 10080761 w 14424775"/>
              <a:gd name="connsiteY3579" fmla="*/ 1978809 h 7061576"/>
              <a:gd name="connsiteX3580" fmla="*/ 10128022 w 14424775"/>
              <a:gd name="connsiteY3580" fmla="*/ 2039611 h 7061576"/>
              <a:gd name="connsiteX3581" fmla="*/ 10175283 w 14424775"/>
              <a:gd name="connsiteY3581" fmla="*/ 1978809 h 7061576"/>
              <a:gd name="connsiteX3582" fmla="*/ 10158416 w 14424775"/>
              <a:gd name="connsiteY3582" fmla="*/ 1902988 h 7061576"/>
              <a:gd name="connsiteX3583" fmla="*/ 10234217 w 14424775"/>
              <a:gd name="connsiteY3583" fmla="*/ 1902988 h 7061576"/>
              <a:gd name="connsiteX3584" fmla="*/ 10281478 w 14424775"/>
              <a:gd name="connsiteY3584" fmla="*/ 1842184 h 7061576"/>
              <a:gd name="connsiteX3585" fmla="*/ 10328738 w 14424775"/>
              <a:gd name="connsiteY3585" fmla="*/ 1902988 h 7061576"/>
              <a:gd name="connsiteX3586" fmla="*/ 10404539 w 14424775"/>
              <a:gd name="connsiteY3586" fmla="*/ 1902988 h 7061576"/>
              <a:gd name="connsiteX3587" fmla="*/ 10387672 w 14424775"/>
              <a:gd name="connsiteY3587" fmla="*/ 1978809 h 7061576"/>
              <a:gd name="connsiteX3588" fmla="*/ 10434933 w 14424775"/>
              <a:gd name="connsiteY3588" fmla="*/ 2039611 h 7061576"/>
              <a:gd name="connsiteX3589" fmla="*/ 10482194 w 14424775"/>
              <a:gd name="connsiteY3589" fmla="*/ 1978809 h 7061576"/>
              <a:gd name="connsiteX3590" fmla="*/ 10465327 w 14424775"/>
              <a:gd name="connsiteY3590" fmla="*/ 1902988 h 7061576"/>
              <a:gd name="connsiteX3591" fmla="*/ 10541128 w 14424775"/>
              <a:gd name="connsiteY3591" fmla="*/ 1902988 h 7061576"/>
              <a:gd name="connsiteX3592" fmla="*/ 10588389 w 14424775"/>
              <a:gd name="connsiteY3592" fmla="*/ 1842184 h 7061576"/>
              <a:gd name="connsiteX3593" fmla="*/ 10635649 w 14424775"/>
              <a:gd name="connsiteY3593" fmla="*/ 1902988 h 7061576"/>
              <a:gd name="connsiteX3594" fmla="*/ 10711450 w 14424775"/>
              <a:gd name="connsiteY3594" fmla="*/ 1902988 h 7061576"/>
              <a:gd name="connsiteX3595" fmla="*/ 10694583 w 14424775"/>
              <a:gd name="connsiteY3595" fmla="*/ 1978809 h 7061576"/>
              <a:gd name="connsiteX3596" fmla="*/ 10741844 w 14424775"/>
              <a:gd name="connsiteY3596" fmla="*/ 2039611 h 7061576"/>
              <a:gd name="connsiteX3597" fmla="*/ 10789105 w 14424775"/>
              <a:gd name="connsiteY3597" fmla="*/ 1978809 h 7061576"/>
              <a:gd name="connsiteX3598" fmla="*/ 10772238 w 14424775"/>
              <a:gd name="connsiteY3598" fmla="*/ 1902988 h 7061576"/>
              <a:gd name="connsiteX3599" fmla="*/ 10848039 w 14424775"/>
              <a:gd name="connsiteY3599" fmla="*/ 1902988 h 7061576"/>
              <a:gd name="connsiteX3600" fmla="*/ 10895300 w 14424775"/>
              <a:gd name="connsiteY3600" fmla="*/ 1842184 h 7061576"/>
              <a:gd name="connsiteX3601" fmla="*/ 10942560 w 14424775"/>
              <a:gd name="connsiteY3601" fmla="*/ 1902988 h 7061576"/>
              <a:gd name="connsiteX3602" fmla="*/ 11018361 w 14424775"/>
              <a:gd name="connsiteY3602" fmla="*/ 1902988 h 7061576"/>
              <a:gd name="connsiteX3603" fmla="*/ 11001494 w 14424775"/>
              <a:gd name="connsiteY3603" fmla="*/ 1978809 h 7061576"/>
              <a:gd name="connsiteX3604" fmla="*/ 11048755 w 14424775"/>
              <a:gd name="connsiteY3604" fmla="*/ 2039611 h 7061576"/>
              <a:gd name="connsiteX3605" fmla="*/ 11096016 w 14424775"/>
              <a:gd name="connsiteY3605" fmla="*/ 1978809 h 7061576"/>
              <a:gd name="connsiteX3606" fmla="*/ 11079149 w 14424775"/>
              <a:gd name="connsiteY3606" fmla="*/ 1902988 h 7061576"/>
              <a:gd name="connsiteX3607" fmla="*/ 11154950 w 14424775"/>
              <a:gd name="connsiteY3607" fmla="*/ 1902988 h 7061576"/>
              <a:gd name="connsiteX3608" fmla="*/ 11202211 w 14424775"/>
              <a:gd name="connsiteY3608" fmla="*/ 1842184 h 7061576"/>
              <a:gd name="connsiteX3609" fmla="*/ 11249471 w 14424775"/>
              <a:gd name="connsiteY3609" fmla="*/ 1902988 h 7061576"/>
              <a:gd name="connsiteX3610" fmla="*/ 11325272 w 14424775"/>
              <a:gd name="connsiteY3610" fmla="*/ 1902988 h 7061576"/>
              <a:gd name="connsiteX3611" fmla="*/ 11308405 w 14424775"/>
              <a:gd name="connsiteY3611" fmla="*/ 1978809 h 7061576"/>
              <a:gd name="connsiteX3612" fmla="*/ 11355666 w 14424775"/>
              <a:gd name="connsiteY3612" fmla="*/ 2039610 h 7061576"/>
              <a:gd name="connsiteX3613" fmla="*/ 11402926 w 14424775"/>
              <a:gd name="connsiteY3613" fmla="*/ 1978809 h 7061576"/>
              <a:gd name="connsiteX3614" fmla="*/ 11386059 w 14424775"/>
              <a:gd name="connsiteY3614" fmla="*/ 1902988 h 7061576"/>
              <a:gd name="connsiteX3615" fmla="*/ 11461860 w 14424775"/>
              <a:gd name="connsiteY3615" fmla="*/ 1902988 h 7061576"/>
              <a:gd name="connsiteX3616" fmla="*/ 11509121 w 14424775"/>
              <a:gd name="connsiteY3616" fmla="*/ 1842184 h 7061576"/>
              <a:gd name="connsiteX3617" fmla="*/ 11556381 w 14424775"/>
              <a:gd name="connsiteY3617" fmla="*/ 1902988 h 7061576"/>
              <a:gd name="connsiteX3618" fmla="*/ 11632182 w 14424775"/>
              <a:gd name="connsiteY3618" fmla="*/ 1902988 h 7061576"/>
              <a:gd name="connsiteX3619" fmla="*/ 11615315 w 14424775"/>
              <a:gd name="connsiteY3619" fmla="*/ 1978809 h 7061576"/>
              <a:gd name="connsiteX3620" fmla="*/ 11662576 w 14424775"/>
              <a:gd name="connsiteY3620" fmla="*/ 2039611 h 7061576"/>
              <a:gd name="connsiteX3621" fmla="*/ 11709837 w 14424775"/>
              <a:gd name="connsiteY3621" fmla="*/ 1978809 h 7061576"/>
              <a:gd name="connsiteX3622" fmla="*/ 11692970 w 14424775"/>
              <a:gd name="connsiteY3622" fmla="*/ 1902988 h 7061576"/>
              <a:gd name="connsiteX3623" fmla="*/ 11768771 w 14424775"/>
              <a:gd name="connsiteY3623" fmla="*/ 1902988 h 7061576"/>
              <a:gd name="connsiteX3624" fmla="*/ 11816032 w 14424775"/>
              <a:gd name="connsiteY3624" fmla="*/ 1842184 h 7061576"/>
              <a:gd name="connsiteX3625" fmla="*/ 11863292 w 14424775"/>
              <a:gd name="connsiteY3625" fmla="*/ 1902988 h 7061576"/>
              <a:gd name="connsiteX3626" fmla="*/ 11939093 w 14424775"/>
              <a:gd name="connsiteY3626" fmla="*/ 1902988 h 7061576"/>
              <a:gd name="connsiteX3627" fmla="*/ 11922226 w 14424775"/>
              <a:gd name="connsiteY3627" fmla="*/ 1978809 h 7061576"/>
              <a:gd name="connsiteX3628" fmla="*/ 11969487 w 14424775"/>
              <a:gd name="connsiteY3628" fmla="*/ 2039611 h 7061576"/>
              <a:gd name="connsiteX3629" fmla="*/ 12016748 w 14424775"/>
              <a:gd name="connsiteY3629" fmla="*/ 1978809 h 7061576"/>
              <a:gd name="connsiteX3630" fmla="*/ 11999881 w 14424775"/>
              <a:gd name="connsiteY3630" fmla="*/ 1902988 h 7061576"/>
              <a:gd name="connsiteX3631" fmla="*/ 12075682 w 14424775"/>
              <a:gd name="connsiteY3631" fmla="*/ 1902988 h 7061576"/>
              <a:gd name="connsiteX3632" fmla="*/ 12122943 w 14424775"/>
              <a:gd name="connsiteY3632" fmla="*/ 1842184 h 7061576"/>
              <a:gd name="connsiteX3633" fmla="*/ 12170203 w 14424775"/>
              <a:gd name="connsiteY3633" fmla="*/ 1902988 h 7061576"/>
              <a:gd name="connsiteX3634" fmla="*/ 12246004 w 14424775"/>
              <a:gd name="connsiteY3634" fmla="*/ 1902988 h 7061576"/>
              <a:gd name="connsiteX3635" fmla="*/ 12229137 w 14424775"/>
              <a:gd name="connsiteY3635" fmla="*/ 1978809 h 7061576"/>
              <a:gd name="connsiteX3636" fmla="*/ 12276398 w 14424775"/>
              <a:gd name="connsiteY3636" fmla="*/ 2039611 h 7061576"/>
              <a:gd name="connsiteX3637" fmla="*/ 12323659 w 14424775"/>
              <a:gd name="connsiteY3637" fmla="*/ 1978809 h 7061576"/>
              <a:gd name="connsiteX3638" fmla="*/ 12306792 w 14424775"/>
              <a:gd name="connsiteY3638" fmla="*/ 1902988 h 7061576"/>
              <a:gd name="connsiteX3639" fmla="*/ 12382593 w 14424775"/>
              <a:gd name="connsiteY3639" fmla="*/ 1902988 h 7061576"/>
              <a:gd name="connsiteX3640" fmla="*/ 12429854 w 14424775"/>
              <a:gd name="connsiteY3640" fmla="*/ 1842184 h 7061576"/>
              <a:gd name="connsiteX3641" fmla="*/ 12477114 w 14424775"/>
              <a:gd name="connsiteY3641" fmla="*/ 1902988 h 7061576"/>
              <a:gd name="connsiteX3642" fmla="*/ 12552915 w 14424775"/>
              <a:gd name="connsiteY3642" fmla="*/ 1902988 h 7061576"/>
              <a:gd name="connsiteX3643" fmla="*/ 12536048 w 14424775"/>
              <a:gd name="connsiteY3643" fmla="*/ 1978809 h 7061576"/>
              <a:gd name="connsiteX3644" fmla="*/ 12583309 w 14424775"/>
              <a:gd name="connsiteY3644" fmla="*/ 2039611 h 7061576"/>
              <a:gd name="connsiteX3645" fmla="*/ 12630570 w 14424775"/>
              <a:gd name="connsiteY3645" fmla="*/ 1978809 h 7061576"/>
              <a:gd name="connsiteX3646" fmla="*/ 12613703 w 14424775"/>
              <a:gd name="connsiteY3646" fmla="*/ 1902988 h 7061576"/>
              <a:gd name="connsiteX3647" fmla="*/ 12689504 w 14424775"/>
              <a:gd name="connsiteY3647" fmla="*/ 1902988 h 7061576"/>
              <a:gd name="connsiteX3648" fmla="*/ 12736765 w 14424775"/>
              <a:gd name="connsiteY3648" fmla="*/ 1842184 h 7061576"/>
              <a:gd name="connsiteX3649" fmla="*/ 12784025 w 14424775"/>
              <a:gd name="connsiteY3649" fmla="*/ 1902988 h 7061576"/>
              <a:gd name="connsiteX3650" fmla="*/ 12859826 w 14424775"/>
              <a:gd name="connsiteY3650" fmla="*/ 1902988 h 7061576"/>
              <a:gd name="connsiteX3651" fmla="*/ 12842959 w 14424775"/>
              <a:gd name="connsiteY3651" fmla="*/ 1978809 h 7061576"/>
              <a:gd name="connsiteX3652" fmla="*/ 12890220 w 14424775"/>
              <a:gd name="connsiteY3652" fmla="*/ 2039611 h 7061576"/>
              <a:gd name="connsiteX3653" fmla="*/ 12937481 w 14424775"/>
              <a:gd name="connsiteY3653" fmla="*/ 1978809 h 7061576"/>
              <a:gd name="connsiteX3654" fmla="*/ 12920614 w 14424775"/>
              <a:gd name="connsiteY3654" fmla="*/ 1902988 h 7061576"/>
              <a:gd name="connsiteX3655" fmla="*/ 12996415 w 14424775"/>
              <a:gd name="connsiteY3655" fmla="*/ 1902988 h 7061576"/>
              <a:gd name="connsiteX3656" fmla="*/ 13043676 w 14424775"/>
              <a:gd name="connsiteY3656" fmla="*/ 1842184 h 7061576"/>
              <a:gd name="connsiteX3657" fmla="*/ 13090936 w 14424775"/>
              <a:gd name="connsiteY3657" fmla="*/ 1902988 h 7061576"/>
              <a:gd name="connsiteX3658" fmla="*/ 13166737 w 14424775"/>
              <a:gd name="connsiteY3658" fmla="*/ 1902988 h 7061576"/>
              <a:gd name="connsiteX3659" fmla="*/ 13149870 w 14424775"/>
              <a:gd name="connsiteY3659" fmla="*/ 1978809 h 7061576"/>
              <a:gd name="connsiteX3660" fmla="*/ 13197132 w 14424775"/>
              <a:gd name="connsiteY3660" fmla="*/ 2039612 h 7061576"/>
              <a:gd name="connsiteX3661" fmla="*/ 13128837 w 14424775"/>
              <a:gd name="connsiteY3661" fmla="*/ 2073355 h 7061576"/>
              <a:gd name="connsiteX3662" fmla="*/ 13111969 w 14424775"/>
              <a:gd name="connsiteY3662" fmla="*/ 2149177 h 7061576"/>
              <a:gd name="connsiteX3663" fmla="*/ 13043676 w 14424775"/>
              <a:gd name="connsiteY3663" fmla="*/ 2115433 h 7061576"/>
              <a:gd name="connsiteX3664" fmla="*/ 12975382 w 14424775"/>
              <a:gd name="connsiteY3664" fmla="*/ 2149177 h 7061576"/>
              <a:gd name="connsiteX3665" fmla="*/ 12958514 w 14424775"/>
              <a:gd name="connsiteY3665" fmla="*/ 2073355 h 7061576"/>
              <a:gd name="connsiteX3666" fmla="*/ 12890220 w 14424775"/>
              <a:gd name="connsiteY3666" fmla="*/ 2039612 h 7061576"/>
              <a:gd name="connsiteX3667" fmla="*/ 12821926 w 14424775"/>
              <a:gd name="connsiteY3667" fmla="*/ 2073355 h 7061576"/>
              <a:gd name="connsiteX3668" fmla="*/ 12805058 w 14424775"/>
              <a:gd name="connsiteY3668" fmla="*/ 2149177 h 7061576"/>
              <a:gd name="connsiteX3669" fmla="*/ 12736765 w 14424775"/>
              <a:gd name="connsiteY3669" fmla="*/ 2115433 h 7061576"/>
              <a:gd name="connsiteX3670" fmla="*/ 12668471 w 14424775"/>
              <a:gd name="connsiteY3670" fmla="*/ 2149177 h 7061576"/>
              <a:gd name="connsiteX3671" fmla="*/ 12651603 w 14424775"/>
              <a:gd name="connsiteY3671" fmla="*/ 2073355 h 7061576"/>
              <a:gd name="connsiteX3672" fmla="*/ 12583309 w 14424775"/>
              <a:gd name="connsiteY3672" fmla="*/ 2039612 h 7061576"/>
              <a:gd name="connsiteX3673" fmla="*/ 12515015 w 14424775"/>
              <a:gd name="connsiteY3673" fmla="*/ 2073355 h 7061576"/>
              <a:gd name="connsiteX3674" fmla="*/ 12498147 w 14424775"/>
              <a:gd name="connsiteY3674" fmla="*/ 2149177 h 7061576"/>
              <a:gd name="connsiteX3675" fmla="*/ 12429854 w 14424775"/>
              <a:gd name="connsiteY3675" fmla="*/ 2115433 h 7061576"/>
              <a:gd name="connsiteX3676" fmla="*/ 12361560 w 14424775"/>
              <a:gd name="connsiteY3676" fmla="*/ 2149177 h 7061576"/>
              <a:gd name="connsiteX3677" fmla="*/ 12344692 w 14424775"/>
              <a:gd name="connsiteY3677" fmla="*/ 2073355 h 7061576"/>
              <a:gd name="connsiteX3678" fmla="*/ 12276398 w 14424775"/>
              <a:gd name="connsiteY3678" fmla="*/ 2039612 h 7061576"/>
              <a:gd name="connsiteX3679" fmla="*/ 12208104 w 14424775"/>
              <a:gd name="connsiteY3679" fmla="*/ 2073355 h 7061576"/>
              <a:gd name="connsiteX3680" fmla="*/ 12191236 w 14424775"/>
              <a:gd name="connsiteY3680" fmla="*/ 2149177 h 7061576"/>
              <a:gd name="connsiteX3681" fmla="*/ 12122943 w 14424775"/>
              <a:gd name="connsiteY3681" fmla="*/ 2115433 h 7061576"/>
              <a:gd name="connsiteX3682" fmla="*/ 12054649 w 14424775"/>
              <a:gd name="connsiteY3682" fmla="*/ 2149177 h 7061576"/>
              <a:gd name="connsiteX3683" fmla="*/ 12037781 w 14424775"/>
              <a:gd name="connsiteY3683" fmla="*/ 2073355 h 7061576"/>
              <a:gd name="connsiteX3684" fmla="*/ 11969487 w 14424775"/>
              <a:gd name="connsiteY3684" fmla="*/ 2039612 h 7061576"/>
              <a:gd name="connsiteX3685" fmla="*/ 11901193 w 14424775"/>
              <a:gd name="connsiteY3685" fmla="*/ 2073355 h 7061576"/>
              <a:gd name="connsiteX3686" fmla="*/ 11884325 w 14424775"/>
              <a:gd name="connsiteY3686" fmla="*/ 2149177 h 7061576"/>
              <a:gd name="connsiteX3687" fmla="*/ 11816032 w 14424775"/>
              <a:gd name="connsiteY3687" fmla="*/ 2115433 h 7061576"/>
              <a:gd name="connsiteX3688" fmla="*/ 11747738 w 14424775"/>
              <a:gd name="connsiteY3688" fmla="*/ 2149177 h 7061576"/>
              <a:gd name="connsiteX3689" fmla="*/ 11730870 w 14424775"/>
              <a:gd name="connsiteY3689" fmla="*/ 2073355 h 7061576"/>
              <a:gd name="connsiteX3690" fmla="*/ 11662576 w 14424775"/>
              <a:gd name="connsiteY3690" fmla="*/ 2039612 h 7061576"/>
              <a:gd name="connsiteX3691" fmla="*/ 11594282 w 14424775"/>
              <a:gd name="connsiteY3691" fmla="*/ 2073355 h 7061576"/>
              <a:gd name="connsiteX3692" fmla="*/ 11577414 w 14424775"/>
              <a:gd name="connsiteY3692" fmla="*/ 2149177 h 7061576"/>
              <a:gd name="connsiteX3693" fmla="*/ 11509121 w 14424775"/>
              <a:gd name="connsiteY3693" fmla="*/ 2115433 h 7061576"/>
              <a:gd name="connsiteX3694" fmla="*/ 11440827 w 14424775"/>
              <a:gd name="connsiteY3694" fmla="*/ 2149177 h 7061576"/>
              <a:gd name="connsiteX3695" fmla="*/ 11423959 w 14424775"/>
              <a:gd name="connsiteY3695" fmla="*/ 2073355 h 7061576"/>
              <a:gd name="connsiteX3696" fmla="*/ 11355666 w 14424775"/>
              <a:gd name="connsiteY3696" fmla="*/ 2039613 h 7061576"/>
              <a:gd name="connsiteX3697" fmla="*/ 11287372 w 14424775"/>
              <a:gd name="connsiteY3697" fmla="*/ 2073355 h 7061576"/>
              <a:gd name="connsiteX3698" fmla="*/ 11270504 w 14424775"/>
              <a:gd name="connsiteY3698" fmla="*/ 2149177 h 7061576"/>
              <a:gd name="connsiteX3699" fmla="*/ 11202211 w 14424775"/>
              <a:gd name="connsiteY3699" fmla="*/ 2115433 h 7061576"/>
              <a:gd name="connsiteX3700" fmla="*/ 11133917 w 14424775"/>
              <a:gd name="connsiteY3700" fmla="*/ 2149177 h 7061576"/>
              <a:gd name="connsiteX3701" fmla="*/ 11117049 w 14424775"/>
              <a:gd name="connsiteY3701" fmla="*/ 2073355 h 7061576"/>
              <a:gd name="connsiteX3702" fmla="*/ 11048755 w 14424775"/>
              <a:gd name="connsiteY3702" fmla="*/ 2039612 h 7061576"/>
              <a:gd name="connsiteX3703" fmla="*/ 10980461 w 14424775"/>
              <a:gd name="connsiteY3703" fmla="*/ 2073355 h 7061576"/>
              <a:gd name="connsiteX3704" fmla="*/ 10963593 w 14424775"/>
              <a:gd name="connsiteY3704" fmla="*/ 2149177 h 7061576"/>
              <a:gd name="connsiteX3705" fmla="*/ 10895300 w 14424775"/>
              <a:gd name="connsiteY3705" fmla="*/ 2115433 h 7061576"/>
              <a:gd name="connsiteX3706" fmla="*/ 10827006 w 14424775"/>
              <a:gd name="connsiteY3706" fmla="*/ 2149177 h 7061576"/>
              <a:gd name="connsiteX3707" fmla="*/ 10810138 w 14424775"/>
              <a:gd name="connsiteY3707" fmla="*/ 2073355 h 7061576"/>
              <a:gd name="connsiteX3708" fmla="*/ 10741844 w 14424775"/>
              <a:gd name="connsiteY3708" fmla="*/ 2039612 h 7061576"/>
              <a:gd name="connsiteX3709" fmla="*/ 10673550 w 14424775"/>
              <a:gd name="connsiteY3709" fmla="*/ 2073355 h 7061576"/>
              <a:gd name="connsiteX3710" fmla="*/ 10656682 w 14424775"/>
              <a:gd name="connsiteY3710" fmla="*/ 2149177 h 7061576"/>
              <a:gd name="connsiteX3711" fmla="*/ 10588389 w 14424775"/>
              <a:gd name="connsiteY3711" fmla="*/ 2115433 h 7061576"/>
              <a:gd name="connsiteX3712" fmla="*/ 10520095 w 14424775"/>
              <a:gd name="connsiteY3712" fmla="*/ 2149177 h 7061576"/>
              <a:gd name="connsiteX3713" fmla="*/ 10503227 w 14424775"/>
              <a:gd name="connsiteY3713" fmla="*/ 2073355 h 7061576"/>
              <a:gd name="connsiteX3714" fmla="*/ 10434933 w 14424775"/>
              <a:gd name="connsiteY3714" fmla="*/ 2039612 h 7061576"/>
              <a:gd name="connsiteX3715" fmla="*/ 10366639 w 14424775"/>
              <a:gd name="connsiteY3715" fmla="*/ 2073355 h 7061576"/>
              <a:gd name="connsiteX3716" fmla="*/ 10349771 w 14424775"/>
              <a:gd name="connsiteY3716" fmla="*/ 2149177 h 7061576"/>
              <a:gd name="connsiteX3717" fmla="*/ 10281478 w 14424775"/>
              <a:gd name="connsiteY3717" fmla="*/ 2115433 h 7061576"/>
              <a:gd name="connsiteX3718" fmla="*/ 10213184 w 14424775"/>
              <a:gd name="connsiteY3718" fmla="*/ 2149177 h 7061576"/>
              <a:gd name="connsiteX3719" fmla="*/ 10196316 w 14424775"/>
              <a:gd name="connsiteY3719" fmla="*/ 2073355 h 7061576"/>
              <a:gd name="connsiteX3720" fmla="*/ 10128022 w 14424775"/>
              <a:gd name="connsiteY3720" fmla="*/ 2039612 h 7061576"/>
              <a:gd name="connsiteX3721" fmla="*/ 10059728 w 14424775"/>
              <a:gd name="connsiteY3721" fmla="*/ 2073355 h 7061576"/>
              <a:gd name="connsiteX3722" fmla="*/ 10042860 w 14424775"/>
              <a:gd name="connsiteY3722" fmla="*/ 2149177 h 7061576"/>
              <a:gd name="connsiteX3723" fmla="*/ 9974567 w 14424775"/>
              <a:gd name="connsiteY3723" fmla="*/ 2115433 h 7061576"/>
              <a:gd name="connsiteX3724" fmla="*/ 9906273 w 14424775"/>
              <a:gd name="connsiteY3724" fmla="*/ 2149177 h 7061576"/>
              <a:gd name="connsiteX3725" fmla="*/ 9889405 w 14424775"/>
              <a:gd name="connsiteY3725" fmla="*/ 2073355 h 7061576"/>
              <a:gd name="connsiteX3726" fmla="*/ 9821111 w 14424775"/>
              <a:gd name="connsiteY3726" fmla="*/ 2039612 h 7061576"/>
              <a:gd name="connsiteX3727" fmla="*/ 9752817 w 14424775"/>
              <a:gd name="connsiteY3727" fmla="*/ 2073355 h 7061576"/>
              <a:gd name="connsiteX3728" fmla="*/ 9735949 w 14424775"/>
              <a:gd name="connsiteY3728" fmla="*/ 2149177 h 7061576"/>
              <a:gd name="connsiteX3729" fmla="*/ 9667656 w 14424775"/>
              <a:gd name="connsiteY3729" fmla="*/ 2115433 h 7061576"/>
              <a:gd name="connsiteX3730" fmla="*/ 9599362 w 14424775"/>
              <a:gd name="connsiteY3730" fmla="*/ 2149177 h 7061576"/>
              <a:gd name="connsiteX3731" fmla="*/ 9582494 w 14424775"/>
              <a:gd name="connsiteY3731" fmla="*/ 2073355 h 7061576"/>
              <a:gd name="connsiteX3732" fmla="*/ 9514201 w 14424775"/>
              <a:gd name="connsiteY3732" fmla="*/ 2039613 h 7061576"/>
              <a:gd name="connsiteX3733" fmla="*/ 9445907 w 14424775"/>
              <a:gd name="connsiteY3733" fmla="*/ 2073355 h 7061576"/>
              <a:gd name="connsiteX3734" fmla="*/ 9429039 w 14424775"/>
              <a:gd name="connsiteY3734" fmla="*/ 2149177 h 7061576"/>
              <a:gd name="connsiteX3735" fmla="*/ 9360746 w 14424775"/>
              <a:gd name="connsiteY3735" fmla="*/ 2115433 h 7061576"/>
              <a:gd name="connsiteX3736" fmla="*/ 9292452 w 14424775"/>
              <a:gd name="connsiteY3736" fmla="*/ 2149177 h 7061576"/>
              <a:gd name="connsiteX3737" fmla="*/ 9275584 w 14424775"/>
              <a:gd name="connsiteY3737" fmla="*/ 2073355 h 7061576"/>
              <a:gd name="connsiteX3738" fmla="*/ 9207290 w 14424775"/>
              <a:gd name="connsiteY3738" fmla="*/ 2039612 h 7061576"/>
              <a:gd name="connsiteX3739" fmla="*/ 9138996 w 14424775"/>
              <a:gd name="connsiteY3739" fmla="*/ 2073355 h 7061576"/>
              <a:gd name="connsiteX3740" fmla="*/ 9122128 w 14424775"/>
              <a:gd name="connsiteY3740" fmla="*/ 2149177 h 7061576"/>
              <a:gd name="connsiteX3741" fmla="*/ 9053835 w 14424775"/>
              <a:gd name="connsiteY3741" fmla="*/ 2115433 h 7061576"/>
              <a:gd name="connsiteX3742" fmla="*/ 8985541 w 14424775"/>
              <a:gd name="connsiteY3742" fmla="*/ 2149177 h 7061576"/>
              <a:gd name="connsiteX3743" fmla="*/ 8968673 w 14424775"/>
              <a:gd name="connsiteY3743" fmla="*/ 2073355 h 7061576"/>
              <a:gd name="connsiteX3744" fmla="*/ 8900379 w 14424775"/>
              <a:gd name="connsiteY3744" fmla="*/ 2039612 h 7061576"/>
              <a:gd name="connsiteX3745" fmla="*/ 8832085 w 14424775"/>
              <a:gd name="connsiteY3745" fmla="*/ 2073355 h 7061576"/>
              <a:gd name="connsiteX3746" fmla="*/ 8815217 w 14424775"/>
              <a:gd name="connsiteY3746" fmla="*/ 2149177 h 7061576"/>
              <a:gd name="connsiteX3747" fmla="*/ 8746924 w 14424775"/>
              <a:gd name="connsiteY3747" fmla="*/ 2115433 h 7061576"/>
              <a:gd name="connsiteX3748" fmla="*/ 8678630 w 14424775"/>
              <a:gd name="connsiteY3748" fmla="*/ 2149177 h 7061576"/>
              <a:gd name="connsiteX3749" fmla="*/ 8661762 w 14424775"/>
              <a:gd name="connsiteY3749" fmla="*/ 2073355 h 7061576"/>
              <a:gd name="connsiteX3750" fmla="*/ 8593468 w 14424775"/>
              <a:gd name="connsiteY3750" fmla="*/ 2039612 h 7061576"/>
              <a:gd name="connsiteX3751" fmla="*/ 8525174 w 14424775"/>
              <a:gd name="connsiteY3751" fmla="*/ 2073355 h 7061576"/>
              <a:gd name="connsiteX3752" fmla="*/ 8508306 w 14424775"/>
              <a:gd name="connsiteY3752" fmla="*/ 2149177 h 7061576"/>
              <a:gd name="connsiteX3753" fmla="*/ 8440013 w 14424775"/>
              <a:gd name="connsiteY3753" fmla="*/ 2115433 h 7061576"/>
              <a:gd name="connsiteX3754" fmla="*/ 8371719 w 14424775"/>
              <a:gd name="connsiteY3754" fmla="*/ 2149177 h 7061576"/>
              <a:gd name="connsiteX3755" fmla="*/ 8354851 w 14424775"/>
              <a:gd name="connsiteY3755" fmla="*/ 2073355 h 7061576"/>
              <a:gd name="connsiteX3756" fmla="*/ 8286557 w 14424775"/>
              <a:gd name="connsiteY3756" fmla="*/ 2039612 h 7061576"/>
              <a:gd name="connsiteX3757" fmla="*/ 8218263 w 14424775"/>
              <a:gd name="connsiteY3757" fmla="*/ 2073355 h 7061576"/>
              <a:gd name="connsiteX3758" fmla="*/ 8201395 w 14424775"/>
              <a:gd name="connsiteY3758" fmla="*/ 2149177 h 7061576"/>
              <a:gd name="connsiteX3759" fmla="*/ 8133102 w 14424775"/>
              <a:gd name="connsiteY3759" fmla="*/ 2115433 h 7061576"/>
              <a:gd name="connsiteX3760" fmla="*/ 8064808 w 14424775"/>
              <a:gd name="connsiteY3760" fmla="*/ 2149177 h 7061576"/>
              <a:gd name="connsiteX3761" fmla="*/ 8047940 w 14424775"/>
              <a:gd name="connsiteY3761" fmla="*/ 2073355 h 7061576"/>
              <a:gd name="connsiteX3762" fmla="*/ 7979645 w 14424775"/>
              <a:gd name="connsiteY3762" fmla="*/ 2039612 h 7061576"/>
              <a:gd name="connsiteX3763" fmla="*/ 8026907 w 14424775"/>
              <a:gd name="connsiteY3763" fmla="*/ 1978809 h 7061576"/>
              <a:gd name="connsiteX3764" fmla="*/ 8010040 w 14424775"/>
              <a:gd name="connsiteY3764" fmla="*/ 1902988 h 7061576"/>
              <a:gd name="connsiteX3765" fmla="*/ 8085841 w 14424775"/>
              <a:gd name="connsiteY3765" fmla="*/ 1902988 h 7061576"/>
              <a:gd name="connsiteX3766" fmla="*/ 6905485 w 14424775"/>
              <a:gd name="connsiteY3766" fmla="*/ 1842184 h 7061576"/>
              <a:gd name="connsiteX3767" fmla="*/ 6952745 w 14424775"/>
              <a:gd name="connsiteY3767" fmla="*/ 1902988 h 7061576"/>
              <a:gd name="connsiteX3768" fmla="*/ 7028552 w 14424775"/>
              <a:gd name="connsiteY3768" fmla="*/ 1902988 h 7061576"/>
              <a:gd name="connsiteX3769" fmla="*/ 7011681 w 14424775"/>
              <a:gd name="connsiteY3769" fmla="*/ 1978809 h 7061576"/>
              <a:gd name="connsiteX3770" fmla="*/ 7058937 w 14424775"/>
              <a:gd name="connsiteY3770" fmla="*/ 2039612 h 7061576"/>
              <a:gd name="connsiteX3771" fmla="*/ 6990636 w 14424775"/>
              <a:gd name="connsiteY3771" fmla="*/ 2073355 h 7061576"/>
              <a:gd name="connsiteX3772" fmla="*/ 6973760 w 14424775"/>
              <a:gd name="connsiteY3772" fmla="*/ 2149177 h 7061576"/>
              <a:gd name="connsiteX3773" fmla="*/ 6905485 w 14424775"/>
              <a:gd name="connsiteY3773" fmla="*/ 2115433 h 7061576"/>
              <a:gd name="connsiteX3774" fmla="*/ 6837182 w 14424775"/>
              <a:gd name="connsiteY3774" fmla="*/ 2149177 h 7061576"/>
              <a:gd name="connsiteX3775" fmla="*/ 6820314 w 14424775"/>
              <a:gd name="connsiteY3775" fmla="*/ 2073355 h 7061576"/>
              <a:gd name="connsiteX3776" fmla="*/ 6752034 w 14424775"/>
              <a:gd name="connsiteY3776" fmla="*/ 2039612 h 7061576"/>
              <a:gd name="connsiteX3777" fmla="*/ 6799286 w 14424775"/>
              <a:gd name="connsiteY3777" fmla="*/ 1978809 h 7061576"/>
              <a:gd name="connsiteX3778" fmla="*/ 6782417 w 14424775"/>
              <a:gd name="connsiteY3778" fmla="*/ 1902988 h 7061576"/>
              <a:gd name="connsiteX3779" fmla="*/ 6858225 w 14424775"/>
              <a:gd name="connsiteY3779" fmla="*/ 1902988 h 7061576"/>
              <a:gd name="connsiteX3780" fmla="*/ 3836404 w 14424775"/>
              <a:gd name="connsiteY3780" fmla="*/ 1842184 h 7061576"/>
              <a:gd name="connsiteX3781" fmla="*/ 3883661 w 14424775"/>
              <a:gd name="connsiteY3781" fmla="*/ 1902988 h 7061576"/>
              <a:gd name="connsiteX3782" fmla="*/ 3959468 w 14424775"/>
              <a:gd name="connsiteY3782" fmla="*/ 1902988 h 7061576"/>
              <a:gd name="connsiteX3783" fmla="*/ 3942603 w 14424775"/>
              <a:gd name="connsiteY3783" fmla="*/ 1978809 h 7061576"/>
              <a:gd name="connsiteX3784" fmla="*/ 3989861 w 14424775"/>
              <a:gd name="connsiteY3784" fmla="*/ 2039611 h 7061576"/>
              <a:gd name="connsiteX3785" fmla="*/ 4037123 w 14424775"/>
              <a:gd name="connsiteY3785" fmla="*/ 1978809 h 7061576"/>
              <a:gd name="connsiteX3786" fmla="*/ 4020252 w 14424775"/>
              <a:gd name="connsiteY3786" fmla="*/ 1902988 h 7061576"/>
              <a:gd name="connsiteX3787" fmla="*/ 4096056 w 14424775"/>
              <a:gd name="connsiteY3787" fmla="*/ 1902988 h 7061576"/>
              <a:gd name="connsiteX3788" fmla="*/ 4143316 w 14424775"/>
              <a:gd name="connsiteY3788" fmla="*/ 1842184 h 7061576"/>
              <a:gd name="connsiteX3789" fmla="*/ 4190571 w 14424775"/>
              <a:gd name="connsiteY3789" fmla="*/ 1902988 h 7061576"/>
              <a:gd name="connsiteX3790" fmla="*/ 4266374 w 14424775"/>
              <a:gd name="connsiteY3790" fmla="*/ 1902988 h 7061576"/>
              <a:gd name="connsiteX3791" fmla="*/ 4249506 w 14424775"/>
              <a:gd name="connsiteY3791" fmla="*/ 1978809 h 7061576"/>
              <a:gd name="connsiteX3792" fmla="*/ 4296770 w 14424775"/>
              <a:gd name="connsiteY3792" fmla="*/ 2039612 h 7061576"/>
              <a:gd name="connsiteX3793" fmla="*/ 4228472 w 14424775"/>
              <a:gd name="connsiteY3793" fmla="*/ 2073355 h 7061576"/>
              <a:gd name="connsiteX3794" fmla="*/ 4211604 w 14424775"/>
              <a:gd name="connsiteY3794" fmla="*/ 2149177 h 7061576"/>
              <a:gd name="connsiteX3795" fmla="*/ 4143316 w 14424775"/>
              <a:gd name="connsiteY3795" fmla="*/ 2115433 h 7061576"/>
              <a:gd name="connsiteX3796" fmla="*/ 4075024 w 14424775"/>
              <a:gd name="connsiteY3796" fmla="*/ 2149177 h 7061576"/>
              <a:gd name="connsiteX3797" fmla="*/ 4058156 w 14424775"/>
              <a:gd name="connsiteY3797" fmla="*/ 2073355 h 7061576"/>
              <a:gd name="connsiteX3798" fmla="*/ 3989861 w 14424775"/>
              <a:gd name="connsiteY3798" fmla="*/ 2039612 h 7061576"/>
              <a:gd name="connsiteX3799" fmla="*/ 3921564 w 14424775"/>
              <a:gd name="connsiteY3799" fmla="*/ 2073355 h 7061576"/>
              <a:gd name="connsiteX3800" fmla="*/ 3904693 w 14424775"/>
              <a:gd name="connsiteY3800" fmla="*/ 2149177 h 7061576"/>
              <a:gd name="connsiteX3801" fmla="*/ 3836404 w 14424775"/>
              <a:gd name="connsiteY3801" fmla="*/ 2115433 h 7061576"/>
              <a:gd name="connsiteX3802" fmla="*/ 3768109 w 14424775"/>
              <a:gd name="connsiteY3802" fmla="*/ 2149177 h 7061576"/>
              <a:gd name="connsiteX3803" fmla="*/ 3751241 w 14424775"/>
              <a:gd name="connsiteY3803" fmla="*/ 2073355 h 7061576"/>
              <a:gd name="connsiteX3804" fmla="*/ 3682952 w 14424775"/>
              <a:gd name="connsiteY3804" fmla="*/ 2039612 h 7061576"/>
              <a:gd name="connsiteX3805" fmla="*/ 3730211 w 14424775"/>
              <a:gd name="connsiteY3805" fmla="*/ 1978809 h 7061576"/>
              <a:gd name="connsiteX3806" fmla="*/ 3713343 w 14424775"/>
              <a:gd name="connsiteY3806" fmla="*/ 1902988 h 7061576"/>
              <a:gd name="connsiteX3807" fmla="*/ 3789140 w 14424775"/>
              <a:gd name="connsiteY3807" fmla="*/ 1902988 h 7061576"/>
              <a:gd name="connsiteX3808" fmla="*/ 1381120 w 14424775"/>
              <a:gd name="connsiteY3808" fmla="*/ 1842184 h 7061576"/>
              <a:gd name="connsiteX3809" fmla="*/ 1428380 w 14424775"/>
              <a:gd name="connsiteY3809" fmla="*/ 1902988 h 7061576"/>
              <a:gd name="connsiteX3810" fmla="*/ 1504181 w 14424775"/>
              <a:gd name="connsiteY3810" fmla="*/ 1902988 h 7061576"/>
              <a:gd name="connsiteX3811" fmla="*/ 1487314 w 14424775"/>
              <a:gd name="connsiteY3811" fmla="*/ 1978809 h 7061576"/>
              <a:gd name="connsiteX3812" fmla="*/ 1534576 w 14424775"/>
              <a:gd name="connsiteY3812" fmla="*/ 2039610 h 7061576"/>
              <a:gd name="connsiteX3813" fmla="*/ 1581837 w 14424775"/>
              <a:gd name="connsiteY3813" fmla="*/ 1978809 h 7061576"/>
              <a:gd name="connsiteX3814" fmla="*/ 1564971 w 14424775"/>
              <a:gd name="connsiteY3814" fmla="*/ 1902988 h 7061576"/>
              <a:gd name="connsiteX3815" fmla="*/ 1640771 w 14424775"/>
              <a:gd name="connsiteY3815" fmla="*/ 1902988 h 7061576"/>
              <a:gd name="connsiteX3816" fmla="*/ 1688033 w 14424775"/>
              <a:gd name="connsiteY3816" fmla="*/ 1842184 h 7061576"/>
              <a:gd name="connsiteX3817" fmla="*/ 1735293 w 14424775"/>
              <a:gd name="connsiteY3817" fmla="*/ 1902988 h 7061576"/>
              <a:gd name="connsiteX3818" fmla="*/ 1811096 w 14424775"/>
              <a:gd name="connsiteY3818" fmla="*/ 1902988 h 7061576"/>
              <a:gd name="connsiteX3819" fmla="*/ 1794227 w 14424775"/>
              <a:gd name="connsiteY3819" fmla="*/ 1978809 h 7061576"/>
              <a:gd name="connsiteX3820" fmla="*/ 1841490 w 14424775"/>
              <a:gd name="connsiteY3820" fmla="*/ 2039610 h 7061576"/>
              <a:gd name="connsiteX3821" fmla="*/ 1888750 w 14424775"/>
              <a:gd name="connsiteY3821" fmla="*/ 1978809 h 7061576"/>
              <a:gd name="connsiteX3822" fmla="*/ 1871884 w 14424775"/>
              <a:gd name="connsiteY3822" fmla="*/ 1902988 h 7061576"/>
              <a:gd name="connsiteX3823" fmla="*/ 1947680 w 14424775"/>
              <a:gd name="connsiteY3823" fmla="*/ 1902988 h 7061576"/>
              <a:gd name="connsiteX3824" fmla="*/ 1994940 w 14424775"/>
              <a:gd name="connsiteY3824" fmla="*/ 1842184 h 7061576"/>
              <a:gd name="connsiteX3825" fmla="*/ 2042200 w 14424775"/>
              <a:gd name="connsiteY3825" fmla="*/ 1902988 h 7061576"/>
              <a:gd name="connsiteX3826" fmla="*/ 2118002 w 14424775"/>
              <a:gd name="connsiteY3826" fmla="*/ 1902988 h 7061576"/>
              <a:gd name="connsiteX3827" fmla="*/ 2101134 w 14424775"/>
              <a:gd name="connsiteY3827" fmla="*/ 1978809 h 7061576"/>
              <a:gd name="connsiteX3828" fmla="*/ 2148394 w 14424775"/>
              <a:gd name="connsiteY3828" fmla="*/ 2039610 h 7061576"/>
              <a:gd name="connsiteX3829" fmla="*/ 2195655 w 14424775"/>
              <a:gd name="connsiteY3829" fmla="*/ 1978809 h 7061576"/>
              <a:gd name="connsiteX3830" fmla="*/ 2178789 w 14424775"/>
              <a:gd name="connsiteY3830" fmla="*/ 1902988 h 7061576"/>
              <a:gd name="connsiteX3831" fmla="*/ 2254591 w 14424775"/>
              <a:gd name="connsiteY3831" fmla="*/ 1902988 h 7061576"/>
              <a:gd name="connsiteX3832" fmla="*/ 2301849 w 14424775"/>
              <a:gd name="connsiteY3832" fmla="*/ 1842184 h 7061576"/>
              <a:gd name="connsiteX3833" fmla="*/ 2349112 w 14424775"/>
              <a:gd name="connsiteY3833" fmla="*/ 1902988 h 7061576"/>
              <a:gd name="connsiteX3834" fmla="*/ 2424913 w 14424775"/>
              <a:gd name="connsiteY3834" fmla="*/ 1902988 h 7061576"/>
              <a:gd name="connsiteX3835" fmla="*/ 2408046 w 14424775"/>
              <a:gd name="connsiteY3835" fmla="*/ 1978809 h 7061576"/>
              <a:gd name="connsiteX3836" fmla="*/ 2455305 w 14424775"/>
              <a:gd name="connsiteY3836" fmla="*/ 2039610 h 7061576"/>
              <a:gd name="connsiteX3837" fmla="*/ 2502567 w 14424775"/>
              <a:gd name="connsiteY3837" fmla="*/ 1978809 h 7061576"/>
              <a:gd name="connsiteX3838" fmla="*/ 2485702 w 14424775"/>
              <a:gd name="connsiteY3838" fmla="*/ 1902988 h 7061576"/>
              <a:gd name="connsiteX3839" fmla="*/ 2561500 w 14424775"/>
              <a:gd name="connsiteY3839" fmla="*/ 1902988 h 7061576"/>
              <a:gd name="connsiteX3840" fmla="*/ 2608763 w 14424775"/>
              <a:gd name="connsiteY3840" fmla="*/ 1842184 h 7061576"/>
              <a:gd name="connsiteX3841" fmla="*/ 2656019 w 14424775"/>
              <a:gd name="connsiteY3841" fmla="*/ 1902988 h 7061576"/>
              <a:gd name="connsiteX3842" fmla="*/ 2731823 w 14424775"/>
              <a:gd name="connsiteY3842" fmla="*/ 1902988 h 7061576"/>
              <a:gd name="connsiteX3843" fmla="*/ 2714955 w 14424775"/>
              <a:gd name="connsiteY3843" fmla="*/ 1978809 h 7061576"/>
              <a:gd name="connsiteX3844" fmla="*/ 2762218 w 14424775"/>
              <a:gd name="connsiteY3844" fmla="*/ 2039610 h 7061576"/>
              <a:gd name="connsiteX3845" fmla="*/ 2809481 w 14424775"/>
              <a:gd name="connsiteY3845" fmla="*/ 1978809 h 7061576"/>
              <a:gd name="connsiteX3846" fmla="*/ 2792613 w 14424775"/>
              <a:gd name="connsiteY3846" fmla="*/ 1902988 h 7061576"/>
              <a:gd name="connsiteX3847" fmla="*/ 2868416 w 14424775"/>
              <a:gd name="connsiteY3847" fmla="*/ 1902988 h 7061576"/>
              <a:gd name="connsiteX3848" fmla="*/ 2915676 w 14424775"/>
              <a:gd name="connsiteY3848" fmla="*/ 1842184 h 7061576"/>
              <a:gd name="connsiteX3849" fmla="*/ 2962936 w 14424775"/>
              <a:gd name="connsiteY3849" fmla="*/ 1902988 h 7061576"/>
              <a:gd name="connsiteX3850" fmla="*/ 3038736 w 14424775"/>
              <a:gd name="connsiteY3850" fmla="*/ 1902988 h 7061576"/>
              <a:gd name="connsiteX3851" fmla="*/ 3021870 w 14424775"/>
              <a:gd name="connsiteY3851" fmla="*/ 1978809 h 7061576"/>
              <a:gd name="connsiteX3852" fmla="*/ 3069132 w 14424775"/>
              <a:gd name="connsiteY3852" fmla="*/ 2039612 h 7061576"/>
              <a:gd name="connsiteX3853" fmla="*/ 3000837 w 14424775"/>
              <a:gd name="connsiteY3853" fmla="*/ 2073355 h 7061576"/>
              <a:gd name="connsiteX3854" fmla="*/ 2983969 w 14424775"/>
              <a:gd name="connsiteY3854" fmla="*/ 2149177 h 7061576"/>
              <a:gd name="connsiteX3855" fmla="*/ 2915676 w 14424775"/>
              <a:gd name="connsiteY3855" fmla="*/ 2115433 h 7061576"/>
              <a:gd name="connsiteX3856" fmla="*/ 2847381 w 14424775"/>
              <a:gd name="connsiteY3856" fmla="*/ 2149177 h 7061576"/>
              <a:gd name="connsiteX3857" fmla="*/ 2830515 w 14424775"/>
              <a:gd name="connsiteY3857" fmla="*/ 2073355 h 7061576"/>
              <a:gd name="connsiteX3858" fmla="*/ 2762218 w 14424775"/>
              <a:gd name="connsiteY3858" fmla="*/ 2039612 h 7061576"/>
              <a:gd name="connsiteX3859" fmla="*/ 2693919 w 14424775"/>
              <a:gd name="connsiteY3859" fmla="*/ 2073355 h 7061576"/>
              <a:gd name="connsiteX3860" fmla="*/ 2677056 w 14424775"/>
              <a:gd name="connsiteY3860" fmla="*/ 2149177 h 7061576"/>
              <a:gd name="connsiteX3861" fmla="*/ 2608763 w 14424775"/>
              <a:gd name="connsiteY3861" fmla="*/ 2115433 h 7061576"/>
              <a:gd name="connsiteX3862" fmla="*/ 2540469 w 14424775"/>
              <a:gd name="connsiteY3862" fmla="*/ 2149177 h 7061576"/>
              <a:gd name="connsiteX3863" fmla="*/ 2523602 w 14424775"/>
              <a:gd name="connsiteY3863" fmla="*/ 2073355 h 7061576"/>
              <a:gd name="connsiteX3864" fmla="*/ 2455305 w 14424775"/>
              <a:gd name="connsiteY3864" fmla="*/ 2039612 h 7061576"/>
              <a:gd name="connsiteX3865" fmla="*/ 2387013 w 14424775"/>
              <a:gd name="connsiteY3865" fmla="*/ 2073355 h 7061576"/>
              <a:gd name="connsiteX3866" fmla="*/ 2370146 w 14424775"/>
              <a:gd name="connsiteY3866" fmla="*/ 2149177 h 7061576"/>
              <a:gd name="connsiteX3867" fmla="*/ 2301849 w 14424775"/>
              <a:gd name="connsiteY3867" fmla="*/ 2115433 h 7061576"/>
              <a:gd name="connsiteX3868" fmla="*/ 2233557 w 14424775"/>
              <a:gd name="connsiteY3868" fmla="*/ 2149177 h 7061576"/>
              <a:gd name="connsiteX3869" fmla="*/ 2216690 w 14424775"/>
              <a:gd name="connsiteY3869" fmla="*/ 2073355 h 7061576"/>
              <a:gd name="connsiteX3870" fmla="*/ 2148394 w 14424775"/>
              <a:gd name="connsiteY3870" fmla="*/ 2039612 h 7061576"/>
              <a:gd name="connsiteX3871" fmla="*/ 2080101 w 14424775"/>
              <a:gd name="connsiteY3871" fmla="*/ 2073355 h 7061576"/>
              <a:gd name="connsiteX3872" fmla="*/ 2063234 w 14424775"/>
              <a:gd name="connsiteY3872" fmla="*/ 2149177 h 7061576"/>
              <a:gd name="connsiteX3873" fmla="*/ 1994940 w 14424775"/>
              <a:gd name="connsiteY3873" fmla="*/ 2115433 h 7061576"/>
              <a:gd name="connsiteX3874" fmla="*/ 1926653 w 14424775"/>
              <a:gd name="connsiteY3874" fmla="*/ 2149177 h 7061576"/>
              <a:gd name="connsiteX3875" fmla="*/ 1909784 w 14424775"/>
              <a:gd name="connsiteY3875" fmla="*/ 2073355 h 7061576"/>
              <a:gd name="connsiteX3876" fmla="*/ 1841490 w 14424775"/>
              <a:gd name="connsiteY3876" fmla="*/ 2039612 h 7061576"/>
              <a:gd name="connsiteX3877" fmla="*/ 1773194 w 14424775"/>
              <a:gd name="connsiteY3877" fmla="*/ 2073355 h 7061576"/>
              <a:gd name="connsiteX3878" fmla="*/ 1756326 w 14424775"/>
              <a:gd name="connsiteY3878" fmla="*/ 2149177 h 7061576"/>
              <a:gd name="connsiteX3879" fmla="*/ 1688033 w 14424775"/>
              <a:gd name="connsiteY3879" fmla="*/ 2115433 h 7061576"/>
              <a:gd name="connsiteX3880" fmla="*/ 1619739 w 14424775"/>
              <a:gd name="connsiteY3880" fmla="*/ 2149177 h 7061576"/>
              <a:gd name="connsiteX3881" fmla="*/ 1602871 w 14424775"/>
              <a:gd name="connsiteY3881" fmla="*/ 2073355 h 7061576"/>
              <a:gd name="connsiteX3882" fmla="*/ 1534576 w 14424775"/>
              <a:gd name="connsiteY3882" fmla="*/ 2039612 h 7061576"/>
              <a:gd name="connsiteX3883" fmla="*/ 1466280 w 14424775"/>
              <a:gd name="connsiteY3883" fmla="*/ 2073355 h 7061576"/>
              <a:gd name="connsiteX3884" fmla="*/ 1449413 w 14424775"/>
              <a:gd name="connsiteY3884" fmla="*/ 2149177 h 7061576"/>
              <a:gd name="connsiteX3885" fmla="*/ 1381120 w 14424775"/>
              <a:gd name="connsiteY3885" fmla="*/ 2115433 h 7061576"/>
              <a:gd name="connsiteX3886" fmla="*/ 1312816 w 14424775"/>
              <a:gd name="connsiteY3886" fmla="*/ 2149177 h 7061576"/>
              <a:gd name="connsiteX3887" fmla="*/ 1295948 w 14424775"/>
              <a:gd name="connsiteY3887" fmla="*/ 2073355 h 7061576"/>
              <a:gd name="connsiteX3888" fmla="*/ 1227653 w 14424775"/>
              <a:gd name="connsiteY3888" fmla="*/ 2039612 h 7061576"/>
              <a:gd name="connsiteX3889" fmla="*/ 1274915 w 14424775"/>
              <a:gd name="connsiteY3889" fmla="*/ 1978809 h 7061576"/>
              <a:gd name="connsiteX3890" fmla="*/ 1258048 w 14424775"/>
              <a:gd name="connsiteY3890" fmla="*/ 1902988 h 7061576"/>
              <a:gd name="connsiteX3891" fmla="*/ 1333860 w 14424775"/>
              <a:gd name="connsiteY3891" fmla="*/ 1902988 h 7061576"/>
              <a:gd name="connsiteX3892" fmla="*/ 153470 w 14424775"/>
              <a:gd name="connsiteY3892" fmla="*/ 1842184 h 7061576"/>
              <a:gd name="connsiteX3893" fmla="*/ 200730 w 14424775"/>
              <a:gd name="connsiteY3893" fmla="*/ 1902988 h 7061576"/>
              <a:gd name="connsiteX3894" fmla="*/ 276530 w 14424775"/>
              <a:gd name="connsiteY3894" fmla="*/ 1902988 h 7061576"/>
              <a:gd name="connsiteX3895" fmla="*/ 259663 w 14424775"/>
              <a:gd name="connsiteY3895" fmla="*/ 1978809 h 7061576"/>
              <a:gd name="connsiteX3896" fmla="*/ 306925 w 14424775"/>
              <a:gd name="connsiteY3896" fmla="*/ 2039612 h 7061576"/>
              <a:gd name="connsiteX3897" fmla="*/ 238630 w 14424775"/>
              <a:gd name="connsiteY3897" fmla="*/ 2073355 h 7061576"/>
              <a:gd name="connsiteX3898" fmla="*/ 221762 w 14424775"/>
              <a:gd name="connsiteY3898" fmla="*/ 2149177 h 7061576"/>
              <a:gd name="connsiteX3899" fmla="*/ 153470 w 14424775"/>
              <a:gd name="connsiteY3899" fmla="*/ 2115433 h 7061576"/>
              <a:gd name="connsiteX3900" fmla="*/ 85176 w 14424775"/>
              <a:gd name="connsiteY3900" fmla="*/ 2149177 h 7061576"/>
              <a:gd name="connsiteX3901" fmla="*/ 68308 w 14424775"/>
              <a:gd name="connsiteY3901" fmla="*/ 2073355 h 7061576"/>
              <a:gd name="connsiteX3902" fmla="*/ 13 w 14424775"/>
              <a:gd name="connsiteY3902" fmla="*/ 2039612 h 7061576"/>
              <a:gd name="connsiteX3903" fmla="*/ 47275 w 14424775"/>
              <a:gd name="connsiteY3903" fmla="*/ 1978809 h 7061576"/>
              <a:gd name="connsiteX3904" fmla="*/ 30408 w 14424775"/>
              <a:gd name="connsiteY3904" fmla="*/ 1902988 h 7061576"/>
              <a:gd name="connsiteX3905" fmla="*/ 106209 w 14424775"/>
              <a:gd name="connsiteY3905" fmla="*/ 1902988 h 7061576"/>
              <a:gd name="connsiteX3906" fmla="*/ 13657497 w 14424775"/>
              <a:gd name="connsiteY3906" fmla="*/ 1535193 h 7061576"/>
              <a:gd name="connsiteX3907" fmla="*/ 13704757 w 14424775"/>
              <a:gd name="connsiteY3907" fmla="*/ 1595997 h 7061576"/>
              <a:gd name="connsiteX3908" fmla="*/ 13780558 w 14424775"/>
              <a:gd name="connsiteY3908" fmla="*/ 1595997 h 7061576"/>
              <a:gd name="connsiteX3909" fmla="*/ 13763691 w 14424775"/>
              <a:gd name="connsiteY3909" fmla="*/ 1671818 h 7061576"/>
              <a:gd name="connsiteX3910" fmla="*/ 13810952 w 14424775"/>
              <a:gd name="connsiteY3910" fmla="*/ 1732620 h 7061576"/>
              <a:gd name="connsiteX3911" fmla="*/ 13858213 w 14424775"/>
              <a:gd name="connsiteY3911" fmla="*/ 1671818 h 7061576"/>
              <a:gd name="connsiteX3912" fmla="*/ 13841346 w 14424775"/>
              <a:gd name="connsiteY3912" fmla="*/ 1595997 h 7061576"/>
              <a:gd name="connsiteX3913" fmla="*/ 13917147 w 14424775"/>
              <a:gd name="connsiteY3913" fmla="*/ 1595997 h 7061576"/>
              <a:gd name="connsiteX3914" fmla="*/ 13964408 w 14424775"/>
              <a:gd name="connsiteY3914" fmla="*/ 1535193 h 7061576"/>
              <a:gd name="connsiteX3915" fmla="*/ 14011668 w 14424775"/>
              <a:gd name="connsiteY3915" fmla="*/ 1595997 h 7061576"/>
              <a:gd name="connsiteX3916" fmla="*/ 14087469 w 14424775"/>
              <a:gd name="connsiteY3916" fmla="*/ 1595997 h 7061576"/>
              <a:gd name="connsiteX3917" fmla="*/ 14070602 w 14424775"/>
              <a:gd name="connsiteY3917" fmla="*/ 1671818 h 7061576"/>
              <a:gd name="connsiteX3918" fmla="*/ 14117863 w 14424775"/>
              <a:gd name="connsiteY3918" fmla="*/ 1732620 h 7061576"/>
              <a:gd name="connsiteX3919" fmla="*/ 14165124 w 14424775"/>
              <a:gd name="connsiteY3919" fmla="*/ 1671818 h 7061576"/>
              <a:gd name="connsiteX3920" fmla="*/ 14148257 w 14424775"/>
              <a:gd name="connsiteY3920" fmla="*/ 1595997 h 7061576"/>
              <a:gd name="connsiteX3921" fmla="*/ 14224058 w 14424775"/>
              <a:gd name="connsiteY3921" fmla="*/ 1595997 h 7061576"/>
              <a:gd name="connsiteX3922" fmla="*/ 14271319 w 14424775"/>
              <a:gd name="connsiteY3922" fmla="*/ 1535193 h 7061576"/>
              <a:gd name="connsiteX3923" fmla="*/ 14318579 w 14424775"/>
              <a:gd name="connsiteY3923" fmla="*/ 1595997 h 7061576"/>
              <a:gd name="connsiteX3924" fmla="*/ 14394380 w 14424775"/>
              <a:gd name="connsiteY3924" fmla="*/ 1595997 h 7061576"/>
              <a:gd name="connsiteX3925" fmla="*/ 14377513 w 14424775"/>
              <a:gd name="connsiteY3925" fmla="*/ 1671818 h 7061576"/>
              <a:gd name="connsiteX3926" fmla="*/ 14424775 w 14424775"/>
              <a:gd name="connsiteY3926" fmla="*/ 1732621 h 7061576"/>
              <a:gd name="connsiteX3927" fmla="*/ 14356480 w 14424775"/>
              <a:gd name="connsiteY3927" fmla="*/ 1766364 h 7061576"/>
              <a:gd name="connsiteX3928" fmla="*/ 14339612 w 14424775"/>
              <a:gd name="connsiteY3928" fmla="*/ 1842186 h 7061576"/>
              <a:gd name="connsiteX3929" fmla="*/ 14271319 w 14424775"/>
              <a:gd name="connsiteY3929" fmla="*/ 1808442 h 7061576"/>
              <a:gd name="connsiteX3930" fmla="*/ 14203025 w 14424775"/>
              <a:gd name="connsiteY3930" fmla="*/ 1842186 h 7061576"/>
              <a:gd name="connsiteX3931" fmla="*/ 14186157 w 14424775"/>
              <a:gd name="connsiteY3931" fmla="*/ 1766364 h 7061576"/>
              <a:gd name="connsiteX3932" fmla="*/ 14117863 w 14424775"/>
              <a:gd name="connsiteY3932" fmla="*/ 1732621 h 7061576"/>
              <a:gd name="connsiteX3933" fmla="*/ 14049569 w 14424775"/>
              <a:gd name="connsiteY3933" fmla="*/ 1766364 h 7061576"/>
              <a:gd name="connsiteX3934" fmla="*/ 14032701 w 14424775"/>
              <a:gd name="connsiteY3934" fmla="*/ 1842186 h 7061576"/>
              <a:gd name="connsiteX3935" fmla="*/ 13964408 w 14424775"/>
              <a:gd name="connsiteY3935" fmla="*/ 1808442 h 7061576"/>
              <a:gd name="connsiteX3936" fmla="*/ 13896114 w 14424775"/>
              <a:gd name="connsiteY3936" fmla="*/ 1842186 h 7061576"/>
              <a:gd name="connsiteX3937" fmla="*/ 13879246 w 14424775"/>
              <a:gd name="connsiteY3937" fmla="*/ 1766364 h 7061576"/>
              <a:gd name="connsiteX3938" fmla="*/ 13810952 w 14424775"/>
              <a:gd name="connsiteY3938" fmla="*/ 1732621 h 7061576"/>
              <a:gd name="connsiteX3939" fmla="*/ 13742658 w 14424775"/>
              <a:gd name="connsiteY3939" fmla="*/ 1766364 h 7061576"/>
              <a:gd name="connsiteX3940" fmla="*/ 13725790 w 14424775"/>
              <a:gd name="connsiteY3940" fmla="*/ 1842186 h 7061576"/>
              <a:gd name="connsiteX3941" fmla="*/ 13657497 w 14424775"/>
              <a:gd name="connsiteY3941" fmla="*/ 1808442 h 7061576"/>
              <a:gd name="connsiteX3942" fmla="*/ 13589203 w 14424775"/>
              <a:gd name="connsiteY3942" fmla="*/ 1842186 h 7061576"/>
              <a:gd name="connsiteX3943" fmla="*/ 13572335 w 14424775"/>
              <a:gd name="connsiteY3943" fmla="*/ 1766364 h 7061576"/>
              <a:gd name="connsiteX3944" fmla="*/ 13504040 w 14424775"/>
              <a:gd name="connsiteY3944" fmla="*/ 1732621 h 7061576"/>
              <a:gd name="connsiteX3945" fmla="*/ 13551302 w 14424775"/>
              <a:gd name="connsiteY3945" fmla="*/ 1671818 h 7061576"/>
              <a:gd name="connsiteX3946" fmla="*/ 13534435 w 14424775"/>
              <a:gd name="connsiteY3946" fmla="*/ 1595997 h 7061576"/>
              <a:gd name="connsiteX3947" fmla="*/ 13610236 w 14424775"/>
              <a:gd name="connsiteY3947" fmla="*/ 1595997 h 7061576"/>
              <a:gd name="connsiteX3948" fmla="*/ 8440013 w 14424775"/>
              <a:gd name="connsiteY3948" fmla="*/ 1535159 h 7061576"/>
              <a:gd name="connsiteX3949" fmla="*/ 8487273 w 14424775"/>
              <a:gd name="connsiteY3949" fmla="*/ 1595963 h 7061576"/>
              <a:gd name="connsiteX3950" fmla="*/ 8563074 w 14424775"/>
              <a:gd name="connsiteY3950" fmla="*/ 1595963 h 7061576"/>
              <a:gd name="connsiteX3951" fmla="*/ 8546207 w 14424775"/>
              <a:gd name="connsiteY3951" fmla="*/ 1671784 h 7061576"/>
              <a:gd name="connsiteX3952" fmla="*/ 8593468 w 14424775"/>
              <a:gd name="connsiteY3952" fmla="*/ 1732586 h 7061576"/>
              <a:gd name="connsiteX3953" fmla="*/ 8640729 w 14424775"/>
              <a:gd name="connsiteY3953" fmla="*/ 1671784 h 7061576"/>
              <a:gd name="connsiteX3954" fmla="*/ 8623862 w 14424775"/>
              <a:gd name="connsiteY3954" fmla="*/ 1595963 h 7061576"/>
              <a:gd name="connsiteX3955" fmla="*/ 8699663 w 14424775"/>
              <a:gd name="connsiteY3955" fmla="*/ 1595963 h 7061576"/>
              <a:gd name="connsiteX3956" fmla="*/ 8746924 w 14424775"/>
              <a:gd name="connsiteY3956" fmla="*/ 1535159 h 7061576"/>
              <a:gd name="connsiteX3957" fmla="*/ 8794184 w 14424775"/>
              <a:gd name="connsiteY3957" fmla="*/ 1595963 h 7061576"/>
              <a:gd name="connsiteX3958" fmla="*/ 8869985 w 14424775"/>
              <a:gd name="connsiteY3958" fmla="*/ 1595963 h 7061576"/>
              <a:gd name="connsiteX3959" fmla="*/ 8853118 w 14424775"/>
              <a:gd name="connsiteY3959" fmla="*/ 1671784 h 7061576"/>
              <a:gd name="connsiteX3960" fmla="*/ 8900379 w 14424775"/>
              <a:gd name="connsiteY3960" fmla="*/ 1732585 h 7061576"/>
              <a:gd name="connsiteX3961" fmla="*/ 8947640 w 14424775"/>
              <a:gd name="connsiteY3961" fmla="*/ 1671784 h 7061576"/>
              <a:gd name="connsiteX3962" fmla="*/ 8930773 w 14424775"/>
              <a:gd name="connsiteY3962" fmla="*/ 1595963 h 7061576"/>
              <a:gd name="connsiteX3963" fmla="*/ 9006574 w 14424775"/>
              <a:gd name="connsiteY3963" fmla="*/ 1595963 h 7061576"/>
              <a:gd name="connsiteX3964" fmla="*/ 9053835 w 14424775"/>
              <a:gd name="connsiteY3964" fmla="*/ 1535159 h 7061576"/>
              <a:gd name="connsiteX3965" fmla="*/ 9101095 w 14424775"/>
              <a:gd name="connsiteY3965" fmla="*/ 1595963 h 7061576"/>
              <a:gd name="connsiteX3966" fmla="*/ 9176896 w 14424775"/>
              <a:gd name="connsiteY3966" fmla="*/ 1595963 h 7061576"/>
              <a:gd name="connsiteX3967" fmla="*/ 9160029 w 14424775"/>
              <a:gd name="connsiteY3967" fmla="*/ 1671784 h 7061576"/>
              <a:gd name="connsiteX3968" fmla="*/ 9207290 w 14424775"/>
              <a:gd name="connsiteY3968" fmla="*/ 1732586 h 7061576"/>
              <a:gd name="connsiteX3969" fmla="*/ 9254551 w 14424775"/>
              <a:gd name="connsiteY3969" fmla="*/ 1671784 h 7061576"/>
              <a:gd name="connsiteX3970" fmla="*/ 9237684 w 14424775"/>
              <a:gd name="connsiteY3970" fmla="*/ 1595963 h 7061576"/>
              <a:gd name="connsiteX3971" fmla="*/ 9313485 w 14424775"/>
              <a:gd name="connsiteY3971" fmla="*/ 1595963 h 7061576"/>
              <a:gd name="connsiteX3972" fmla="*/ 9360746 w 14424775"/>
              <a:gd name="connsiteY3972" fmla="*/ 1535159 h 7061576"/>
              <a:gd name="connsiteX3973" fmla="*/ 9408006 w 14424775"/>
              <a:gd name="connsiteY3973" fmla="*/ 1595963 h 7061576"/>
              <a:gd name="connsiteX3974" fmla="*/ 9483807 w 14424775"/>
              <a:gd name="connsiteY3974" fmla="*/ 1595963 h 7061576"/>
              <a:gd name="connsiteX3975" fmla="*/ 9466940 w 14424775"/>
              <a:gd name="connsiteY3975" fmla="*/ 1671784 h 7061576"/>
              <a:gd name="connsiteX3976" fmla="*/ 9514201 w 14424775"/>
              <a:gd name="connsiteY3976" fmla="*/ 1732585 h 7061576"/>
              <a:gd name="connsiteX3977" fmla="*/ 9561461 w 14424775"/>
              <a:gd name="connsiteY3977" fmla="*/ 1671784 h 7061576"/>
              <a:gd name="connsiteX3978" fmla="*/ 9544594 w 14424775"/>
              <a:gd name="connsiteY3978" fmla="*/ 1595963 h 7061576"/>
              <a:gd name="connsiteX3979" fmla="*/ 9620395 w 14424775"/>
              <a:gd name="connsiteY3979" fmla="*/ 1595963 h 7061576"/>
              <a:gd name="connsiteX3980" fmla="*/ 9667656 w 14424775"/>
              <a:gd name="connsiteY3980" fmla="*/ 1535159 h 7061576"/>
              <a:gd name="connsiteX3981" fmla="*/ 9714916 w 14424775"/>
              <a:gd name="connsiteY3981" fmla="*/ 1595963 h 7061576"/>
              <a:gd name="connsiteX3982" fmla="*/ 9790717 w 14424775"/>
              <a:gd name="connsiteY3982" fmla="*/ 1595963 h 7061576"/>
              <a:gd name="connsiteX3983" fmla="*/ 9773850 w 14424775"/>
              <a:gd name="connsiteY3983" fmla="*/ 1671784 h 7061576"/>
              <a:gd name="connsiteX3984" fmla="*/ 9821111 w 14424775"/>
              <a:gd name="connsiteY3984" fmla="*/ 1732585 h 7061576"/>
              <a:gd name="connsiteX3985" fmla="*/ 9868372 w 14424775"/>
              <a:gd name="connsiteY3985" fmla="*/ 1671784 h 7061576"/>
              <a:gd name="connsiteX3986" fmla="*/ 9851505 w 14424775"/>
              <a:gd name="connsiteY3986" fmla="*/ 1595963 h 7061576"/>
              <a:gd name="connsiteX3987" fmla="*/ 9927306 w 14424775"/>
              <a:gd name="connsiteY3987" fmla="*/ 1595963 h 7061576"/>
              <a:gd name="connsiteX3988" fmla="*/ 9974567 w 14424775"/>
              <a:gd name="connsiteY3988" fmla="*/ 1535159 h 7061576"/>
              <a:gd name="connsiteX3989" fmla="*/ 10021827 w 14424775"/>
              <a:gd name="connsiteY3989" fmla="*/ 1595963 h 7061576"/>
              <a:gd name="connsiteX3990" fmla="*/ 10097628 w 14424775"/>
              <a:gd name="connsiteY3990" fmla="*/ 1595963 h 7061576"/>
              <a:gd name="connsiteX3991" fmla="*/ 10080761 w 14424775"/>
              <a:gd name="connsiteY3991" fmla="*/ 1671784 h 7061576"/>
              <a:gd name="connsiteX3992" fmla="*/ 10128022 w 14424775"/>
              <a:gd name="connsiteY3992" fmla="*/ 1732586 h 7061576"/>
              <a:gd name="connsiteX3993" fmla="*/ 10175283 w 14424775"/>
              <a:gd name="connsiteY3993" fmla="*/ 1671784 h 7061576"/>
              <a:gd name="connsiteX3994" fmla="*/ 10158416 w 14424775"/>
              <a:gd name="connsiteY3994" fmla="*/ 1595963 h 7061576"/>
              <a:gd name="connsiteX3995" fmla="*/ 10234217 w 14424775"/>
              <a:gd name="connsiteY3995" fmla="*/ 1595963 h 7061576"/>
              <a:gd name="connsiteX3996" fmla="*/ 10281478 w 14424775"/>
              <a:gd name="connsiteY3996" fmla="*/ 1535159 h 7061576"/>
              <a:gd name="connsiteX3997" fmla="*/ 10328738 w 14424775"/>
              <a:gd name="connsiteY3997" fmla="*/ 1595963 h 7061576"/>
              <a:gd name="connsiteX3998" fmla="*/ 10404539 w 14424775"/>
              <a:gd name="connsiteY3998" fmla="*/ 1595963 h 7061576"/>
              <a:gd name="connsiteX3999" fmla="*/ 10387672 w 14424775"/>
              <a:gd name="connsiteY3999" fmla="*/ 1671784 h 7061576"/>
              <a:gd name="connsiteX4000" fmla="*/ 10434933 w 14424775"/>
              <a:gd name="connsiteY4000" fmla="*/ 1732585 h 7061576"/>
              <a:gd name="connsiteX4001" fmla="*/ 10482194 w 14424775"/>
              <a:gd name="connsiteY4001" fmla="*/ 1671784 h 7061576"/>
              <a:gd name="connsiteX4002" fmla="*/ 10465327 w 14424775"/>
              <a:gd name="connsiteY4002" fmla="*/ 1595963 h 7061576"/>
              <a:gd name="connsiteX4003" fmla="*/ 10541128 w 14424775"/>
              <a:gd name="connsiteY4003" fmla="*/ 1595963 h 7061576"/>
              <a:gd name="connsiteX4004" fmla="*/ 10588389 w 14424775"/>
              <a:gd name="connsiteY4004" fmla="*/ 1535159 h 7061576"/>
              <a:gd name="connsiteX4005" fmla="*/ 10635649 w 14424775"/>
              <a:gd name="connsiteY4005" fmla="*/ 1595963 h 7061576"/>
              <a:gd name="connsiteX4006" fmla="*/ 10711450 w 14424775"/>
              <a:gd name="connsiteY4006" fmla="*/ 1595963 h 7061576"/>
              <a:gd name="connsiteX4007" fmla="*/ 10694583 w 14424775"/>
              <a:gd name="connsiteY4007" fmla="*/ 1671784 h 7061576"/>
              <a:gd name="connsiteX4008" fmla="*/ 10741844 w 14424775"/>
              <a:gd name="connsiteY4008" fmla="*/ 1732585 h 7061576"/>
              <a:gd name="connsiteX4009" fmla="*/ 10789105 w 14424775"/>
              <a:gd name="connsiteY4009" fmla="*/ 1671784 h 7061576"/>
              <a:gd name="connsiteX4010" fmla="*/ 10772238 w 14424775"/>
              <a:gd name="connsiteY4010" fmla="*/ 1595963 h 7061576"/>
              <a:gd name="connsiteX4011" fmla="*/ 10848039 w 14424775"/>
              <a:gd name="connsiteY4011" fmla="*/ 1595963 h 7061576"/>
              <a:gd name="connsiteX4012" fmla="*/ 10895300 w 14424775"/>
              <a:gd name="connsiteY4012" fmla="*/ 1535159 h 7061576"/>
              <a:gd name="connsiteX4013" fmla="*/ 10942560 w 14424775"/>
              <a:gd name="connsiteY4013" fmla="*/ 1595963 h 7061576"/>
              <a:gd name="connsiteX4014" fmla="*/ 11018361 w 14424775"/>
              <a:gd name="connsiteY4014" fmla="*/ 1595963 h 7061576"/>
              <a:gd name="connsiteX4015" fmla="*/ 11001494 w 14424775"/>
              <a:gd name="connsiteY4015" fmla="*/ 1671784 h 7061576"/>
              <a:gd name="connsiteX4016" fmla="*/ 11048755 w 14424775"/>
              <a:gd name="connsiteY4016" fmla="*/ 1732586 h 7061576"/>
              <a:gd name="connsiteX4017" fmla="*/ 11096016 w 14424775"/>
              <a:gd name="connsiteY4017" fmla="*/ 1671784 h 7061576"/>
              <a:gd name="connsiteX4018" fmla="*/ 11079149 w 14424775"/>
              <a:gd name="connsiteY4018" fmla="*/ 1595963 h 7061576"/>
              <a:gd name="connsiteX4019" fmla="*/ 11154950 w 14424775"/>
              <a:gd name="connsiteY4019" fmla="*/ 1595963 h 7061576"/>
              <a:gd name="connsiteX4020" fmla="*/ 11202211 w 14424775"/>
              <a:gd name="connsiteY4020" fmla="*/ 1535159 h 7061576"/>
              <a:gd name="connsiteX4021" fmla="*/ 11249471 w 14424775"/>
              <a:gd name="connsiteY4021" fmla="*/ 1595963 h 7061576"/>
              <a:gd name="connsiteX4022" fmla="*/ 11325272 w 14424775"/>
              <a:gd name="connsiteY4022" fmla="*/ 1595963 h 7061576"/>
              <a:gd name="connsiteX4023" fmla="*/ 11308405 w 14424775"/>
              <a:gd name="connsiteY4023" fmla="*/ 1671784 h 7061576"/>
              <a:gd name="connsiteX4024" fmla="*/ 11355666 w 14424775"/>
              <a:gd name="connsiteY4024" fmla="*/ 1732585 h 7061576"/>
              <a:gd name="connsiteX4025" fmla="*/ 11402926 w 14424775"/>
              <a:gd name="connsiteY4025" fmla="*/ 1671784 h 7061576"/>
              <a:gd name="connsiteX4026" fmla="*/ 11386059 w 14424775"/>
              <a:gd name="connsiteY4026" fmla="*/ 1595963 h 7061576"/>
              <a:gd name="connsiteX4027" fmla="*/ 11461860 w 14424775"/>
              <a:gd name="connsiteY4027" fmla="*/ 1595963 h 7061576"/>
              <a:gd name="connsiteX4028" fmla="*/ 11509121 w 14424775"/>
              <a:gd name="connsiteY4028" fmla="*/ 1535159 h 7061576"/>
              <a:gd name="connsiteX4029" fmla="*/ 11556381 w 14424775"/>
              <a:gd name="connsiteY4029" fmla="*/ 1595963 h 7061576"/>
              <a:gd name="connsiteX4030" fmla="*/ 11632182 w 14424775"/>
              <a:gd name="connsiteY4030" fmla="*/ 1595963 h 7061576"/>
              <a:gd name="connsiteX4031" fmla="*/ 11615315 w 14424775"/>
              <a:gd name="connsiteY4031" fmla="*/ 1671784 h 7061576"/>
              <a:gd name="connsiteX4032" fmla="*/ 11662576 w 14424775"/>
              <a:gd name="connsiteY4032" fmla="*/ 1732585 h 7061576"/>
              <a:gd name="connsiteX4033" fmla="*/ 11709837 w 14424775"/>
              <a:gd name="connsiteY4033" fmla="*/ 1671784 h 7061576"/>
              <a:gd name="connsiteX4034" fmla="*/ 11692970 w 14424775"/>
              <a:gd name="connsiteY4034" fmla="*/ 1595963 h 7061576"/>
              <a:gd name="connsiteX4035" fmla="*/ 11768771 w 14424775"/>
              <a:gd name="connsiteY4035" fmla="*/ 1595963 h 7061576"/>
              <a:gd name="connsiteX4036" fmla="*/ 11816032 w 14424775"/>
              <a:gd name="connsiteY4036" fmla="*/ 1535159 h 7061576"/>
              <a:gd name="connsiteX4037" fmla="*/ 11863292 w 14424775"/>
              <a:gd name="connsiteY4037" fmla="*/ 1595963 h 7061576"/>
              <a:gd name="connsiteX4038" fmla="*/ 11939093 w 14424775"/>
              <a:gd name="connsiteY4038" fmla="*/ 1595963 h 7061576"/>
              <a:gd name="connsiteX4039" fmla="*/ 11922226 w 14424775"/>
              <a:gd name="connsiteY4039" fmla="*/ 1671784 h 7061576"/>
              <a:gd name="connsiteX4040" fmla="*/ 11969487 w 14424775"/>
              <a:gd name="connsiteY4040" fmla="*/ 1732585 h 7061576"/>
              <a:gd name="connsiteX4041" fmla="*/ 12016748 w 14424775"/>
              <a:gd name="connsiteY4041" fmla="*/ 1671784 h 7061576"/>
              <a:gd name="connsiteX4042" fmla="*/ 11999881 w 14424775"/>
              <a:gd name="connsiteY4042" fmla="*/ 1595963 h 7061576"/>
              <a:gd name="connsiteX4043" fmla="*/ 12075682 w 14424775"/>
              <a:gd name="connsiteY4043" fmla="*/ 1595963 h 7061576"/>
              <a:gd name="connsiteX4044" fmla="*/ 12122943 w 14424775"/>
              <a:gd name="connsiteY4044" fmla="*/ 1535159 h 7061576"/>
              <a:gd name="connsiteX4045" fmla="*/ 12170203 w 14424775"/>
              <a:gd name="connsiteY4045" fmla="*/ 1595963 h 7061576"/>
              <a:gd name="connsiteX4046" fmla="*/ 12246004 w 14424775"/>
              <a:gd name="connsiteY4046" fmla="*/ 1595963 h 7061576"/>
              <a:gd name="connsiteX4047" fmla="*/ 12229137 w 14424775"/>
              <a:gd name="connsiteY4047" fmla="*/ 1671784 h 7061576"/>
              <a:gd name="connsiteX4048" fmla="*/ 12276398 w 14424775"/>
              <a:gd name="connsiteY4048" fmla="*/ 1732585 h 7061576"/>
              <a:gd name="connsiteX4049" fmla="*/ 12323659 w 14424775"/>
              <a:gd name="connsiteY4049" fmla="*/ 1671784 h 7061576"/>
              <a:gd name="connsiteX4050" fmla="*/ 12306792 w 14424775"/>
              <a:gd name="connsiteY4050" fmla="*/ 1595963 h 7061576"/>
              <a:gd name="connsiteX4051" fmla="*/ 12382593 w 14424775"/>
              <a:gd name="connsiteY4051" fmla="*/ 1595963 h 7061576"/>
              <a:gd name="connsiteX4052" fmla="*/ 12429854 w 14424775"/>
              <a:gd name="connsiteY4052" fmla="*/ 1535159 h 7061576"/>
              <a:gd name="connsiteX4053" fmla="*/ 12477114 w 14424775"/>
              <a:gd name="connsiteY4053" fmla="*/ 1595963 h 7061576"/>
              <a:gd name="connsiteX4054" fmla="*/ 12552915 w 14424775"/>
              <a:gd name="connsiteY4054" fmla="*/ 1595963 h 7061576"/>
              <a:gd name="connsiteX4055" fmla="*/ 12536048 w 14424775"/>
              <a:gd name="connsiteY4055" fmla="*/ 1671784 h 7061576"/>
              <a:gd name="connsiteX4056" fmla="*/ 12583309 w 14424775"/>
              <a:gd name="connsiteY4056" fmla="*/ 1732585 h 7061576"/>
              <a:gd name="connsiteX4057" fmla="*/ 12630570 w 14424775"/>
              <a:gd name="connsiteY4057" fmla="*/ 1671784 h 7061576"/>
              <a:gd name="connsiteX4058" fmla="*/ 12613703 w 14424775"/>
              <a:gd name="connsiteY4058" fmla="*/ 1595963 h 7061576"/>
              <a:gd name="connsiteX4059" fmla="*/ 12689504 w 14424775"/>
              <a:gd name="connsiteY4059" fmla="*/ 1595963 h 7061576"/>
              <a:gd name="connsiteX4060" fmla="*/ 12736765 w 14424775"/>
              <a:gd name="connsiteY4060" fmla="*/ 1535159 h 7061576"/>
              <a:gd name="connsiteX4061" fmla="*/ 12784025 w 14424775"/>
              <a:gd name="connsiteY4061" fmla="*/ 1595963 h 7061576"/>
              <a:gd name="connsiteX4062" fmla="*/ 12859826 w 14424775"/>
              <a:gd name="connsiteY4062" fmla="*/ 1595963 h 7061576"/>
              <a:gd name="connsiteX4063" fmla="*/ 12842959 w 14424775"/>
              <a:gd name="connsiteY4063" fmla="*/ 1671784 h 7061576"/>
              <a:gd name="connsiteX4064" fmla="*/ 12890220 w 14424775"/>
              <a:gd name="connsiteY4064" fmla="*/ 1732585 h 7061576"/>
              <a:gd name="connsiteX4065" fmla="*/ 12937481 w 14424775"/>
              <a:gd name="connsiteY4065" fmla="*/ 1671784 h 7061576"/>
              <a:gd name="connsiteX4066" fmla="*/ 12920614 w 14424775"/>
              <a:gd name="connsiteY4066" fmla="*/ 1595963 h 7061576"/>
              <a:gd name="connsiteX4067" fmla="*/ 12996415 w 14424775"/>
              <a:gd name="connsiteY4067" fmla="*/ 1595963 h 7061576"/>
              <a:gd name="connsiteX4068" fmla="*/ 13043676 w 14424775"/>
              <a:gd name="connsiteY4068" fmla="*/ 1535159 h 7061576"/>
              <a:gd name="connsiteX4069" fmla="*/ 13090936 w 14424775"/>
              <a:gd name="connsiteY4069" fmla="*/ 1595963 h 7061576"/>
              <a:gd name="connsiteX4070" fmla="*/ 13166737 w 14424775"/>
              <a:gd name="connsiteY4070" fmla="*/ 1595963 h 7061576"/>
              <a:gd name="connsiteX4071" fmla="*/ 13149870 w 14424775"/>
              <a:gd name="connsiteY4071" fmla="*/ 1671784 h 7061576"/>
              <a:gd name="connsiteX4072" fmla="*/ 13197131 w 14424775"/>
              <a:gd name="connsiteY4072" fmla="*/ 1732586 h 7061576"/>
              <a:gd name="connsiteX4073" fmla="*/ 13244392 w 14424775"/>
              <a:gd name="connsiteY4073" fmla="*/ 1671784 h 7061576"/>
              <a:gd name="connsiteX4074" fmla="*/ 13227525 w 14424775"/>
              <a:gd name="connsiteY4074" fmla="*/ 1595963 h 7061576"/>
              <a:gd name="connsiteX4075" fmla="*/ 13303326 w 14424775"/>
              <a:gd name="connsiteY4075" fmla="*/ 1595963 h 7061576"/>
              <a:gd name="connsiteX4076" fmla="*/ 13350587 w 14424775"/>
              <a:gd name="connsiteY4076" fmla="*/ 1535159 h 7061576"/>
              <a:gd name="connsiteX4077" fmla="*/ 13397847 w 14424775"/>
              <a:gd name="connsiteY4077" fmla="*/ 1595963 h 7061576"/>
              <a:gd name="connsiteX4078" fmla="*/ 13473648 w 14424775"/>
              <a:gd name="connsiteY4078" fmla="*/ 1595963 h 7061576"/>
              <a:gd name="connsiteX4079" fmla="*/ 13456781 w 14424775"/>
              <a:gd name="connsiteY4079" fmla="*/ 1671784 h 7061576"/>
              <a:gd name="connsiteX4080" fmla="*/ 13504043 w 14424775"/>
              <a:gd name="connsiteY4080" fmla="*/ 1732587 h 7061576"/>
              <a:gd name="connsiteX4081" fmla="*/ 13435748 w 14424775"/>
              <a:gd name="connsiteY4081" fmla="*/ 1766330 h 7061576"/>
              <a:gd name="connsiteX4082" fmla="*/ 13418880 w 14424775"/>
              <a:gd name="connsiteY4082" fmla="*/ 1842152 h 7061576"/>
              <a:gd name="connsiteX4083" fmla="*/ 13350587 w 14424775"/>
              <a:gd name="connsiteY4083" fmla="*/ 1808408 h 7061576"/>
              <a:gd name="connsiteX4084" fmla="*/ 13282293 w 14424775"/>
              <a:gd name="connsiteY4084" fmla="*/ 1842152 h 7061576"/>
              <a:gd name="connsiteX4085" fmla="*/ 13265425 w 14424775"/>
              <a:gd name="connsiteY4085" fmla="*/ 1766330 h 7061576"/>
              <a:gd name="connsiteX4086" fmla="*/ 13197131 w 14424775"/>
              <a:gd name="connsiteY4086" fmla="*/ 1732587 h 7061576"/>
              <a:gd name="connsiteX4087" fmla="*/ 13128837 w 14424775"/>
              <a:gd name="connsiteY4087" fmla="*/ 1766330 h 7061576"/>
              <a:gd name="connsiteX4088" fmla="*/ 13111969 w 14424775"/>
              <a:gd name="connsiteY4088" fmla="*/ 1842152 h 7061576"/>
              <a:gd name="connsiteX4089" fmla="*/ 13043676 w 14424775"/>
              <a:gd name="connsiteY4089" fmla="*/ 1808408 h 7061576"/>
              <a:gd name="connsiteX4090" fmla="*/ 12975382 w 14424775"/>
              <a:gd name="connsiteY4090" fmla="*/ 1842152 h 7061576"/>
              <a:gd name="connsiteX4091" fmla="*/ 12958514 w 14424775"/>
              <a:gd name="connsiteY4091" fmla="*/ 1766330 h 7061576"/>
              <a:gd name="connsiteX4092" fmla="*/ 12890220 w 14424775"/>
              <a:gd name="connsiteY4092" fmla="*/ 1732587 h 7061576"/>
              <a:gd name="connsiteX4093" fmla="*/ 12821926 w 14424775"/>
              <a:gd name="connsiteY4093" fmla="*/ 1766330 h 7061576"/>
              <a:gd name="connsiteX4094" fmla="*/ 12805058 w 14424775"/>
              <a:gd name="connsiteY4094" fmla="*/ 1842152 h 7061576"/>
              <a:gd name="connsiteX4095" fmla="*/ 12736765 w 14424775"/>
              <a:gd name="connsiteY4095" fmla="*/ 1808408 h 7061576"/>
              <a:gd name="connsiteX4096" fmla="*/ 12668471 w 14424775"/>
              <a:gd name="connsiteY4096" fmla="*/ 1842152 h 7061576"/>
              <a:gd name="connsiteX4097" fmla="*/ 12651603 w 14424775"/>
              <a:gd name="connsiteY4097" fmla="*/ 1766330 h 7061576"/>
              <a:gd name="connsiteX4098" fmla="*/ 12583309 w 14424775"/>
              <a:gd name="connsiteY4098" fmla="*/ 1732587 h 7061576"/>
              <a:gd name="connsiteX4099" fmla="*/ 12515015 w 14424775"/>
              <a:gd name="connsiteY4099" fmla="*/ 1766330 h 7061576"/>
              <a:gd name="connsiteX4100" fmla="*/ 12498147 w 14424775"/>
              <a:gd name="connsiteY4100" fmla="*/ 1842152 h 7061576"/>
              <a:gd name="connsiteX4101" fmla="*/ 12429854 w 14424775"/>
              <a:gd name="connsiteY4101" fmla="*/ 1808408 h 7061576"/>
              <a:gd name="connsiteX4102" fmla="*/ 12361560 w 14424775"/>
              <a:gd name="connsiteY4102" fmla="*/ 1842152 h 7061576"/>
              <a:gd name="connsiteX4103" fmla="*/ 12344692 w 14424775"/>
              <a:gd name="connsiteY4103" fmla="*/ 1766330 h 7061576"/>
              <a:gd name="connsiteX4104" fmla="*/ 12276398 w 14424775"/>
              <a:gd name="connsiteY4104" fmla="*/ 1732587 h 7061576"/>
              <a:gd name="connsiteX4105" fmla="*/ 12208104 w 14424775"/>
              <a:gd name="connsiteY4105" fmla="*/ 1766330 h 7061576"/>
              <a:gd name="connsiteX4106" fmla="*/ 12191236 w 14424775"/>
              <a:gd name="connsiteY4106" fmla="*/ 1842152 h 7061576"/>
              <a:gd name="connsiteX4107" fmla="*/ 12122943 w 14424775"/>
              <a:gd name="connsiteY4107" fmla="*/ 1808408 h 7061576"/>
              <a:gd name="connsiteX4108" fmla="*/ 12054649 w 14424775"/>
              <a:gd name="connsiteY4108" fmla="*/ 1842152 h 7061576"/>
              <a:gd name="connsiteX4109" fmla="*/ 12037781 w 14424775"/>
              <a:gd name="connsiteY4109" fmla="*/ 1766330 h 7061576"/>
              <a:gd name="connsiteX4110" fmla="*/ 11969487 w 14424775"/>
              <a:gd name="connsiteY4110" fmla="*/ 1732587 h 7061576"/>
              <a:gd name="connsiteX4111" fmla="*/ 11901193 w 14424775"/>
              <a:gd name="connsiteY4111" fmla="*/ 1766330 h 7061576"/>
              <a:gd name="connsiteX4112" fmla="*/ 11884325 w 14424775"/>
              <a:gd name="connsiteY4112" fmla="*/ 1842152 h 7061576"/>
              <a:gd name="connsiteX4113" fmla="*/ 11816032 w 14424775"/>
              <a:gd name="connsiteY4113" fmla="*/ 1808408 h 7061576"/>
              <a:gd name="connsiteX4114" fmla="*/ 11747738 w 14424775"/>
              <a:gd name="connsiteY4114" fmla="*/ 1842152 h 7061576"/>
              <a:gd name="connsiteX4115" fmla="*/ 11730870 w 14424775"/>
              <a:gd name="connsiteY4115" fmla="*/ 1766330 h 7061576"/>
              <a:gd name="connsiteX4116" fmla="*/ 11662576 w 14424775"/>
              <a:gd name="connsiteY4116" fmla="*/ 1732587 h 7061576"/>
              <a:gd name="connsiteX4117" fmla="*/ 11594282 w 14424775"/>
              <a:gd name="connsiteY4117" fmla="*/ 1766330 h 7061576"/>
              <a:gd name="connsiteX4118" fmla="*/ 11577414 w 14424775"/>
              <a:gd name="connsiteY4118" fmla="*/ 1842152 h 7061576"/>
              <a:gd name="connsiteX4119" fmla="*/ 11509121 w 14424775"/>
              <a:gd name="connsiteY4119" fmla="*/ 1808408 h 7061576"/>
              <a:gd name="connsiteX4120" fmla="*/ 11440827 w 14424775"/>
              <a:gd name="connsiteY4120" fmla="*/ 1842152 h 7061576"/>
              <a:gd name="connsiteX4121" fmla="*/ 11423959 w 14424775"/>
              <a:gd name="connsiteY4121" fmla="*/ 1766330 h 7061576"/>
              <a:gd name="connsiteX4122" fmla="*/ 11355666 w 14424775"/>
              <a:gd name="connsiteY4122" fmla="*/ 1732588 h 7061576"/>
              <a:gd name="connsiteX4123" fmla="*/ 11287372 w 14424775"/>
              <a:gd name="connsiteY4123" fmla="*/ 1766330 h 7061576"/>
              <a:gd name="connsiteX4124" fmla="*/ 11270504 w 14424775"/>
              <a:gd name="connsiteY4124" fmla="*/ 1842152 h 7061576"/>
              <a:gd name="connsiteX4125" fmla="*/ 11202211 w 14424775"/>
              <a:gd name="connsiteY4125" fmla="*/ 1808408 h 7061576"/>
              <a:gd name="connsiteX4126" fmla="*/ 11133917 w 14424775"/>
              <a:gd name="connsiteY4126" fmla="*/ 1842152 h 7061576"/>
              <a:gd name="connsiteX4127" fmla="*/ 11117049 w 14424775"/>
              <a:gd name="connsiteY4127" fmla="*/ 1766330 h 7061576"/>
              <a:gd name="connsiteX4128" fmla="*/ 11048755 w 14424775"/>
              <a:gd name="connsiteY4128" fmla="*/ 1732587 h 7061576"/>
              <a:gd name="connsiteX4129" fmla="*/ 10980461 w 14424775"/>
              <a:gd name="connsiteY4129" fmla="*/ 1766330 h 7061576"/>
              <a:gd name="connsiteX4130" fmla="*/ 10963593 w 14424775"/>
              <a:gd name="connsiteY4130" fmla="*/ 1842152 h 7061576"/>
              <a:gd name="connsiteX4131" fmla="*/ 10895300 w 14424775"/>
              <a:gd name="connsiteY4131" fmla="*/ 1808408 h 7061576"/>
              <a:gd name="connsiteX4132" fmla="*/ 10827006 w 14424775"/>
              <a:gd name="connsiteY4132" fmla="*/ 1842152 h 7061576"/>
              <a:gd name="connsiteX4133" fmla="*/ 10810138 w 14424775"/>
              <a:gd name="connsiteY4133" fmla="*/ 1766330 h 7061576"/>
              <a:gd name="connsiteX4134" fmla="*/ 10741844 w 14424775"/>
              <a:gd name="connsiteY4134" fmla="*/ 1732587 h 7061576"/>
              <a:gd name="connsiteX4135" fmla="*/ 10673550 w 14424775"/>
              <a:gd name="connsiteY4135" fmla="*/ 1766330 h 7061576"/>
              <a:gd name="connsiteX4136" fmla="*/ 10656682 w 14424775"/>
              <a:gd name="connsiteY4136" fmla="*/ 1842152 h 7061576"/>
              <a:gd name="connsiteX4137" fmla="*/ 10588389 w 14424775"/>
              <a:gd name="connsiteY4137" fmla="*/ 1808408 h 7061576"/>
              <a:gd name="connsiteX4138" fmla="*/ 10520095 w 14424775"/>
              <a:gd name="connsiteY4138" fmla="*/ 1842152 h 7061576"/>
              <a:gd name="connsiteX4139" fmla="*/ 10503227 w 14424775"/>
              <a:gd name="connsiteY4139" fmla="*/ 1766330 h 7061576"/>
              <a:gd name="connsiteX4140" fmla="*/ 10434933 w 14424775"/>
              <a:gd name="connsiteY4140" fmla="*/ 1732587 h 7061576"/>
              <a:gd name="connsiteX4141" fmla="*/ 10366639 w 14424775"/>
              <a:gd name="connsiteY4141" fmla="*/ 1766330 h 7061576"/>
              <a:gd name="connsiteX4142" fmla="*/ 10349771 w 14424775"/>
              <a:gd name="connsiteY4142" fmla="*/ 1842152 h 7061576"/>
              <a:gd name="connsiteX4143" fmla="*/ 10281478 w 14424775"/>
              <a:gd name="connsiteY4143" fmla="*/ 1808408 h 7061576"/>
              <a:gd name="connsiteX4144" fmla="*/ 10213184 w 14424775"/>
              <a:gd name="connsiteY4144" fmla="*/ 1842152 h 7061576"/>
              <a:gd name="connsiteX4145" fmla="*/ 10196316 w 14424775"/>
              <a:gd name="connsiteY4145" fmla="*/ 1766330 h 7061576"/>
              <a:gd name="connsiteX4146" fmla="*/ 10128022 w 14424775"/>
              <a:gd name="connsiteY4146" fmla="*/ 1732587 h 7061576"/>
              <a:gd name="connsiteX4147" fmla="*/ 10059728 w 14424775"/>
              <a:gd name="connsiteY4147" fmla="*/ 1766330 h 7061576"/>
              <a:gd name="connsiteX4148" fmla="*/ 10042860 w 14424775"/>
              <a:gd name="connsiteY4148" fmla="*/ 1842152 h 7061576"/>
              <a:gd name="connsiteX4149" fmla="*/ 9974567 w 14424775"/>
              <a:gd name="connsiteY4149" fmla="*/ 1808408 h 7061576"/>
              <a:gd name="connsiteX4150" fmla="*/ 9906273 w 14424775"/>
              <a:gd name="connsiteY4150" fmla="*/ 1842152 h 7061576"/>
              <a:gd name="connsiteX4151" fmla="*/ 9889405 w 14424775"/>
              <a:gd name="connsiteY4151" fmla="*/ 1766330 h 7061576"/>
              <a:gd name="connsiteX4152" fmla="*/ 9821111 w 14424775"/>
              <a:gd name="connsiteY4152" fmla="*/ 1732587 h 7061576"/>
              <a:gd name="connsiteX4153" fmla="*/ 9752817 w 14424775"/>
              <a:gd name="connsiteY4153" fmla="*/ 1766330 h 7061576"/>
              <a:gd name="connsiteX4154" fmla="*/ 9735949 w 14424775"/>
              <a:gd name="connsiteY4154" fmla="*/ 1842152 h 7061576"/>
              <a:gd name="connsiteX4155" fmla="*/ 9667656 w 14424775"/>
              <a:gd name="connsiteY4155" fmla="*/ 1808408 h 7061576"/>
              <a:gd name="connsiteX4156" fmla="*/ 9599362 w 14424775"/>
              <a:gd name="connsiteY4156" fmla="*/ 1842152 h 7061576"/>
              <a:gd name="connsiteX4157" fmla="*/ 9582494 w 14424775"/>
              <a:gd name="connsiteY4157" fmla="*/ 1766330 h 7061576"/>
              <a:gd name="connsiteX4158" fmla="*/ 9514201 w 14424775"/>
              <a:gd name="connsiteY4158" fmla="*/ 1732588 h 7061576"/>
              <a:gd name="connsiteX4159" fmla="*/ 9445907 w 14424775"/>
              <a:gd name="connsiteY4159" fmla="*/ 1766330 h 7061576"/>
              <a:gd name="connsiteX4160" fmla="*/ 9429039 w 14424775"/>
              <a:gd name="connsiteY4160" fmla="*/ 1842152 h 7061576"/>
              <a:gd name="connsiteX4161" fmla="*/ 9360746 w 14424775"/>
              <a:gd name="connsiteY4161" fmla="*/ 1808408 h 7061576"/>
              <a:gd name="connsiteX4162" fmla="*/ 9292452 w 14424775"/>
              <a:gd name="connsiteY4162" fmla="*/ 1842152 h 7061576"/>
              <a:gd name="connsiteX4163" fmla="*/ 9275584 w 14424775"/>
              <a:gd name="connsiteY4163" fmla="*/ 1766330 h 7061576"/>
              <a:gd name="connsiteX4164" fmla="*/ 9207290 w 14424775"/>
              <a:gd name="connsiteY4164" fmla="*/ 1732587 h 7061576"/>
              <a:gd name="connsiteX4165" fmla="*/ 9138996 w 14424775"/>
              <a:gd name="connsiteY4165" fmla="*/ 1766330 h 7061576"/>
              <a:gd name="connsiteX4166" fmla="*/ 9122128 w 14424775"/>
              <a:gd name="connsiteY4166" fmla="*/ 1842152 h 7061576"/>
              <a:gd name="connsiteX4167" fmla="*/ 9053835 w 14424775"/>
              <a:gd name="connsiteY4167" fmla="*/ 1808408 h 7061576"/>
              <a:gd name="connsiteX4168" fmla="*/ 8985541 w 14424775"/>
              <a:gd name="connsiteY4168" fmla="*/ 1842152 h 7061576"/>
              <a:gd name="connsiteX4169" fmla="*/ 8968673 w 14424775"/>
              <a:gd name="connsiteY4169" fmla="*/ 1766330 h 7061576"/>
              <a:gd name="connsiteX4170" fmla="*/ 8900379 w 14424775"/>
              <a:gd name="connsiteY4170" fmla="*/ 1732587 h 7061576"/>
              <a:gd name="connsiteX4171" fmla="*/ 8832085 w 14424775"/>
              <a:gd name="connsiteY4171" fmla="*/ 1766330 h 7061576"/>
              <a:gd name="connsiteX4172" fmla="*/ 8815217 w 14424775"/>
              <a:gd name="connsiteY4172" fmla="*/ 1842152 h 7061576"/>
              <a:gd name="connsiteX4173" fmla="*/ 8746924 w 14424775"/>
              <a:gd name="connsiteY4173" fmla="*/ 1808408 h 7061576"/>
              <a:gd name="connsiteX4174" fmla="*/ 8678630 w 14424775"/>
              <a:gd name="connsiteY4174" fmla="*/ 1842152 h 7061576"/>
              <a:gd name="connsiteX4175" fmla="*/ 8661762 w 14424775"/>
              <a:gd name="connsiteY4175" fmla="*/ 1766330 h 7061576"/>
              <a:gd name="connsiteX4176" fmla="*/ 8593468 w 14424775"/>
              <a:gd name="connsiteY4176" fmla="*/ 1732587 h 7061576"/>
              <a:gd name="connsiteX4177" fmla="*/ 8525174 w 14424775"/>
              <a:gd name="connsiteY4177" fmla="*/ 1766330 h 7061576"/>
              <a:gd name="connsiteX4178" fmla="*/ 8508306 w 14424775"/>
              <a:gd name="connsiteY4178" fmla="*/ 1842152 h 7061576"/>
              <a:gd name="connsiteX4179" fmla="*/ 8440013 w 14424775"/>
              <a:gd name="connsiteY4179" fmla="*/ 1808408 h 7061576"/>
              <a:gd name="connsiteX4180" fmla="*/ 8371719 w 14424775"/>
              <a:gd name="connsiteY4180" fmla="*/ 1842152 h 7061576"/>
              <a:gd name="connsiteX4181" fmla="*/ 8354851 w 14424775"/>
              <a:gd name="connsiteY4181" fmla="*/ 1766330 h 7061576"/>
              <a:gd name="connsiteX4182" fmla="*/ 8286556 w 14424775"/>
              <a:gd name="connsiteY4182" fmla="*/ 1732587 h 7061576"/>
              <a:gd name="connsiteX4183" fmla="*/ 8333818 w 14424775"/>
              <a:gd name="connsiteY4183" fmla="*/ 1671784 h 7061576"/>
              <a:gd name="connsiteX4184" fmla="*/ 8316951 w 14424775"/>
              <a:gd name="connsiteY4184" fmla="*/ 1595963 h 7061576"/>
              <a:gd name="connsiteX4185" fmla="*/ 8392752 w 14424775"/>
              <a:gd name="connsiteY4185" fmla="*/ 1595963 h 7061576"/>
              <a:gd name="connsiteX4186" fmla="*/ 7519280 w 14424775"/>
              <a:gd name="connsiteY4186" fmla="*/ 1535159 h 7061576"/>
              <a:gd name="connsiteX4187" fmla="*/ 7566540 w 14424775"/>
              <a:gd name="connsiteY4187" fmla="*/ 1595963 h 7061576"/>
              <a:gd name="connsiteX4188" fmla="*/ 7642341 w 14424775"/>
              <a:gd name="connsiteY4188" fmla="*/ 1595963 h 7061576"/>
              <a:gd name="connsiteX4189" fmla="*/ 7625474 w 14424775"/>
              <a:gd name="connsiteY4189" fmla="*/ 1671784 h 7061576"/>
              <a:gd name="connsiteX4190" fmla="*/ 7672735 w 14424775"/>
              <a:gd name="connsiteY4190" fmla="*/ 1732586 h 7061576"/>
              <a:gd name="connsiteX4191" fmla="*/ 7719996 w 14424775"/>
              <a:gd name="connsiteY4191" fmla="*/ 1671784 h 7061576"/>
              <a:gd name="connsiteX4192" fmla="*/ 7703129 w 14424775"/>
              <a:gd name="connsiteY4192" fmla="*/ 1595963 h 7061576"/>
              <a:gd name="connsiteX4193" fmla="*/ 7778930 w 14424775"/>
              <a:gd name="connsiteY4193" fmla="*/ 1595963 h 7061576"/>
              <a:gd name="connsiteX4194" fmla="*/ 7826191 w 14424775"/>
              <a:gd name="connsiteY4194" fmla="*/ 1535159 h 7061576"/>
              <a:gd name="connsiteX4195" fmla="*/ 7873451 w 14424775"/>
              <a:gd name="connsiteY4195" fmla="*/ 1595963 h 7061576"/>
              <a:gd name="connsiteX4196" fmla="*/ 7949252 w 14424775"/>
              <a:gd name="connsiteY4196" fmla="*/ 1595963 h 7061576"/>
              <a:gd name="connsiteX4197" fmla="*/ 7932385 w 14424775"/>
              <a:gd name="connsiteY4197" fmla="*/ 1671784 h 7061576"/>
              <a:gd name="connsiteX4198" fmla="*/ 7979647 w 14424775"/>
              <a:gd name="connsiteY4198" fmla="*/ 1732587 h 7061576"/>
              <a:gd name="connsiteX4199" fmla="*/ 7911352 w 14424775"/>
              <a:gd name="connsiteY4199" fmla="*/ 1766330 h 7061576"/>
              <a:gd name="connsiteX4200" fmla="*/ 7894484 w 14424775"/>
              <a:gd name="connsiteY4200" fmla="*/ 1842152 h 7061576"/>
              <a:gd name="connsiteX4201" fmla="*/ 7826191 w 14424775"/>
              <a:gd name="connsiteY4201" fmla="*/ 1808408 h 7061576"/>
              <a:gd name="connsiteX4202" fmla="*/ 7757897 w 14424775"/>
              <a:gd name="connsiteY4202" fmla="*/ 1842152 h 7061576"/>
              <a:gd name="connsiteX4203" fmla="*/ 7741029 w 14424775"/>
              <a:gd name="connsiteY4203" fmla="*/ 1766330 h 7061576"/>
              <a:gd name="connsiteX4204" fmla="*/ 7672735 w 14424775"/>
              <a:gd name="connsiteY4204" fmla="*/ 1732587 h 7061576"/>
              <a:gd name="connsiteX4205" fmla="*/ 7604441 w 14424775"/>
              <a:gd name="connsiteY4205" fmla="*/ 1766330 h 7061576"/>
              <a:gd name="connsiteX4206" fmla="*/ 7587573 w 14424775"/>
              <a:gd name="connsiteY4206" fmla="*/ 1842152 h 7061576"/>
              <a:gd name="connsiteX4207" fmla="*/ 7519280 w 14424775"/>
              <a:gd name="connsiteY4207" fmla="*/ 1808408 h 7061576"/>
              <a:gd name="connsiteX4208" fmla="*/ 7450986 w 14424775"/>
              <a:gd name="connsiteY4208" fmla="*/ 1842152 h 7061576"/>
              <a:gd name="connsiteX4209" fmla="*/ 7434118 w 14424775"/>
              <a:gd name="connsiteY4209" fmla="*/ 1766330 h 7061576"/>
              <a:gd name="connsiteX4210" fmla="*/ 7365823 w 14424775"/>
              <a:gd name="connsiteY4210" fmla="*/ 1732587 h 7061576"/>
              <a:gd name="connsiteX4211" fmla="*/ 7413085 w 14424775"/>
              <a:gd name="connsiteY4211" fmla="*/ 1671784 h 7061576"/>
              <a:gd name="connsiteX4212" fmla="*/ 7396218 w 14424775"/>
              <a:gd name="connsiteY4212" fmla="*/ 1595963 h 7061576"/>
              <a:gd name="connsiteX4213" fmla="*/ 7472019 w 14424775"/>
              <a:gd name="connsiteY4213" fmla="*/ 1595963 h 7061576"/>
              <a:gd name="connsiteX4214" fmla="*/ 5064052 w 14424775"/>
              <a:gd name="connsiteY4214" fmla="*/ 1535159 h 7061576"/>
              <a:gd name="connsiteX4215" fmla="*/ 5111310 w 14424775"/>
              <a:gd name="connsiteY4215" fmla="*/ 1595963 h 7061576"/>
              <a:gd name="connsiteX4216" fmla="*/ 5187118 w 14424775"/>
              <a:gd name="connsiteY4216" fmla="*/ 1595963 h 7061576"/>
              <a:gd name="connsiteX4217" fmla="*/ 5170248 w 14424775"/>
              <a:gd name="connsiteY4217" fmla="*/ 1671784 h 7061576"/>
              <a:gd name="connsiteX4218" fmla="*/ 5217507 w 14424775"/>
              <a:gd name="connsiteY4218" fmla="*/ 1732587 h 7061576"/>
              <a:gd name="connsiteX4219" fmla="*/ 5149222 w 14424775"/>
              <a:gd name="connsiteY4219" fmla="*/ 1766330 h 7061576"/>
              <a:gd name="connsiteX4220" fmla="*/ 5132349 w 14424775"/>
              <a:gd name="connsiteY4220" fmla="*/ 1842152 h 7061576"/>
              <a:gd name="connsiteX4221" fmla="*/ 5064052 w 14424775"/>
              <a:gd name="connsiteY4221" fmla="*/ 1808408 h 7061576"/>
              <a:gd name="connsiteX4222" fmla="*/ 4995759 w 14424775"/>
              <a:gd name="connsiteY4222" fmla="*/ 1842152 h 7061576"/>
              <a:gd name="connsiteX4223" fmla="*/ 4978890 w 14424775"/>
              <a:gd name="connsiteY4223" fmla="*/ 1766330 h 7061576"/>
              <a:gd name="connsiteX4224" fmla="*/ 4910591 w 14424775"/>
              <a:gd name="connsiteY4224" fmla="*/ 1732587 h 7061576"/>
              <a:gd name="connsiteX4225" fmla="*/ 4957855 w 14424775"/>
              <a:gd name="connsiteY4225" fmla="*/ 1671784 h 7061576"/>
              <a:gd name="connsiteX4226" fmla="*/ 4940983 w 14424775"/>
              <a:gd name="connsiteY4226" fmla="*/ 1595963 h 7061576"/>
              <a:gd name="connsiteX4227" fmla="*/ 5016792 w 14424775"/>
              <a:gd name="connsiteY4227" fmla="*/ 1595963 h 7061576"/>
              <a:gd name="connsiteX4228" fmla="*/ 460383 w 14424775"/>
              <a:gd name="connsiteY4228" fmla="*/ 1535159 h 7061576"/>
              <a:gd name="connsiteX4229" fmla="*/ 507643 w 14424775"/>
              <a:gd name="connsiteY4229" fmla="*/ 1595963 h 7061576"/>
              <a:gd name="connsiteX4230" fmla="*/ 583443 w 14424775"/>
              <a:gd name="connsiteY4230" fmla="*/ 1595963 h 7061576"/>
              <a:gd name="connsiteX4231" fmla="*/ 566576 w 14424775"/>
              <a:gd name="connsiteY4231" fmla="*/ 1671784 h 7061576"/>
              <a:gd name="connsiteX4232" fmla="*/ 613837 w 14424775"/>
              <a:gd name="connsiteY4232" fmla="*/ 1732585 h 7061576"/>
              <a:gd name="connsiteX4233" fmla="*/ 661098 w 14424775"/>
              <a:gd name="connsiteY4233" fmla="*/ 1671784 h 7061576"/>
              <a:gd name="connsiteX4234" fmla="*/ 644231 w 14424775"/>
              <a:gd name="connsiteY4234" fmla="*/ 1595963 h 7061576"/>
              <a:gd name="connsiteX4235" fmla="*/ 720032 w 14424775"/>
              <a:gd name="connsiteY4235" fmla="*/ 1595963 h 7061576"/>
              <a:gd name="connsiteX4236" fmla="*/ 767293 w 14424775"/>
              <a:gd name="connsiteY4236" fmla="*/ 1535159 h 7061576"/>
              <a:gd name="connsiteX4237" fmla="*/ 814552 w 14424775"/>
              <a:gd name="connsiteY4237" fmla="*/ 1595963 h 7061576"/>
              <a:gd name="connsiteX4238" fmla="*/ 890353 w 14424775"/>
              <a:gd name="connsiteY4238" fmla="*/ 1595963 h 7061576"/>
              <a:gd name="connsiteX4239" fmla="*/ 873486 w 14424775"/>
              <a:gd name="connsiteY4239" fmla="*/ 1671784 h 7061576"/>
              <a:gd name="connsiteX4240" fmla="*/ 920747 w 14424775"/>
              <a:gd name="connsiteY4240" fmla="*/ 1732585 h 7061576"/>
              <a:gd name="connsiteX4241" fmla="*/ 968008 w 14424775"/>
              <a:gd name="connsiteY4241" fmla="*/ 1671784 h 7061576"/>
              <a:gd name="connsiteX4242" fmla="*/ 951141 w 14424775"/>
              <a:gd name="connsiteY4242" fmla="*/ 1595963 h 7061576"/>
              <a:gd name="connsiteX4243" fmla="*/ 1026942 w 14424775"/>
              <a:gd name="connsiteY4243" fmla="*/ 1595963 h 7061576"/>
              <a:gd name="connsiteX4244" fmla="*/ 1074202 w 14424775"/>
              <a:gd name="connsiteY4244" fmla="*/ 1535159 h 7061576"/>
              <a:gd name="connsiteX4245" fmla="*/ 1121462 w 14424775"/>
              <a:gd name="connsiteY4245" fmla="*/ 1595963 h 7061576"/>
              <a:gd name="connsiteX4246" fmla="*/ 1197263 w 14424775"/>
              <a:gd name="connsiteY4246" fmla="*/ 1595963 h 7061576"/>
              <a:gd name="connsiteX4247" fmla="*/ 1180396 w 14424775"/>
              <a:gd name="connsiteY4247" fmla="*/ 1671784 h 7061576"/>
              <a:gd name="connsiteX4248" fmla="*/ 1227656 w 14424775"/>
              <a:gd name="connsiteY4248" fmla="*/ 1732585 h 7061576"/>
              <a:gd name="connsiteX4249" fmla="*/ 1274916 w 14424775"/>
              <a:gd name="connsiteY4249" fmla="*/ 1671784 h 7061576"/>
              <a:gd name="connsiteX4250" fmla="*/ 1258049 w 14424775"/>
              <a:gd name="connsiteY4250" fmla="*/ 1595963 h 7061576"/>
              <a:gd name="connsiteX4251" fmla="*/ 1333860 w 14424775"/>
              <a:gd name="connsiteY4251" fmla="*/ 1595963 h 7061576"/>
              <a:gd name="connsiteX4252" fmla="*/ 1381122 w 14424775"/>
              <a:gd name="connsiteY4252" fmla="*/ 1535159 h 7061576"/>
              <a:gd name="connsiteX4253" fmla="*/ 1428382 w 14424775"/>
              <a:gd name="connsiteY4253" fmla="*/ 1595963 h 7061576"/>
              <a:gd name="connsiteX4254" fmla="*/ 1504184 w 14424775"/>
              <a:gd name="connsiteY4254" fmla="*/ 1595963 h 7061576"/>
              <a:gd name="connsiteX4255" fmla="*/ 1487316 w 14424775"/>
              <a:gd name="connsiteY4255" fmla="*/ 1671784 h 7061576"/>
              <a:gd name="connsiteX4256" fmla="*/ 1534578 w 14424775"/>
              <a:gd name="connsiteY4256" fmla="*/ 1732585 h 7061576"/>
              <a:gd name="connsiteX4257" fmla="*/ 1581839 w 14424775"/>
              <a:gd name="connsiteY4257" fmla="*/ 1671784 h 7061576"/>
              <a:gd name="connsiteX4258" fmla="*/ 1564971 w 14424775"/>
              <a:gd name="connsiteY4258" fmla="*/ 1595963 h 7061576"/>
              <a:gd name="connsiteX4259" fmla="*/ 1640772 w 14424775"/>
              <a:gd name="connsiteY4259" fmla="*/ 1595963 h 7061576"/>
              <a:gd name="connsiteX4260" fmla="*/ 1688034 w 14424775"/>
              <a:gd name="connsiteY4260" fmla="*/ 1535159 h 7061576"/>
              <a:gd name="connsiteX4261" fmla="*/ 1735294 w 14424775"/>
              <a:gd name="connsiteY4261" fmla="*/ 1595963 h 7061576"/>
              <a:gd name="connsiteX4262" fmla="*/ 1811097 w 14424775"/>
              <a:gd name="connsiteY4262" fmla="*/ 1595963 h 7061576"/>
              <a:gd name="connsiteX4263" fmla="*/ 1794228 w 14424775"/>
              <a:gd name="connsiteY4263" fmla="*/ 1671784 h 7061576"/>
              <a:gd name="connsiteX4264" fmla="*/ 1841490 w 14424775"/>
              <a:gd name="connsiteY4264" fmla="*/ 1732585 h 7061576"/>
              <a:gd name="connsiteX4265" fmla="*/ 1888752 w 14424775"/>
              <a:gd name="connsiteY4265" fmla="*/ 1671784 h 7061576"/>
              <a:gd name="connsiteX4266" fmla="*/ 1871885 w 14424775"/>
              <a:gd name="connsiteY4266" fmla="*/ 1595963 h 7061576"/>
              <a:gd name="connsiteX4267" fmla="*/ 1947684 w 14424775"/>
              <a:gd name="connsiteY4267" fmla="*/ 1595963 h 7061576"/>
              <a:gd name="connsiteX4268" fmla="*/ 1994940 w 14424775"/>
              <a:gd name="connsiteY4268" fmla="*/ 1535159 h 7061576"/>
              <a:gd name="connsiteX4269" fmla="*/ 2042202 w 14424775"/>
              <a:gd name="connsiteY4269" fmla="*/ 1595963 h 7061576"/>
              <a:gd name="connsiteX4270" fmla="*/ 2118003 w 14424775"/>
              <a:gd name="connsiteY4270" fmla="*/ 1595963 h 7061576"/>
              <a:gd name="connsiteX4271" fmla="*/ 2101135 w 14424775"/>
              <a:gd name="connsiteY4271" fmla="*/ 1671784 h 7061576"/>
              <a:gd name="connsiteX4272" fmla="*/ 2148396 w 14424775"/>
              <a:gd name="connsiteY4272" fmla="*/ 1732585 h 7061576"/>
              <a:gd name="connsiteX4273" fmla="*/ 2195658 w 14424775"/>
              <a:gd name="connsiteY4273" fmla="*/ 1671784 h 7061576"/>
              <a:gd name="connsiteX4274" fmla="*/ 2178790 w 14424775"/>
              <a:gd name="connsiteY4274" fmla="*/ 1595963 h 7061576"/>
              <a:gd name="connsiteX4275" fmla="*/ 2254591 w 14424775"/>
              <a:gd name="connsiteY4275" fmla="*/ 1595963 h 7061576"/>
              <a:gd name="connsiteX4276" fmla="*/ 2301852 w 14424775"/>
              <a:gd name="connsiteY4276" fmla="*/ 1535159 h 7061576"/>
              <a:gd name="connsiteX4277" fmla="*/ 2349112 w 14424775"/>
              <a:gd name="connsiteY4277" fmla="*/ 1595963 h 7061576"/>
              <a:gd name="connsiteX4278" fmla="*/ 2424914 w 14424775"/>
              <a:gd name="connsiteY4278" fmla="*/ 1595963 h 7061576"/>
              <a:gd name="connsiteX4279" fmla="*/ 2408046 w 14424775"/>
              <a:gd name="connsiteY4279" fmla="*/ 1671784 h 7061576"/>
              <a:gd name="connsiteX4280" fmla="*/ 2455308 w 14424775"/>
              <a:gd name="connsiteY4280" fmla="*/ 1732585 h 7061576"/>
              <a:gd name="connsiteX4281" fmla="*/ 2502570 w 14424775"/>
              <a:gd name="connsiteY4281" fmla="*/ 1671784 h 7061576"/>
              <a:gd name="connsiteX4282" fmla="*/ 2485704 w 14424775"/>
              <a:gd name="connsiteY4282" fmla="*/ 1595963 h 7061576"/>
              <a:gd name="connsiteX4283" fmla="*/ 2561502 w 14424775"/>
              <a:gd name="connsiteY4283" fmla="*/ 1595963 h 7061576"/>
              <a:gd name="connsiteX4284" fmla="*/ 2608766 w 14424775"/>
              <a:gd name="connsiteY4284" fmla="*/ 1535159 h 7061576"/>
              <a:gd name="connsiteX4285" fmla="*/ 2656021 w 14424775"/>
              <a:gd name="connsiteY4285" fmla="*/ 1595963 h 7061576"/>
              <a:gd name="connsiteX4286" fmla="*/ 2731825 w 14424775"/>
              <a:gd name="connsiteY4286" fmla="*/ 1595963 h 7061576"/>
              <a:gd name="connsiteX4287" fmla="*/ 2714956 w 14424775"/>
              <a:gd name="connsiteY4287" fmla="*/ 1671784 h 7061576"/>
              <a:gd name="connsiteX4288" fmla="*/ 2762219 w 14424775"/>
              <a:gd name="connsiteY4288" fmla="*/ 1732585 h 7061576"/>
              <a:gd name="connsiteX4289" fmla="*/ 2809484 w 14424775"/>
              <a:gd name="connsiteY4289" fmla="*/ 1671784 h 7061576"/>
              <a:gd name="connsiteX4290" fmla="*/ 2792615 w 14424775"/>
              <a:gd name="connsiteY4290" fmla="*/ 1595963 h 7061576"/>
              <a:gd name="connsiteX4291" fmla="*/ 2868417 w 14424775"/>
              <a:gd name="connsiteY4291" fmla="*/ 1595963 h 7061576"/>
              <a:gd name="connsiteX4292" fmla="*/ 2915678 w 14424775"/>
              <a:gd name="connsiteY4292" fmla="*/ 1535159 h 7061576"/>
              <a:gd name="connsiteX4293" fmla="*/ 2962939 w 14424775"/>
              <a:gd name="connsiteY4293" fmla="*/ 1595963 h 7061576"/>
              <a:gd name="connsiteX4294" fmla="*/ 3038739 w 14424775"/>
              <a:gd name="connsiteY4294" fmla="*/ 1595963 h 7061576"/>
              <a:gd name="connsiteX4295" fmla="*/ 3021871 w 14424775"/>
              <a:gd name="connsiteY4295" fmla="*/ 1671784 h 7061576"/>
              <a:gd name="connsiteX4296" fmla="*/ 3069133 w 14424775"/>
              <a:gd name="connsiteY4296" fmla="*/ 1732586 h 7061576"/>
              <a:gd name="connsiteX4297" fmla="*/ 3116394 w 14424775"/>
              <a:gd name="connsiteY4297" fmla="*/ 1671784 h 7061576"/>
              <a:gd name="connsiteX4298" fmla="*/ 3099527 w 14424775"/>
              <a:gd name="connsiteY4298" fmla="*/ 1595963 h 7061576"/>
              <a:gd name="connsiteX4299" fmla="*/ 3175329 w 14424775"/>
              <a:gd name="connsiteY4299" fmla="*/ 1595963 h 7061576"/>
              <a:gd name="connsiteX4300" fmla="*/ 3222591 w 14424775"/>
              <a:gd name="connsiteY4300" fmla="*/ 1535159 h 7061576"/>
              <a:gd name="connsiteX4301" fmla="*/ 3269851 w 14424775"/>
              <a:gd name="connsiteY4301" fmla="*/ 1595963 h 7061576"/>
              <a:gd name="connsiteX4302" fmla="*/ 3345652 w 14424775"/>
              <a:gd name="connsiteY4302" fmla="*/ 1595963 h 7061576"/>
              <a:gd name="connsiteX4303" fmla="*/ 3328784 w 14424775"/>
              <a:gd name="connsiteY4303" fmla="*/ 1671784 h 7061576"/>
              <a:gd name="connsiteX4304" fmla="*/ 3376047 w 14424775"/>
              <a:gd name="connsiteY4304" fmla="*/ 1732587 h 7061576"/>
              <a:gd name="connsiteX4305" fmla="*/ 3307751 w 14424775"/>
              <a:gd name="connsiteY4305" fmla="*/ 1766330 h 7061576"/>
              <a:gd name="connsiteX4306" fmla="*/ 3290884 w 14424775"/>
              <a:gd name="connsiteY4306" fmla="*/ 1842152 h 7061576"/>
              <a:gd name="connsiteX4307" fmla="*/ 3222591 w 14424775"/>
              <a:gd name="connsiteY4307" fmla="*/ 1808408 h 7061576"/>
              <a:gd name="connsiteX4308" fmla="*/ 3154295 w 14424775"/>
              <a:gd name="connsiteY4308" fmla="*/ 1842152 h 7061576"/>
              <a:gd name="connsiteX4309" fmla="*/ 3137426 w 14424775"/>
              <a:gd name="connsiteY4309" fmla="*/ 1766330 h 7061576"/>
              <a:gd name="connsiteX4310" fmla="*/ 3069133 w 14424775"/>
              <a:gd name="connsiteY4310" fmla="*/ 1732587 h 7061576"/>
              <a:gd name="connsiteX4311" fmla="*/ 3000839 w 14424775"/>
              <a:gd name="connsiteY4311" fmla="*/ 1766330 h 7061576"/>
              <a:gd name="connsiteX4312" fmla="*/ 2983971 w 14424775"/>
              <a:gd name="connsiteY4312" fmla="*/ 1842152 h 7061576"/>
              <a:gd name="connsiteX4313" fmla="*/ 2915678 w 14424775"/>
              <a:gd name="connsiteY4313" fmla="*/ 1808408 h 7061576"/>
              <a:gd name="connsiteX4314" fmla="*/ 2847384 w 14424775"/>
              <a:gd name="connsiteY4314" fmla="*/ 1842152 h 7061576"/>
              <a:gd name="connsiteX4315" fmla="*/ 2830517 w 14424775"/>
              <a:gd name="connsiteY4315" fmla="*/ 1766330 h 7061576"/>
              <a:gd name="connsiteX4316" fmla="*/ 2762219 w 14424775"/>
              <a:gd name="connsiteY4316" fmla="*/ 1732587 h 7061576"/>
              <a:gd name="connsiteX4317" fmla="*/ 2693921 w 14424775"/>
              <a:gd name="connsiteY4317" fmla="*/ 1766330 h 7061576"/>
              <a:gd name="connsiteX4318" fmla="*/ 2677056 w 14424775"/>
              <a:gd name="connsiteY4318" fmla="*/ 1842152 h 7061576"/>
              <a:gd name="connsiteX4319" fmla="*/ 2608766 w 14424775"/>
              <a:gd name="connsiteY4319" fmla="*/ 1808408 h 7061576"/>
              <a:gd name="connsiteX4320" fmla="*/ 2540471 w 14424775"/>
              <a:gd name="connsiteY4320" fmla="*/ 1842152 h 7061576"/>
              <a:gd name="connsiteX4321" fmla="*/ 2523603 w 14424775"/>
              <a:gd name="connsiteY4321" fmla="*/ 1766330 h 7061576"/>
              <a:gd name="connsiteX4322" fmla="*/ 2455308 w 14424775"/>
              <a:gd name="connsiteY4322" fmla="*/ 1732587 h 7061576"/>
              <a:gd name="connsiteX4323" fmla="*/ 2387014 w 14424775"/>
              <a:gd name="connsiteY4323" fmla="*/ 1766330 h 7061576"/>
              <a:gd name="connsiteX4324" fmla="*/ 2370146 w 14424775"/>
              <a:gd name="connsiteY4324" fmla="*/ 1842152 h 7061576"/>
              <a:gd name="connsiteX4325" fmla="*/ 2301852 w 14424775"/>
              <a:gd name="connsiteY4325" fmla="*/ 1808408 h 7061576"/>
              <a:gd name="connsiteX4326" fmla="*/ 2233559 w 14424775"/>
              <a:gd name="connsiteY4326" fmla="*/ 1842152 h 7061576"/>
              <a:gd name="connsiteX4327" fmla="*/ 2216690 w 14424775"/>
              <a:gd name="connsiteY4327" fmla="*/ 1766330 h 7061576"/>
              <a:gd name="connsiteX4328" fmla="*/ 2148396 w 14424775"/>
              <a:gd name="connsiteY4328" fmla="*/ 1732587 h 7061576"/>
              <a:gd name="connsiteX4329" fmla="*/ 2080103 w 14424775"/>
              <a:gd name="connsiteY4329" fmla="*/ 1766330 h 7061576"/>
              <a:gd name="connsiteX4330" fmla="*/ 2063234 w 14424775"/>
              <a:gd name="connsiteY4330" fmla="*/ 1842152 h 7061576"/>
              <a:gd name="connsiteX4331" fmla="*/ 1994940 w 14424775"/>
              <a:gd name="connsiteY4331" fmla="*/ 1808408 h 7061576"/>
              <a:gd name="connsiteX4332" fmla="*/ 1926653 w 14424775"/>
              <a:gd name="connsiteY4332" fmla="*/ 1842152 h 7061576"/>
              <a:gd name="connsiteX4333" fmla="*/ 1909785 w 14424775"/>
              <a:gd name="connsiteY4333" fmla="*/ 1766330 h 7061576"/>
              <a:gd name="connsiteX4334" fmla="*/ 1841490 w 14424775"/>
              <a:gd name="connsiteY4334" fmla="*/ 1732587 h 7061576"/>
              <a:gd name="connsiteX4335" fmla="*/ 1773195 w 14424775"/>
              <a:gd name="connsiteY4335" fmla="*/ 1766330 h 7061576"/>
              <a:gd name="connsiteX4336" fmla="*/ 1756328 w 14424775"/>
              <a:gd name="connsiteY4336" fmla="*/ 1842152 h 7061576"/>
              <a:gd name="connsiteX4337" fmla="*/ 1688034 w 14424775"/>
              <a:gd name="connsiteY4337" fmla="*/ 1808408 h 7061576"/>
              <a:gd name="connsiteX4338" fmla="*/ 1619739 w 14424775"/>
              <a:gd name="connsiteY4338" fmla="*/ 1842152 h 7061576"/>
              <a:gd name="connsiteX4339" fmla="*/ 1602871 w 14424775"/>
              <a:gd name="connsiteY4339" fmla="*/ 1766330 h 7061576"/>
              <a:gd name="connsiteX4340" fmla="*/ 1534578 w 14424775"/>
              <a:gd name="connsiteY4340" fmla="*/ 1732587 h 7061576"/>
              <a:gd name="connsiteX4341" fmla="*/ 1466283 w 14424775"/>
              <a:gd name="connsiteY4341" fmla="*/ 1766330 h 7061576"/>
              <a:gd name="connsiteX4342" fmla="*/ 1449414 w 14424775"/>
              <a:gd name="connsiteY4342" fmla="*/ 1842152 h 7061576"/>
              <a:gd name="connsiteX4343" fmla="*/ 1381122 w 14424775"/>
              <a:gd name="connsiteY4343" fmla="*/ 1808408 h 7061576"/>
              <a:gd name="connsiteX4344" fmla="*/ 1312817 w 14424775"/>
              <a:gd name="connsiteY4344" fmla="*/ 1842152 h 7061576"/>
              <a:gd name="connsiteX4345" fmla="*/ 1295949 w 14424775"/>
              <a:gd name="connsiteY4345" fmla="*/ 1766330 h 7061576"/>
              <a:gd name="connsiteX4346" fmla="*/ 1227656 w 14424775"/>
              <a:gd name="connsiteY4346" fmla="*/ 1732588 h 7061576"/>
              <a:gd name="connsiteX4347" fmla="*/ 1159363 w 14424775"/>
              <a:gd name="connsiteY4347" fmla="*/ 1766330 h 7061576"/>
              <a:gd name="connsiteX4348" fmla="*/ 1142495 w 14424775"/>
              <a:gd name="connsiteY4348" fmla="*/ 1842152 h 7061576"/>
              <a:gd name="connsiteX4349" fmla="*/ 1074202 w 14424775"/>
              <a:gd name="connsiteY4349" fmla="*/ 1808408 h 7061576"/>
              <a:gd name="connsiteX4350" fmla="*/ 1005909 w 14424775"/>
              <a:gd name="connsiteY4350" fmla="*/ 1842152 h 7061576"/>
              <a:gd name="connsiteX4351" fmla="*/ 989041 w 14424775"/>
              <a:gd name="connsiteY4351" fmla="*/ 1766330 h 7061576"/>
              <a:gd name="connsiteX4352" fmla="*/ 920747 w 14424775"/>
              <a:gd name="connsiteY4352" fmla="*/ 1732587 h 7061576"/>
              <a:gd name="connsiteX4353" fmla="*/ 852453 w 14424775"/>
              <a:gd name="connsiteY4353" fmla="*/ 1766330 h 7061576"/>
              <a:gd name="connsiteX4354" fmla="*/ 835585 w 14424775"/>
              <a:gd name="connsiteY4354" fmla="*/ 1842152 h 7061576"/>
              <a:gd name="connsiteX4355" fmla="*/ 767293 w 14424775"/>
              <a:gd name="connsiteY4355" fmla="*/ 1808408 h 7061576"/>
              <a:gd name="connsiteX4356" fmla="*/ 698999 w 14424775"/>
              <a:gd name="connsiteY4356" fmla="*/ 1842152 h 7061576"/>
              <a:gd name="connsiteX4357" fmla="*/ 682131 w 14424775"/>
              <a:gd name="connsiteY4357" fmla="*/ 1766330 h 7061576"/>
              <a:gd name="connsiteX4358" fmla="*/ 613837 w 14424775"/>
              <a:gd name="connsiteY4358" fmla="*/ 1732587 h 7061576"/>
              <a:gd name="connsiteX4359" fmla="*/ 545544 w 14424775"/>
              <a:gd name="connsiteY4359" fmla="*/ 1766330 h 7061576"/>
              <a:gd name="connsiteX4360" fmla="*/ 528676 w 14424775"/>
              <a:gd name="connsiteY4360" fmla="*/ 1842152 h 7061576"/>
              <a:gd name="connsiteX4361" fmla="*/ 460383 w 14424775"/>
              <a:gd name="connsiteY4361" fmla="*/ 1808408 h 7061576"/>
              <a:gd name="connsiteX4362" fmla="*/ 392089 w 14424775"/>
              <a:gd name="connsiteY4362" fmla="*/ 1842152 h 7061576"/>
              <a:gd name="connsiteX4363" fmla="*/ 375221 w 14424775"/>
              <a:gd name="connsiteY4363" fmla="*/ 1766330 h 7061576"/>
              <a:gd name="connsiteX4364" fmla="*/ 306927 w 14424775"/>
              <a:gd name="connsiteY4364" fmla="*/ 1732587 h 7061576"/>
              <a:gd name="connsiteX4365" fmla="*/ 354188 w 14424775"/>
              <a:gd name="connsiteY4365" fmla="*/ 1671784 h 7061576"/>
              <a:gd name="connsiteX4366" fmla="*/ 337321 w 14424775"/>
              <a:gd name="connsiteY4366" fmla="*/ 1595963 h 7061576"/>
              <a:gd name="connsiteX4367" fmla="*/ 413122 w 14424775"/>
              <a:gd name="connsiteY4367" fmla="*/ 1595963 h 7061576"/>
              <a:gd name="connsiteX4368" fmla="*/ 13657497 w 14424775"/>
              <a:gd name="connsiteY4368" fmla="*/ 1228168 h 7061576"/>
              <a:gd name="connsiteX4369" fmla="*/ 13704757 w 14424775"/>
              <a:gd name="connsiteY4369" fmla="*/ 1288972 h 7061576"/>
              <a:gd name="connsiteX4370" fmla="*/ 13780558 w 14424775"/>
              <a:gd name="connsiteY4370" fmla="*/ 1288972 h 7061576"/>
              <a:gd name="connsiteX4371" fmla="*/ 13763691 w 14424775"/>
              <a:gd name="connsiteY4371" fmla="*/ 1364793 h 7061576"/>
              <a:gd name="connsiteX4372" fmla="*/ 13810952 w 14424775"/>
              <a:gd name="connsiteY4372" fmla="*/ 1425595 h 7061576"/>
              <a:gd name="connsiteX4373" fmla="*/ 13858213 w 14424775"/>
              <a:gd name="connsiteY4373" fmla="*/ 1364793 h 7061576"/>
              <a:gd name="connsiteX4374" fmla="*/ 13841346 w 14424775"/>
              <a:gd name="connsiteY4374" fmla="*/ 1288972 h 7061576"/>
              <a:gd name="connsiteX4375" fmla="*/ 13917147 w 14424775"/>
              <a:gd name="connsiteY4375" fmla="*/ 1288972 h 7061576"/>
              <a:gd name="connsiteX4376" fmla="*/ 13964408 w 14424775"/>
              <a:gd name="connsiteY4376" fmla="*/ 1228168 h 7061576"/>
              <a:gd name="connsiteX4377" fmla="*/ 14011668 w 14424775"/>
              <a:gd name="connsiteY4377" fmla="*/ 1288972 h 7061576"/>
              <a:gd name="connsiteX4378" fmla="*/ 14087469 w 14424775"/>
              <a:gd name="connsiteY4378" fmla="*/ 1288972 h 7061576"/>
              <a:gd name="connsiteX4379" fmla="*/ 14070602 w 14424775"/>
              <a:gd name="connsiteY4379" fmla="*/ 1364793 h 7061576"/>
              <a:gd name="connsiteX4380" fmla="*/ 14117864 w 14424775"/>
              <a:gd name="connsiteY4380" fmla="*/ 1425596 h 7061576"/>
              <a:gd name="connsiteX4381" fmla="*/ 14049569 w 14424775"/>
              <a:gd name="connsiteY4381" fmla="*/ 1459339 h 7061576"/>
              <a:gd name="connsiteX4382" fmla="*/ 14032701 w 14424775"/>
              <a:gd name="connsiteY4382" fmla="*/ 1535161 h 7061576"/>
              <a:gd name="connsiteX4383" fmla="*/ 13964408 w 14424775"/>
              <a:gd name="connsiteY4383" fmla="*/ 1501417 h 7061576"/>
              <a:gd name="connsiteX4384" fmla="*/ 13896114 w 14424775"/>
              <a:gd name="connsiteY4384" fmla="*/ 1535161 h 7061576"/>
              <a:gd name="connsiteX4385" fmla="*/ 13879246 w 14424775"/>
              <a:gd name="connsiteY4385" fmla="*/ 1459339 h 7061576"/>
              <a:gd name="connsiteX4386" fmla="*/ 13810952 w 14424775"/>
              <a:gd name="connsiteY4386" fmla="*/ 1425596 h 7061576"/>
              <a:gd name="connsiteX4387" fmla="*/ 13742658 w 14424775"/>
              <a:gd name="connsiteY4387" fmla="*/ 1459339 h 7061576"/>
              <a:gd name="connsiteX4388" fmla="*/ 13725790 w 14424775"/>
              <a:gd name="connsiteY4388" fmla="*/ 1535161 h 7061576"/>
              <a:gd name="connsiteX4389" fmla="*/ 13657497 w 14424775"/>
              <a:gd name="connsiteY4389" fmla="*/ 1501417 h 7061576"/>
              <a:gd name="connsiteX4390" fmla="*/ 13589203 w 14424775"/>
              <a:gd name="connsiteY4390" fmla="*/ 1535161 h 7061576"/>
              <a:gd name="connsiteX4391" fmla="*/ 13572335 w 14424775"/>
              <a:gd name="connsiteY4391" fmla="*/ 1459339 h 7061576"/>
              <a:gd name="connsiteX4392" fmla="*/ 13504040 w 14424775"/>
              <a:gd name="connsiteY4392" fmla="*/ 1425596 h 7061576"/>
              <a:gd name="connsiteX4393" fmla="*/ 13551302 w 14424775"/>
              <a:gd name="connsiteY4393" fmla="*/ 1364793 h 7061576"/>
              <a:gd name="connsiteX4394" fmla="*/ 13534435 w 14424775"/>
              <a:gd name="connsiteY4394" fmla="*/ 1288972 h 7061576"/>
              <a:gd name="connsiteX4395" fmla="*/ 13610236 w 14424775"/>
              <a:gd name="connsiteY4395" fmla="*/ 1288972 h 7061576"/>
              <a:gd name="connsiteX4396" fmla="*/ 9360746 w 14424775"/>
              <a:gd name="connsiteY4396" fmla="*/ 1228134 h 7061576"/>
              <a:gd name="connsiteX4397" fmla="*/ 9408006 w 14424775"/>
              <a:gd name="connsiteY4397" fmla="*/ 1288938 h 7061576"/>
              <a:gd name="connsiteX4398" fmla="*/ 9483807 w 14424775"/>
              <a:gd name="connsiteY4398" fmla="*/ 1288938 h 7061576"/>
              <a:gd name="connsiteX4399" fmla="*/ 9466940 w 14424775"/>
              <a:gd name="connsiteY4399" fmla="*/ 1364759 h 7061576"/>
              <a:gd name="connsiteX4400" fmla="*/ 9514200 w 14424775"/>
              <a:gd name="connsiteY4400" fmla="*/ 1425560 h 7061576"/>
              <a:gd name="connsiteX4401" fmla="*/ 9561461 w 14424775"/>
              <a:gd name="connsiteY4401" fmla="*/ 1364759 h 7061576"/>
              <a:gd name="connsiteX4402" fmla="*/ 9544594 w 14424775"/>
              <a:gd name="connsiteY4402" fmla="*/ 1288938 h 7061576"/>
              <a:gd name="connsiteX4403" fmla="*/ 9620395 w 14424775"/>
              <a:gd name="connsiteY4403" fmla="*/ 1288938 h 7061576"/>
              <a:gd name="connsiteX4404" fmla="*/ 9667656 w 14424775"/>
              <a:gd name="connsiteY4404" fmla="*/ 1228134 h 7061576"/>
              <a:gd name="connsiteX4405" fmla="*/ 9714916 w 14424775"/>
              <a:gd name="connsiteY4405" fmla="*/ 1288938 h 7061576"/>
              <a:gd name="connsiteX4406" fmla="*/ 9790717 w 14424775"/>
              <a:gd name="connsiteY4406" fmla="*/ 1288938 h 7061576"/>
              <a:gd name="connsiteX4407" fmla="*/ 9773850 w 14424775"/>
              <a:gd name="connsiteY4407" fmla="*/ 1364759 h 7061576"/>
              <a:gd name="connsiteX4408" fmla="*/ 9821111 w 14424775"/>
              <a:gd name="connsiteY4408" fmla="*/ 1425561 h 7061576"/>
              <a:gd name="connsiteX4409" fmla="*/ 9868372 w 14424775"/>
              <a:gd name="connsiteY4409" fmla="*/ 1364759 h 7061576"/>
              <a:gd name="connsiteX4410" fmla="*/ 9851505 w 14424775"/>
              <a:gd name="connsiteY4410" fmla="*/ 1288938 h 7061576"/>
              <a:gd name="connsiteX4411" fmla="*/ 9927306 w 14424775"/>
              <a:gd name="connsiteY4411" fmla="*/ 1288938 h 7061576"/>
              <a:gd name="connsiteX4412" fmla="*/ 9974567 w 14424775"/>
              <a:gd name="connsiteY4412" fmla="*/ 1228134 h 7061576"/>
              <a:gd name="connsiteX4413" fmla="*/ 10021827 w 14424775"/>
              <a:gd name="connsiteY4413" fmla="*/ 1288938 h 7061576"/>
              <a:gd name="connsiteX4414" fmla="*/ 10097628 w 14424775"/>
              <a:gd name="connsiteY4414" fmla="*/ 1288938 h 7061576"/>
              <a:gd name="connsiteX4415" fmla="*/ 10080761 w 14424775"/>
              <a:gd name="connsiteY4415" fmla="*/ 1364759 h 7061576"/>
              <a:gd name="connsiteX4416" fmla="*/ 10128022 w 14424775"/>
              <a:gd name="connsiteY4416" fmla="*/ 1425561 h 7061576"/>
              <a:gd name="connsiteX4417" fmla="*/ 10175283 w 14424775"/>
              <a:gd name="connsiteY4417" fmla="*/ 1364759 h 7061576"/>
              <a:gd name="connsiteX4418" fmla="*/ 10158416 w 14424775"/>
              <a:gd name="connsiteY4418" fmla="*/ 1288938 h 7061576"/>
              <a:gd name="connsiteX4419" fmla="*/ 10234217 w 14424775"/>
              <a:gd name="connsiteY4419" fmla="*/ 1288938 h 7061576"/>
              <a:gd name="connsiteX4420" fmla="*/ 10281478 w 14424775"/>
              <a:gd name="connsiteY4420" fmla="*/ 1228134 h 7061576"/>
              <a:gd name="connsiteX4421" fmla="*/ 10328738 w 14424775"/>
              <a:gd name="connsiteY4421" fmla="*/ 1288938 h 7061576"/>
              <a:gd name="connsiteX4422" fmla="*/ 10404539 w 14424775"/>
              <a:gd name="connsiteY4422" fmla="*/ 1288938 h 7061576"/>
              <a:gd name="connsiteX4423" fmla="*/ 10387672 w 14424775"/>
              <a:gd name="connsiteY4423" fmla="*/ 1364759 h 7061576"/>
              <a:gd name="connsiteX4424" fmla="*/ 10434933 w 14424775"/>
              <a:gd name="connsiteY4424" fmla="*/ 1425561 h 7061576"/>
              <a:gd name="connsiteX4425" fmla="*/ 10482194 w 14424775"/>
              <a:gd name="connsiteY4425" fmla="*/ 1364759 h 7061576"/>
              <a:gd name="connsiteX4426" fmla="*/ 10465327 w 14424775"/>
              <a:gd name="connsiteY4426" fmla="*/ 1288938 h 7061576"/>
              <a:gd name="connsiteX4427" fmla="*/ 10541128 w 14424775"/>
              <a:gd name="connsiteY4427" fmla="*/ 1288938 h 7061576"/>
              <a:gd name="connsiteX4428" fmla="*/ 10588389 w 14424775"/>
              <a:gd name="connsiteY4428" fmla="*/ 1228134 h 7061576"/>
              <a:gd name="connsiteX4429" fmla="*/ 10635649 w 14424775"/>
              <a:gd name="connsiteY4429" fmla="*/ 1288938 h 7061576"/>
              <a:gd name="connsiteX4430" fmla="*/ 10711450 w 14424775"/>
              <a:gd name="connsiteY4430" fmla="*/ 1288938 h 7061576"/>
              <a:gd name="connsiteX4431" fmla="*/ 10694583 w 14424775"/>
              <a:gd name="connsiteY4431" fmla="*/ 1364759 h 7061576"/>
              <a:gd name="connsiteX4432" fmla="*/ 10741844 w 14424775"/>
              <a:gd name="connsiteY4432" fmla="*/ 1425561 h 7061576"/>
              <a:gd name="connsiteX4433" fmla="*/ 10789105 w 14424775"/>
              <a:gd name="connsiteY4433" fmla="*/ 1364759 h 7061576"/>
              <a:gd name="connsiteX4434" fmla="*/ 10772238 w 14424775"/>
              <a:gd name="connsiteY4434" fmla="*/ 1288938 h 7061576"/>
              <a:gd name="connsiteX4435" fmla="*/ 10848039 w 14424775"/>
              <a:gd name="connsiteY4435" fmla="*/ 1288938 h 7061576"/>
              <a:gd name="connsiteX4436" fmla="*/ 10895300 w 14424775"/>
              <a:gd name="connsiteY4436" fmla="*/ 1228134 h 7061576"/>
              <a:gd name="connsiteX4437" fmla="*/ 10942560 w 14424775"/>
              <a:gd name="connsiteY4437" fmla="*/ 1288938 h 7061576"/>
              <a:gd name="connsiteX4438" fmla="*/ 11018361 w 14424775"/>
              <a:gd name="connsiteY4438" fmla="*/ 1288938 h 7061576"/>
              <a:gd name="connsiteX4439" fmla="*/ 11001494 w 14424775"/>
              <a:gd name="connsiteY4439" fmla="*/ 1364759 h 7061576"/>
              <a:gd name="connsiteX4440" fmla="*/ 11048755 w 14424775"/>
              <a:gd name="connsiteY4440" fmla="*/ 1425561 h 7061576"/>
              <a:gd name="connsiteX4441" fmla="*/ 11096016 w 14424775"/>
              <a:gd name="connsiteY4441" fmla="*/ 1364759 h 7061576"/>
              <a:gd name="connsiteX4442" fmla="*/ 11079149 w 14424775"/>
              <a:gd name="connsiteY4442" fmla="*/ 1288938 h 7061576"/>
              <a:gd name="connsiteX4443" fmla="*/ 11154950 w 14424775"/>
              <a:gd name="connsiteY4443" fmla="*/ 1288938 h 7061576"/>
              <a:gd name="connsiteX4444" fmla="*/ 11202211 w 14424775"/>
              <a:gd name="connsiteY4444" fmla="*/ 1228134 h 7061576"/>
              <a:gd name="connsiteX4445" fmla="*/ 11249471 w 14424775"/>
              <a:gd name="connsiteY4445" fmla="*/ 1288938 h 7061576"/>
              <a:gd name="connsiteX4446" fmla="*/ 11325272 w 14424775"/>
              <a:gd name="connsiteY4446" fmla="*/ 1288938 h 7061576"/>
              <a:gd name="connsiteX4447" fmla="*/ 11308405 w 14424775"/>
              <a:gd name="connsiteY4447" fmla="*/ 1364759 h 7061576"/>
              <a:gd name="connsiteX4448" fmla="*/ 11355666 w 14424775"/>
              <a:gd name="connsiteY4448" fmla="*/ 1425560 h 7061576"/>
              <a:gd name="connsiteX4449" fmla="*/ 11402926 w 14424775"/>
              <a:gd name="connsiteY4449" fmla="*/ 1364759 h 7061576"/>
              <a:gd name="connsiteX4450" fmla="*/ 11386059 w 14424775"/>
              <a:gd name="connsiteY4450" fmla="*/ 1288938 h 7061576"/>
              <a:gd name="connsiteX4451" fmla="*/ 11461860 w 14424775"/>
              <a:gd name="connsiteY4451" fmla="*/ 1288938 h 7061576"/>
              <a:gd name="connsiteX4452" fmla="*/ 11509121 w 14424775"/>
              <a:gd name="connsiteY4452" fmla="*/ 1228134 h 7061576"/>
              <a:gd name="connsiteX4453" fmla="*/ 11556381 w 14424775"/>
              <a:gd name="connsiteY4453" fmla="*/ 1288938 h 7061576"/>
              <a:gd name="connsiteX4454" fmla="*/ 11632182 w 14424775"/>
              <a:gd name="connsiteY4454" fmla="*/ 1288938 h 7061576"/>
              <a:gd name="connsiteX4455" fmla="*/ 11615315 w 14424775"/>
              <a:gd name="connsiteY4455" fmla="*/ 1364759 h 7061576"/>
              <a:gd name="connsiteX4456" fmla="*/ 11662576 w 14424775"/>
              <a:gd name="connsiteY4456" fmla="*/ 1425561 h 7061576"/>
              <a:gd name="connsiteX4457" fmla="*/ 11709837 w 14424775"/>
              <a:gd name="connsiteY4457" fmla="*/ 1364759 h 7061576"/>
              <a:gd name="connsiteX4458" fmla="*/ 11692970 w 14424775"/>
              <a:gd name="connsiteY4458" fmla="*/ 1288938 h 7061576"/>
              <a:gd name="connsiteX4459" fmla="*/ 11768771 w 14424775"/>
              <a:gd name="connsiteY4459" fmla="*/ 1288938 h 7061576"/>
              <a:gd name="connsiteX4460" fmla="*/ 11816032 w 14424775"/>
              <a:gd name="connsiteY4460" fmla="*/ 1228134 h 7061576"/>
              <a:gd name="connsiteX4461" fmla="*/ 11863292 w 14424775"/>
              <a:gd name="connsiteY4461" fmla="*/ 1288938 h 7061576"/>
              <a:gd name="connsiteX4462" fmla="*/ 11939093 w 14424775"/>
              <a:gd name="connsiteY4462" fmla="*/ 1288938 h 7061576"/>
              <a:gd name="connsiteX4463" fmla="*/ 11922226 w 14424775"/>
              <a:gd name="connsiteY4463" fmla="*/ 1364759 h 7061576"/>
              <a:gd name="connsiteX4464" fmla="*/ 11969487 w 14424775"/>
              <a:gd name="connsiteY4464" fmla="*/ 1425561 h 7061576"/>
              <a:gd name="connsiteX4465" fmla="*/ 12016748 w 14424775"/>
              <a:gd name="connsiteY4465" fmla="*/ 1364759 h 7061576"/>
              <a:gd name="connsiteX4466" fmla="*/ 11999881 w 14424775"/>
              <a:gd name="connsiteY4466" fmla="*/ 1288938 h 7061576"/>
              <a:gd name="connsiteX4467" fmla="*/ 12075682 w 14424775"/>
              <a:gd name="connsiteY4467" fmla="*/ 1288938 h 7061576"/>
              <a:gd name="connsiteX4468" fmla="*/ 12122943 w 14424775"/>
              <a:gd name="connsiteY4468" fmla="*/ 1228134 h 7061576"/>
              <a:gd name="connsiteX4469" fmla="*/ 12170203 w 14424775"/>
              <a:gd name="connsiteY4469" fmla="*/ 1288938 h 7061576"/>
              <a:gd name="connsiteX4470" fmla="*/ 12246004 w 14424775"/>
              <a:gd name="connsiteY4470" fmla="*/ 1288938 h 7061576"/>
              <a:gd name="connsiteX4471" fmla="*/ 12229137 w 14424775"/>
              <a:gd name="connsiteY4471" fmla="*/ 1364759 h 7061576"/>
              <a:gd name="connsiteX4472" fmla="*/ 12276398 w 14424775"/>
              <a:gd name="connsiteY4472" fmla="*/ 1425561 h 7061576"/>
              <a:gd name="connsiteX4473" fmla="*/ 12323659 w 14424775"/>
              <a:gd name="connsiteY4473" fmla="*/ 1364759 h 7061576"/>
              <a:gd name="connsiteX4474" fmla="*/ 12306792 w 14424775"/>
              <a:gd name="connsiteY4474" fmla="*/ 1288938 h 7061576"/>
              <a:gd name="connsiteX4475" fmla="*/ 12382593 w 14424775"/>
              <a:gd name="connsiteY4475" fmla="*/ 1288938 h 7061576"/>
              <a:gd name="connsiteX4476" fmla="*/ 12429854 w 14424775"/>
              <a:gd name="connsiteY4476" fmla="*/ 1228134 h 7061576"/>
              <a:gd name="connsiteX4477" fmla="*/ 12477114 w 14424775"/>
              <a:gd name="connsiteY4477" fmla="*/ 1288938 h 7061576"/>
              <a:gd name="connsiteX4478" fmla="*/ 12552915 w 14424775"/>
              <a:gd name="connsiteY4478" fmla="*/ 1288938 h 7061576"/>
              <a:gd name="connsiteX4479" fmla="*/ 12536048 w 14424775"/>
              <a:gd name="connsiteY4479" fmla="*/ 1364759 h 7061576"/>
              <a:gd name="connsiteX4480" fmla="*/ 12583309 w 14424775"/>
              <a:gd name="connsiteY4480" fmla="*/ 1425561 h 7061576"/>
              <a:gd name="connsiteX4481" fmla="*/ 12630570 w 14424775"/>
              <a:gd name="connsiteY4481" fmla="*/ 1364759 h 7061576"/>
              <a:gd name="connsiteX4482" fmla="*/ 12613703 w 14424775"/>
              <a:gd name="connsiteY4482" fmla="*/ 1288938 h 7061576"/>
              <a:gd name="connsiteX4483" fmla="*/ 12689504 w 14424775"/>
              <a:gd name="connsiteY4483" fmla="*/ 1288938 h 7061576"/>
              <a:gd name="connsiteX4484" fmla="*/ 12736765 w 14424775"/>
              <a:gd name="connsiteY4484" fmla="*/ 1228134 h 7061576"/>
              <a:gd name="connsiteX4485" fmla="*/ 12784025 w 14424775"/>
              <a:gd name="connsiteY4485" fmla="*/ 1288938 h 7061576"/>
              <a:gd name="connsiteX4486" fmla="*/ 12859826 w 14424775"/>
              <a:gd name="connsiteY4486" fmla="*/ 1288938 h 7061576"/>
              <a:gd name="connsiteX4487" fmla="*/ 12842959 w 14424775"/>
              <a:gd name="connsiteY4487" fmla="*/ 1364759 h 7061576"/>
              <a:gd name="connsiteX4488" fmla="*/ 12890220 w 14424775"/>
              <a:gd name="connsiteY4488" fmla="*/ 1425561 h 7061576"/>
              <a:gd name="connsiteX4489" fmla="*/ 12937481 w 14424775"/>
              <a:gd name="connsiteY4489" fmla="*/ 1364759 h 7061576"/>
              <a:gd name="connsiteX4490" fmla="*/ 12920614 w 14424775"/>
              <a:gd name="connsiteY4490" fmla="*/ 1288938 h 7061576"/>
              <a:gd name="connsiteX4491" fmla="*/ 12996415 w 14424775"/>
              <a:gd name="connsiteY4491" fmla="*/ 1288938 h 7061576"/>
              <a:gd name="connsiteX4492" fmla="*/ 13043676 w 14424775"/>
              <a:gd name="connsiteY4492" fmla="*/ 1228134 h 7061576"/>
              <a:gd name="connsiteX4493" fmla="*/ 13090936 w 14424775"/>
              <a:gd name="connsiteY4493" fmla="*/ 1288938 h 7061576"/>
              <a:gd name="connsiteX4494" fmla="*/ 13166737 w 14424775"/>
              <a:gd name="connsiteY4494" fmla="*/ 1288938 h 7061576"/>
              <a:gd name="connsiteX4495" fmla="*/ 13149870 w 14424775"/>
              <a:gd name="connsiteY4495" fmla="*/ 1364759 h 7061576"/>
              <a:gd name="connsiteX4496" fmla="*/ 13197131 w 14424775"/>
              <a:gd name="connsiteY4496" fmla="*/ 1425561 h 7061576"/>
              <a:gd name="connsiteX4497" fmla="*/ 13244392 w 14424775"/>
              <a:gd name="connsiteY4497" fmla="*/ 1364759 h 7061576"/>
              <a:gd name="connsiteX4498" fmla="*/ 13227525 w 14424775"/>
              <a:gd name="connsiteY4498" fmla="*/ 1288938 h 7061576"/>
              <a:gd name="connsiteX4499" fmla="*/ 13303326 w 14424775"/>
              <a:gd name="connsiteY4499" fmla="*/ 1288938 h 7061576"/>
              <a:gd name="connsiteX4500" fmla="*/ 13350587 w 14424775"/>
              <a:gd name="connsiteY4500" fmla="*/ 1228134 h 7061576"/>
              <a:gd name="connsiteX4501" fmla="*/ 13397847 w 14424775"/>
              <a:gd name="connsiteY4501" fmla="*/ 1288938 h 7061576"/>
              <a:gd name="connsiteX4502" fmla="*/ 13473648 w 14424775"/>
              <a:gd name="connsiteY4502" fmla="*/ 1288938 h 7061576"/>
              <a:gd name="connsiteX4503" fmla="*/ 13456781 w 14424775"/>
              <a:gd name="connsiteY4503" fmla="*/ 1364759 h 7061576"/>
              <a:gd name="connsiteX4504" fmla="*/ 13504043 w 14424775"/>
              <a:gd name="connsiteY4504" fmla="*/ 1425562 h 7061576"/>
              <a:gd name="connsiteX4505" fmla="*/ 13435748 w 14424775"/>
              <a:gd name="connsiteY4505" fmla="*/ 1459305 h 7061576"/>
              <a:gd name="connsiteX4506" fmla="*/ 13418880 w 14424775"/>
              <a:gd name="connsiteY4506" fmla="*/ 1535127 h 7061576"/>
              <a:gd name="connsiteX4507" fmla="*/ 13350587 w 14424775"/>
              <a:gd name="connsiteY4507" fmla="*/ 1501383 h 7061576"/>
              <a:gd name="connsiteX4508" fmla="*/ 13282293 w 14424775"/>
              <a:gd name="connsiteY4508" fmla="*/ 1535127 h 7061576"/>
              <a:gd name="connsiteX4509" fmla="*/ 13265425 w 14424775"/>
              <a:gd name="connsiteY4509" fmla="*/ 1459305 h 7061576"/>
              <a:gd name="connsiteX4510" fmla="*/ 13197131 w 14424775"/>
              <a:gd name="connsiteY4510" fmla="*/ 1425562 h 7061576"/>
              <a:gd name="connsiteX4511" fmla="*/ 13128837 w 14424775"/>
              <a:gd name="connsiteY4511" fmla="*/ 1459305 h 7061576"/>
              <a:gd name="connsiteX4512" fmla="*/ 13111969 w 14424775"/>
              <a:gd name="connsiteY4512" fmla="*/ 1535127 h 7061576"/>
              <a:gd name="connsiteX4513" fmla="*/ 13043676 w 14424775"/>
              <a:gd name="connsiteY4513" fmla="*/ 1501383 h 7061576"/>
              <a:gd name="connsiteX4514" fmla="*/ 12975382 w 14424775"/>
              <a:gd name="connsiteY4514" fmla="*/ 1535127 h 7061576"/>
              <a:gd name="connsiteX4515" fmla="*/ 12958514 w 14424775"/>
              <a:gd name="connsiteY4515" fmla="*/ 1459305 h 7061576"/>
              <a:gd name="connsiteX4516" fmla="*/ 12890220 w 14424775"/>
              <a:gd name="connsiteY4516" fmla="*/ 1425562 h 7061576"/>
              <a:gd name="connsiteX4517" fmla="*/ 12821926 w 14424775"/>
              <a:gd name="connsiteY4517" fmla="*/ 1459305 h 7061576"/>
              <a:gd name="connsiteX4518" fmla="*/ 12805058 w 14424775"/>
              <a:gd name="connsiteY4518" fmla="*/ 1535127 h 7061576"/>
              <a:gd name="connsiteX4519" fmla="*/ 12736765 w 14424775"/>
              <a:gd name="connsiteY4519" fmla="*/ 1501383 h 7061576"/>
              <a:gd name="connsiteX4520" fmla="*/ 12668471 w 14424775"/>
              <a:gd name="connsiteY4520" fmla="*/ 1535127 h 7061576"/>
              <a:gd name="connsiteX4521" fmla="*/ 12651603 w 14424775"/>
              <a:gd name="connsiteY4521" fmla="*/ 1459305 h 7061576"/>
              <a:gd name="connsiteX4522" fmla="*/ 12583309 w 14424775"/>
              <a:gd name="connsiteY4522" fmla="*/ 1425562 h 7061576"/>
              <a:gd name="connsiteX4523" fmla="*/ 12515015 w 14424775"/>
              <a:gd name="connsiteY4523" fmla="*/ 1459305 h 7061576"/>
              <a:gd name="connsiteX4524" fmla="*/ 12498147 w 14424775"/>
              <a:gd name="connsiteY4524" fmla="*/ 1535127 h 7061576"/>
              <a:gd name="connsiteX4525" fmla="*/ 12429854 w 14424775"/>
              <a:gd name="connsiteY4525" fmla="*/ 1501383 h 7061576"/>
              <a:gd name="connsiteX4526" fmla="*/ 12361560 w 14424775"/>
              <a:gd name="connsiteY4526" fmla="*/ 1535127 h 7061576"/>
              <a:gd name="connsiteX4527" fmla="*/ 12344692 w 14424775"/>
              <a:gd name="connsiteY4527" fmla="*/ 1459305 h 7061576"/>
              <a:gd name="connsiteX4528" fmla="*/ 12276398 w 14424775"/>
              <a:gd name="connsiteY4528" fmla="*/ 1425562 h 7061576"/>
              <a:gd name="connsiteX4529" fmla="*/ 12208104 w 14424775"/>
              <a:gd name="connsiteY4529" fmla="*/ 1459305 h 7061576"/>
              <a:gd name="connsiteX4530" fmla="*/ 12191236 w 14424775"/>
              <a:gd name="connsiteY4530" fmla="*/ 1535127 h 7061576"/>
              <a:gd name="connsiteX4531" fmla="*/ 12122943 w 14424775"/>
              <a:gd name="connsiteY4531" fmla="*/ 1501383 h 7061576"/>
              <a:gd name="connsiteX4532" fmla="*/ 12054649 w 14424775"/>
              <a:gd name="connsiteY4532" fmla="*/ 1535127 h 7061576"/>
              <a:gd name="connsiteX4533" fmla="*/ 12037781 w 14424775"/>
              <a:gd name="connsiteY4533" fmla="*/ 1459305 h 7061576"/>
              <a:gd name="connsiteX4534" fmla="*/ 11969487 w 14424775"/>
              <a:gd name="connsiteY4534" fmla="*/ 1425562 h 7061576"/>
              <a:gd name="connsiteX4535" fmla="*/ 11901193 w 14424775"/>
              <a:gd name="connsiteY4535" fmla="*/ 1459305 h 7061576"/>
              <a:gd name="connsiteX4536" fmla="*/ 11884325 w 14424775"/>
              <a:gd name="connsiteY4536" fmla="*/ 1535127 h 7061576"/>
              <a:gd name="connsiteX4537" fmla="*/ 11816032 w 14424775"/>
              <a:gd name="connsiteY4537" fmla="*/ 1501383 h 7061576"/>
              <a:gd name="connsiteX4538" fmla="*/ 11747738 w 14424775"/>
              <a:gd name="connsiteY4538" fmla="*/ 1535127 h 7061576"/>
              <a:gd name="connsiteX4539" fmla="*/ 11730870 w 14424775"/>
              <a:gd name="connsiteY4539" fmla="*/ 1459305 h 7061576"/>
              <a:gd name="connsiteX4540" fmla="*/ 11662576 w 14424775"/>
              <a:gd name="connsiteY4540" fmla="*/ 1425562 h 7061576"/>
              <a:gd name="connsiteX4541" fmla="*/ 11594282 w 14424775"/>
              <a:gd name="connsiteY4541" fmla="*/ 1459305 h 7061576"/>
              <a:gd name="connsiteX4542" fmla="*/ 11577414 w 14424775"/>
              <a:gd name="connsiteY4542" fmla="*/ 1535127 h 7061576"/>
              <a:gd name="connsiteX4543" fmla="*/ 11509121 w 14424775"/>
              <a:gd name="connsiteY4543" fmla="*/ 1501383 h 7061576"/>
              <a:gd name="connsiteX4544" fmla="*/ 11440827 w 14424775"/>
              <a:gd name="connsiteY4544" fmla="*/ 1535127 h 7061576"/>
              <a:gd name="connsiteX4545" fmla="*/ 11423959 w 14424775"/>
              <a:gd name="connsiteY4545" fmla="*/ 1459305 h 7061576"/>
              <a:gd name="connsiteX4546" fmla="*/ 11355666 w 14424775"/>
              <a:gd name="connsiteY4546" fmla="*/ 1425563 h 7061576"/>
              <a:gd name="connsiteX4547" fmla="*/ 11287372 w 14424775"/>
              <a:gd name="connsiteY4547" fmla="*/ 1459305 h 7061576"/>
              <a:gd name="connsiteX4548" fmla="*/ 11270504 w 14424775"/>
              <a:gd name="connsiteY4548" fmla="*/ 1535127 h 7061576"/>
              <a:gd name="connsiteX4549" fmla="*/ 11202211 w 14424775"/>
              <a:gd name="connsiteY4549" fmla="*/ 1501383 h 7061576"/>
              <a:gd name="connsiteX4550" fmla="*/ 11133917 w 14424775"/>
              <a:gd name="connsiteY4550" fmla="*/ 1535127 h 7061576"/>
              <a:gd name="connsiteX4551" fmla="*/ 11117049 w 14424775"/>
              <a:gd name="connsiteY4551" fmla="*/ 1459305 h 7061576"/>
              <a:gd name="connsiteX4552" fmla="*/ 11048755 w 14424775"/>
              <a:gd name="connsiteY4552" fmla="*/ 1425562 h 7061576"/>
              <a:gd name="connsiteX4553" fmla="*/ 10980461 w 14424775"/>
              <a:gd name="connsiteY4553" fmla="*/ 1459305 h 7061576"/>
              <a:gd name="connsiteX4554" fmla="*/ 10963593 w 14424775"/>
              <a:gd name="connsiteY4554" fmla="*/ 1535127 h 7061576"/>
              <a:gd name="connsiteX4555" fmla="*/ 10895300 w 14424775"/>
              <a:gd name="connsiteY4555" fmla="*/ 1501383 h 7061576"/>
              <a:gd name="connsiteX4556" fmla="*/ 10827006 w 14424775"/>
              <a:gd name="connsiteY4556" fmla="*/ 1535127 h 7061576"/>
              <a:gd name="connsiteX4557" fmla="*/ 10810138 w 14424775"/>
              <a:gd name="connsiteY4557" fmla="*/ 1459305 h 7061576"/>
              <a:gd name="connsiteX4558" fmla="*/ 10741844 w 14424775"/>
              <a:gd name="connsiteY4558" fmla="*/ 1425562 h 7061576"/>
              <a:gd name="connsiteX4559" fmla="*/ 10673550 w 14424775"/>
              <a:gd name="connsiteY4559" fmla="*/ 1459305 h 7061576"/>
              <a:gd name="connsiteX4560" fmla="*/ 10656682 w 14424775"/>
              <a:gd name="connsiteY4560" fmla="*/ 1535127 h 7061576"/>
              <a:gd name="connsiteX4561" fmla="*/ 10588389 w 14424775"/>
              <a:gd name="connsiteY4561" fmla="*/ 1501383 h 7061576"/>
              <a:gd name="connsiteX4562" fmla="*/ 10520095 w 14424775"/>
              <a:gd name="connsiteY4562" fmla="*/ 1535127 h 7061576"/>
              <a:gd name="connsiteX4563" fmla="*/ 10503227 w 14424775"/>
              <a:gd name="connsiteY4563" fmla="*/ 1459305 h 7061576"/>
              <a:gd name="connsiteX4564" fmla="*/ 10434933 w 14424775"/>
              <a:gd name="connsiteY4564" fmla="*/ 1425562 h 7061576"/>
              <a:gd name="connsiteX4565" fmla="*/ 10366639 w 14424775"/>
              <a:gd name="connsiteY4565" fmla="*/ 1459305 h 7061576"/>
              <a:gd name="connsiteX4566" fmla="*/ 10349771 w 14424775"/>
              <a:gd name="connsiteY4566" fmla="*/ 1535127 h 7061576"/>
              <a:gd name="connsiteX4567" fmla="*/ 10281478 w 14424775"/>
              <a:gd name="connsiteY4567" fmla="*/ 1501383 h 7061576"/>
              <a:gd name="connsiteX4568" fmla="*/ 10213184 w 14424775"/>
              <a:gd name="connsiteY4568" fmla="*/ 1535127 h 7061576"/>
              <a:gd name="connsiteX4569" fmla="*/ 10196316 w 14424775"/>
              <a:gd name="connsiteY4569" fmla="*/ 1459305 h 7061576"/>
              <a:gd name="connsiteX4570" fmla="*/ 10128022 w 14424775"/>
              <a:gd name="connsiteY4570" fmla="*/ 1425562 h 7061576"/>
              <a:gd name="connsiteX4571" fmla="*/ 10059728 w 14424775"/>
              <a:gd name="connsiteY4571" fmla="*/ 1459305 h 7061576"/>
              <a:gd name="connsiteX4572" fmla="*/ 10042860 w 14424775"/>
              <a:gd name="connsiteY4572" fmla="*/ 1535127 h 7061576"/>
              <a:gd name="connsiteX4573" fmla="*/ 9974567 w 14424775"/>
              <a:gd name="connsiteY4573" fmla="*/ 1501383 h 7061576"/>
              <a:gd name="connsiteX4574" fmla="*/ 9906273 w 14424775"/>
              <a:gd name="connsiteY4574" fmla="*/ 1535127 h 7061576"/>
              <a:gd name="connsiteX4575" fmla="*/ 9889405 w 14424775"/>
              <a:gd name="connsiteY4575" fmla="*/ 1459305 h 7061576"/>
              <a:gd name="connsiteX4576" fmla="*/ 9821111 w 14424775"/>
              <a:gd name="connsiteY4576" fmla="*/ 1425562 h 7061576"/>
              <a:gd name="connsiteX4577" fmla="*/ 9752817 w 14424775"/>
              <a:gd name="connsiteY4577" fmla="*/ 1459305 h 7061576"/>
              <a:gd name="connsiteX4578" fmla="*/ 9735949 w 14424775"/>
              <a:gd name="connsiteY4578" fmla="*/ 1535127 h 7061576"/>
              <a:gd name="connsiteX4579" fmla="*/ 9667656 w 14424775"/>
              <a:gd name="connsiteY4579" fmla="*/ 1501383 h 7061576"/>
              <a:gd name="connsiteX4580" fmla="*/ 9599362 w 14424775"/>
              <a:gd name="connsiteY4580" fmla="*/ 1535127 h 7061576"/>
              <a:gd name="connsiteX4581" fmla="*/ 9582494 w 14424775"/>
              <a:gd name="connsiteY4581" fmla="*/ 1459305 h 7061576"/>
              <a:gd name="connsiteX4582" fmla="*/ 9514200 w 14424775"/>
              <a:gd name="connsiteY4582" fmla="*/ 1425563 h 7061576"/>
              <a:gd name="connsiteX4583" fmla="*/ 9445907 w 14424775"/>
              <a:gd name="connsiteY4583" fmla="*/ 1459305 h 7061576"/>
              <a:gd name="connsiteX4584" fmla="*/ 9429039 w 14424775"/>
              <a:gd name="connsiteY4584" fmla="*/ 1535127 h 7061576"/>
              <a:gd name="connsiteX4585" fmla="*/ 9360746 w 14424775"/>
              <a:gd name="connsiteY4585" fmla="*/ 1501383 h 7061576"/>
              <a:gd name="connsiteX4586" fmla="*/ 9292452 w 14424775"/>
              <a:gd name="connsiteY4586" fmla="*/ 1535127 h 7061576"/>
              <a:gd name="connsiteX4587" fmla="*/ 9275584 w 14424775"/>
              <a:gd name="connsiteY4587" fmla="*/ 1459305 h 7061576"/>
              <a:gd name="connsiteX4588" fmla="*/ 9207289 w 14424775"/>
              <a:gd name="connsiteY4588" fmla="*/ 1425562 h 7061576"/>
              <a:gd name="connsiteX4589" fmla="*/ 9254551 w 14424775"/>
              <a:gd name="connsiteY4589" fmla="*/ 1364759 h 7061576"/>
              <a:gd name="connsiteX4590" fmla="*/ 9237684 w 14424775"/>
              <a:gd name="connsiteY4590" fmla="*/ 1288938 h 7061576"/>
              <a:gd name="connsiteX4591" fmla="*/ 9313485 w 14424775"/>
              <a:gd name="connsiteY4591" fmla="*/ 1288938 h 7061576"/>
              <a:gd name="connsiteX4592" fmla="*/ 7519280 w 14424775"/>
              <a:gd name="connsiteY4592" fmla="*/ 1228134 h 7061576"/>
              <a:gd name="connsiteX4593" fmla="*/ 7566540 w 14424775"/>
              <a:gd name="connsiteY4593" fmla="*/ 1288938 h 7061576"/>
              <a:gd name="connsiteX4594" fmla="*/ 7642341 w 14424775"/>
              <a:gd name="connsiteY4594" fmla="*/ 1288938 h 7061576"/>
              <a:gd name="connsiteX4595" fmla="*/ 7625474 w 14424775"/>
              <a:gd name="connsiteY4595" fmla="*/ 1364759 h 7061576"/>
              <a:gd name="connsiteX4596" fmla="*/ 7672735 w 14424775"/>
              <a:gd name="connsiteY4596" fmla="*/ 1425561 h 7061576"/>
              <a:gd name="connsiteX4597" fmla="*/ 7719996 w 14424775"/>
              <a:gd name="connsiteY4597" fmla="*/ 1364759 h 7061576"/>
              <a:gd name="connsiteX4598" fmla="*/ 7703129 w 14424775"/>
              <a:gd name="connsiteY4598" fmla="*/ 1288938 h 7061576"/>
              <a:gd name="connsiteX4599" fmla="*/ 7778930 w 14424775"/>
              <a:gd name="connsiteY4599" fmla="*/ 1288938 h 7061576"/>
              <a:gd name="connsiteX4600" fmla="*/ 7826191 w 14424775"/>
              <a:gd name="connsiteY4600" fmla="*/ 1228134 h 7061576"/>
              <a:gd name="connsiteX4601" fmla="*/ 7873451 w 14424775"/>
              <a:gd name="connsiteY4601" fmla="*/ 1288938 h 7061576"/>
              <a:gd name="connsiteX4602" fmla="*/ 7949252 w 14424775"/>
              <a:gd name="connsiteY4602" fmla="*/ 1288938 h 7061576"/>
              <a:gd name="connsiteX4603" fmla="*/ 7932385 w 14424775"/>
              <a:gd name="connsiteY4603" fmla="*/ 1364759 h 7061576"/>
              <a:gd name="connsiteX4604" fmla="*/ 7979646 w 14424775"/>
              <a:gd name="connsiteY4604" fmla="*/ 1425561 h 7061576"/>
              <a:gd name="connsiteX4605" fmla="*/ 8026907 w 14424775"/>
              <a:gd name="connsiteY4605" fmla="*/ 1364759 h 7061576"/>
              <a:gd name="connsiteX4606" fmla="*/ 8010040 w 14424775"/>
              <a:gd name="connsiteY4606" fmla="*/ 1288938 h 7061576"/>
              <a:gd name="connsiteX4607" fmla="*/ 8085841 w 14424775"/>
              <a:gd name="connsiteY4607" fmla="*/ 1288938 h 7061576"/>
              <a:gd name="connsiteX4608" fmla="*/ 8133102 w 14424775"/>
              <a:gd name="connsiteY4608" fmla="*/ 1228134 h 7061576"/>
              <a:gd name="connsiteX4609" fmla="*/ 8180362 w 14424775"/>
              <a:gd name="connsiteY4609" fmla="*/ 1288938 h 7061576"/>
              <a:gd name="connsiteX4610" fmla="*/ 8256163 w 14424775"/>
              <a:gd name="connsiteY4610" fmla="*/ 1288938 h 7061576"/>
              <a:gd name="connsiteX4611" fmla="*/ 8239296 w 14424775"/>
              <a:gd name="connsiteY4611" fmla="*/ 1364759 h 7061576"/>
              <a:gd name="connsiteX4612" fmla="*/ 8286557 w 14424775"/>
              <a:gd name="connsiteY4612" fmla="*/ 1425561 h 7061576"/>
              <a:gd name="connsiteX4613" fmla="*/ 8333818 w 14424775"/>
              <a:gd name="connsiteY4613" fmla="*/ 1364759 h 7061576"/>
              <a:gd name="connsiteX4614" fmla="*/ 8316951 w 14424775"/>
              <a:gd name="connsiteY4614" fmla="*/ 1288938 h 7061576"/>
              <a:gd name="connsiteX4615" fmla="*/ 8392752 w 14424775"/>
              <a:gd name="connsiteY4615" fmla="*/ 1288938 h 7061576"/>
              <a:gd name="connsiteX4616" fmla="*/ 8440013 w 14424775"/>
              <a:gd name="connsiteY4616" fmla="*/ 1228134 h 7061576"/>
              <a:gd name="connsiteX4617" fmla="*/ 8487273 w 14424775"/>
              <a:gd name="connsiteY4617" fmla="*/ 1288938 h 7061576"/>
              <a:gd name="connsiteX4618" fmla="*/ 8563074 w 14424775"/>
              <a:gd name="connsiteY4618" fmla="*/ 1288938 h 7061576"/>
              <a:gd name="connsiteX4619" fmla="*/ 8546207 w 14424775"/>
              <a:gd name="connsiteY4619" fmla="*/ 1364759 h 7061576"/>
              <a:gd name="connsiteX4620" fmla="*/ 8593469 w 14424775"/>
              <a:gd name="connsiteY4620" fmla="*/ 1425562 h 7061576"/>
              <a:gd name="connsiteX4621" fmla="*/ 8525174 w 14424775"/>
              <a:gd name="connsiteY4621" fmla="*/ 1459305 h 7061576"/>
              <a:gd name="connsiteX4622" fmla="*/ 8508306 w 14424775"/>
              <a:gd name="connsiteY4622" fmla="*/ 1535127 h 7061576"/>
              <a:gd name="connsiteX4623" fmla="*/ 8440013 w 14424775"/>
              <a:gd name="connsiteY4623" fmla="*/ 1501383 h 7061576"/>
              <a:gd name="connsiteX4624" fmla="*/ 8371719 w 14424775"/>
              <a:gd name="connsiteY4624" fmla="*/ 1535127 h 7061576"/>
              <a:gd name="connsiteX4625" fmla="*/ 8354851 w 14424775"/>
              <a:gd name="connsiteY4625" fmla="*/ 1459305 h 7061576"/>
              <a:gd name="connsiteX4626" fmla="*/ 8286557 w 14424775"/>
              <a:gd name="connsiteY4626" fmla="*/ 1425562 h 7061576"/>
              <a:gd name="connsiteX4627" fmla="*/ 8218263 w 14424775"/>
              <a:gd name="connsiteY4627" fmla="*/ 1459305 h 7061576"/>
              <a:gd name="connsiteX4628" fmla="*/ 8201395 w 14424775"/>
              <a:gd name="connsiteY4628" fmla="*/ 1535127 h 7061576"/>
              <a:gd name="connsiteX4629" fmla="*/ 8133102 w 14424775"/>
              <a:gd name="connsiteY4629" fmla="*/ 1501383 h 7061576"/>
              <a:gd name="connsiteX4630" fmla="*/ 8064808 w 14424775"/>
              <a:gd name="connsiteY4630" fmla="*/ 1535127 h 7061576"/>
              <a:gd name="connsiteX4631" fmla="*/ 8047940 w 14424775"/>
              <a:gd name="connsiteY4631" fmla="*/ 1459305 h 7061576"/>
              <a:gd name="connsiteX4632" fmla="*/ 7979646 w 14424775"/>
              <a:gd name="connsiteY4632" fmla="*/ 1425562 h 7061576"/>
              <a:gd name="connsiteX4633" fmla="*/ 7911352 w 14424775"/>
              <a:gd name="connsiteY4633" fmla="*/ 1459305 h 7061576"/>
              <a:gd name="connsiteX4634" fmla="*/ 7894484 w 14424775"/>
              <a:gd name="connsiteY4634" fmla="*/ 1535127 h 7061576"/>
              <a:gd name="connsiteX4635" fmla="*/ 7826191 w 14424775"/>
              <a:gd name="connsiteY4635" fmla="*/ 1501383 h 7061576"/>
              <a:gd name="connsiteX4636" fmla="*/ 7757897 w 14424775"/>
              <a:gd name="connsiteY4636" fmla="*/ 1535127 h 7061576"/>
              <a:gd name="connsiteX4637" fmla="*/ 7741029 w 14424775"/>
              <a:gd name="connsiteY4637" fmla="*/ 1459305 h 7061576"/>
              <a:gd name="connsiteX4638" fmla="*/ 7672735 w 14424775"/>
              <a:gd name="connsiteY4638" fmla="*/ 1425562 h 7061576"/>
              <a:gd name="connsiteX4639" fmla="*/ 7604441 w 14424775"/>
              <a:gd name="connsiteY4639" fmla="*/ 1459305 h 7061576"/>
              <a:gd name="connsiteX4640" fmla="*/ 7587573 w 14424775"/>
              <a:gd name="connsiteY4640" fmla="*/ 1535127 h 7061576"/>
              <a:gd name="connsiteX4641" fmla="*/ 7519280 w 14424775"/>
              <a:gd name="connsiteY4641" fmla="*/ 1501383 h 7061576"/>
              <a:gd name="connsiteX4642" fmla="*/ 7450986 w 14424775"/>
              <a:gd name="connsiteY4642" fmla="*/ 1535127 h 7061576"/>
              <a:gd name="connsiteX4643" fmla="*/ 7434118 w 14424775"/>
              <a:gd name="connsiteY4643" fmla="*/ 1459305 h 7061576"/>
              <a:gd name="connsiteX4644" fmla="*/ 7365823 w 14424775"/>
              <a:gd name="connsiteY4644" fmla="*/ 1425562 h 7061576"/>
              <a:gd name="connsiteX4645" fmla="*/ 7413085 w 14424775"/>
              <a:gd name="connsiteY4645" fmla="*/ 1364759 h 7061576"/>
              <a:gd name="connsiteX4646" fmla="*/ 7396218 w 14424775"/>
              <a:gd name="connsiteY4646" fmla="*/ 1288938 h 7061576"/>
              <a:gd name="connsiteX4647" fmla="*/ 7472019 w 14424775"/>
              <a:gd name="connsiteY4647" fmla="*/ 1288938 h 7061576"/>
              <a:gd name="connsiteX4648" fmla="*/ 5064052 w 14424775"/>
              <a:gd name="connsiteY4648" fmla="*/ 1228134 h 7061576"/>
              <a:gd name="connsiteX4649" fmla="*/ 5111318 w 14424775"/>
              <a:gd name="connsiteY4649" fmla="*/ 1288938 h 7061576"/>
              <a:gd name="connsiteX4650" fmla="*/ 5187118 w 14424775"/>
              <a:gd name="connsiteY4650" fmla="*/ 1288938 h 7061576"/>
              <a:gd name="connsiteX4651" fmla="*/ 5170252 w 14424775"/>
              <a:gd name="connsiteY4651" fmla="*/ 1364759 h 7061576"/>
              <a:gd name="connsiteX4652" fmla="*/ 5217507 w 14424775"/>
              <a:gd name="connsiteY4652" fmla="*/ 1425560 h 7061576"/>
              <a:gd name="connsiteX4653" fmla="*/ 5264766 w 14424775"/>
              <a:gd name="connsiteY4653" fmla="*/ 1364759 h 7061576"/>
              <a:gd name="connsiteX4654" fmla="*/ 5247899 w 14424775"/>
              <a:gd name="connsiteY4654" fmla="*/ 1288938 h 7061576"/>
              <a:gd name="connsiteX4655" fmla="*/ 5323693 w 14424775"/>
              <a:gd name="connsiteY4655" fmla="*/ 1288938 h 7061576"/>
              <a:gd name="connsiteX4656" fmla="*/ 5370955 w 14424775"/>
              <a:gd name="connsiteY4656" fmla="*/ 1228134 h 7061576"/>
              <a:gd name="connsiteX4657" fmla="*/ 5418226 w 14424775"/>
              <a:gd name="connsiteY4657" fmla="*/ 1288938 h 7061576"/>
              <a:gd name="connsiteX4658" fmla="*/ 5494023 w 14424775"/>
              <a:gd name="connsiteY4658" fmla="*/ 1288938 h 7061576"/>
              <a:gd name="connsiteX4659" fmla="*/ 5477153 w 14424775"/>
              <a:gd name="connsiteY4659" fmla="*/ 1364759 h 7061576"/>
              <a:gd name="connsiteX4660" fmla="*/ 5524411 w 14424775"/>
              <a:gd name="connsiteY4660" fmla="*/ 1425562 h 7061576"/>
              <a:gd name="connsiteX4661" fmla="*/ 5456126 w 14424775"/>
              <a:gd name="connsiteY4661" fmla="*/ 1459305 h 7061576"/>
              <a:gd name="connsiteX4662" fmla="*/ 5439247 w 14424775"/>
              <a:gd name="connsiteY4662" fmla="*/ 1535127 h 7061576"/>
              <a:gd name="connsiteX4663" fmla="*/ 5370955 w 14424775"/>
              <a:gd name="connsiteY4663" fmla="*/ 1501383 h 7061576"/>
              <a:gd name="connsiteX4664" fmla="*/ 5302659 w 14424775"/>
              <a:gd name="connsiteY4664" fmla="*/ 1535127 h 7061576"/>
              <a:gd name="connsiteX4665" fmla="*/ 5285791 w 14424775"/>
              <a:gd name="connsiteY4665" fmla="*/ 1459305 h 7061576"/>
              <a:gd name="connsiteX4666" fmla="*/ 5217507 w 14424775"/>
              <a:gd name="connsiteY4666" fmla="*/ 1425563 h 7061576"/>
              <a:gd name="connsiteX4667" fmla="*/ 5149222 w 14424775"/>
              <a:gd name="connsiteY4667" fmla="*/ 1459305 h 7061576"/>
              <a:gd name="connsiteX4668" fmla="*/ 5132349 w 14424775"/>
              <a:gd name="connsiteY4668" fmla="*/ 1535127 h 7061576"/>
              <a:gd name="connsiteX4669" fmla="*/ 5064052 w 14424775"/>
              <a:gd name="connsiteY4669" fmla="*/ 1501383 h 7061576"/>
              <a:gd name="connsiteX4670" fmla="*/ 4995759 w 14424775"/>
              <a:gd name="connsiteY4670" fmla="*/ 1535127 h 7061576"/>
              <a:gd name="connsiteX4671" fmla="*/ 4978890 w 14424775"/>
              <a:gd name="connsiteY4671" fmla="*/ 1459305 h 7061576"/>
              <a:gd name="connsiteX4672" fmla="*/ 4910596 w 14424775"/>
              <a:gd name="connsiteY4672" fmla="*/ 1425562 h 7061576"/>
              <a:gd name="connsiteX4673" fmla="*/ 4957855 w 14424775"/>
              <a:gd name="connsiteY4673" fmla="*/ 1364759 h 7061576"/>
              <a:gd name="connsiteX4674" fmla="*/ 4940983 w 14424775"/>
              <a:gd name="connsiteY4674" fmla="*/ 1288938 h 7061576"/>
              <a:gd name="connsiteX4675" fmla="*/ 5016792 w 14424775"/>
              <a:gd name="connsiteY4675" fmla="*/ 1288938 h 7061576"/>
              <a:gd name="connsiteX4676" fmla="*/ 3836406 w 14424775"/>
              <a:gd name="connsiteY4676" fmla="*/ 1228134 h 7061576"/>
              <a:gd name="connsiteX4677" fmla="*/ 3883663 w 14424775"/>
              <a:gd name="connsiteY4677" fmla="*/ 1288938 h 7061576"/>
              <a:gd name="connsiteX4678" fmla="*/ 3959474 w 14424775"/>
              <a:gd name="connsiteY4678" fmla="*/ 1288938 h 7061576"/>
              <a:gd name="connsiteX4679" fmla="*/ 3942603 w 14424775"/>
              <a:gd name="connsiteY4679" fmla="*/ 1364759 h 7061576"/>
              <a:gd name="connsiteX4680" fmla="*/ 3989864 w 14424775"/>
              <a:gd name="connsiteY4680" fmla="*/ 1425561 h 7061576"/>
              <a:gd name="connsiteX4681" fmla="*/ 4037126 w 14424775"/>
              <a:gd name="connsiteY4681" fmla="*/ 1364759 h 7061576"/>
              <a:gd name="connsiteX4682" fmla="*/ 4020252 w 14424775"/>
              <a:gd name="connsiteY4682" fmla="*/ 1288938 h 7061576"/>
              <a:gd name="connsiteX4683" fmla="*/ 4096064 w 14424775"/>
              <a:gd name="connsiteY4683" fmla="*/ 1288938 h 7061576"/>
              <a:gd name="connsiteX4684" fmla="*/ 4143321 w 14424775"/>
              <a:gd name="connsiteY4684" fmla="*/ 1228134 h 7061576"/>
              <a:gd name="connsiteX4685" fmla="*/ 4190577 w 14424775"/>
              <a:gd name="connsiteY4685" fmla="*/ 1288938 h 7061576"/>
              <a:gd name="connsiteX4686" fmla="*/ 4266379 w 14424775"/>
              <a:gd name="connsiteY4686" fmla="*/ 1288938 h 7061576"/>
              <a:gd name="connsiteX4687" fmla="*/ 4249513 w 14424775"/>
              <a:gd name="connsiteY4687" fmla="*/ 1364759 h 7061576"/>
              <a:gd name="connsiteX4688" fmla="*/ 4296773 w 14424775"/>
              <a:gd name="connsiteY4688" fmla="*/ 1425562 h 7061576"/>
              <a:gd name="connsiteX4689" fmla="*/ 4228477 w 14424775"/>
              <a:gd name="connsiteY4689" fmla="*/ 1459305 h 7061576"/>
              <a:gd name="connsiteX4690" fmla="*/ 4211609 w 14424775"/>
              <a:gd name="connsiteY4690" fmla="*/ 1535127 h 7061576"/>
              <a:gd name="connsiteX4691" fmla="*/ 4143321 w 14424775"/>
              <a:gd name="connsiteY4691" fmla="*/ 1501383 h 7061576"/>
              <a:gd name="connsiteX4692" fmla="*/ 4075027 w 14424775"/>
              <a:gd name="connsiteY4692" fmla="*/ 1535127 h 7061576"/>
              <a:gd name="connsiteX4693" fmla="*/ 4058159 w 14424775"/>
              <a:gd name="connsiteY4693" fmla="*/ 1459305 h 7061576"/>
              <a:gd name="connsiteX4694" fmla="*/ 3989864 w 14424775"/>
              <a:gd name="connsiteY4694" fmla="*/ 1425562 h 7061576"/>
              <a:gd name="connsiteX4695" fmla="*/ 3921564 w 14424775"/>
              <a:gd name="connsiteY4695" fmla="*/ 1459305 h 7061576"/>
              <a:gd name="connsiteX4696" fmla="*/ 3904696 w 14424775"/>
              <a:gd name="connsiteY4696" fmla="*/ 1535127 h 7061576"/>
              <a:gd name="connsiteX4697" fmla="*/ 3836406 w 14424775"/>
              <a:gd name="connsiteY4697" fmla="*/ 1501383 h 7061576"/>
              <a:gd name="connsiteX4698" fmla="*/ 3768109 w 14424775"/>
              <a:gd name="connsiteY4698" fmla="*/ 1535127 h 7061576"/>
              <a:gd name="connsiteX4699" fmla="*/ 3751241 w 14424775"/>
              <a:gd name="connsiteY4699" fmla="*/ 1459305 h 7061576"/>
              <a:gd name="connsiteX4700" fmla="*/ 3682952 w 14424775"/>
              <a:gd name="connsiteY4700" fmla="*/ 1425562 h 7061576"/>
              <a:gd name="connsiteX4701" fmla="*/ 3730216 w 14424775"/>
              <a:gd name="connsiteY4701" fmla="*/ 1364759 h 7061576"/>
              <a:gd name="connsiteX4702" fmla="*/ 3713343 w 14424775"/>
              <a:gd name="connsiteY4702" fmla="*/ 1288938 h 7061576"/>
              <a:gd name="connsiteX4703" fmla="*/ 3789140 w 14424775"/>
              <a:gd name="connsiteY4703" fmla="*/ 1288938 h 7061576"/>
              <a:gd name="connsiteX4704" fmla="*/ 460386 w 14424775"/>
              <a:gd name="connsiteY4704" fmla="*/ 1228134 h 7061576"/>
              <a:gd name="connsiteX4705" fmla="*/ 507645 w 14424775"/>
              <a:gd name="connsiteY4705" fmla="*/ 1288938 h 7061576"/>
              <a:gd name="connsiteX4706" fmla="*/ 583446 w 14424775"/>
              <a:gd name="connsiteY4706" fmla="*/ 1288938 h 7061576"/>
              <a:gd name="connsiteX4707" fmla="*/ 566579 w 14424775"/>
              <a:gd name="connsiteY4707" fmla="*/ 1364759 h 7061576"/>
              <a:gd name="connsiteX4708" fmla="*/ 613840 w 14424775"/>
              <a:gd name="connsiteY4708" fmla="*/ 1425560 h 7061576"/>
              <a:gd name="connsiteX4709" fmla="*/ 661101 w 14424775"/>
              <a:gd name="connsiteY4709" fmla="*/ 1364759 h 7061576"/>
              <a:gd name="connsiteX4710" fmla="*/ 644233 w 14424775"/>
              <a:gd name="connsiteY4710" fmla="*/ 1288938 h 7061576"/>
              <a:gd name="connsiteX4711" fmla="*/ 720034 w 14424775"/>
              <a:gd name="connsiteY4711" fmla="*/ 1288938 h 7061576"/>
              <a:gd name="connsiteX4712" fmla="*/ 767295 w 14424775"/>
              <a:gd name="connsiteY4712" fmla="*/ 1228134 h 7061576"/>
              <a:gd name="connsiteX4713" fmla="*/ 814555 w 14424775"/>
              <a:gd name="connsiteY4713" fmla="*/ 1288938 h 7061576"/>
              <a:gd name="connsiteX4714" fmla="*/ 890355 w 14424775"/>
              <a:gd name="connsiteY4714" fmla="*/ 1288938 h 7061576"/>
              <a:gd name="connsiteX4715" fmla="*/ 873488 w 14424775"/>
              <a:gd name="connsiteY4715" fmla="*/ 1364759 h 7061576"/>
              <a:gd name="connsiteX4716" fmla="*/ 920749 w 14424775"/>
              <a:gd name="connsiteY4716" fmla="*/ 1425560 h 7061576"/>
              <a:gd name="connsiteX4717" fmla="*/ 968010 w 14424775"/>
              <a:gd name="connsiteY4717" fmla="*/ 1364759 h 7061576"/>
              <a:gd name="connsiteX4718" fmla="*/ 951143 w 14424775"/>
              <a:gd name="connsiteY4718" fmla="*/ 1288938 h 7061576"/>
              <a:gd name="connsiteX4719" fmla="*/ 1026944 w 14424775"/>
              <a:gd name="connsiteY4719" fmla="*/ 1288938 h 7061576"/>
              <a:gd name="connsiteX4720" fmla="*/ 1074205 w 14424775"/>
              <a:gd name="connsiteY4720" fmla="*/ 1228134 h 7061576"/>
              <a:gd name="connsiteX4721" fmla="*/ 1121464 w 14424775"/>
              <a:gd name="connsiteY4721" fmla="*/ 1288938 h 7061576"/>
              <a:gd name="connsiteX4722" fmla="*/ 1197265 w 14424775"/>
              <a:gd name="connsiteY4722" fmla="*/ 1288938 h 7061576"/>
              <a:gd name="connsiteX4723" fmla="*/ 1180398 w 14424775"/>
              <a:gd name="connsiteY4723" fmla="*/ 1364759 h 7061576"/>
              <a:gd name="connsiteX4724" fmla="*/ 1227658 w 14424775"/>
              <a:gd name="connsiteY4724" fmla="*/ 1425560 h 7061576"/>
              <a:gd name="connsiteX4725" fmla="*/ 1274919 w 14424775"/>
              <a:gd name="connsiteY4725" fmla="*/ 1364759 h 7061576"/>
              <a:gd name="connsiteX4726" fmla="*/ 1258052 w 14424775"/>
              <a:gd name="connsiteY4726" fmla="*/ 1288938 h 7061576"/>
              <a:gd name="connsiteX4727" fmla="*/ 1333863 w 14424775"/>
              <a:gd name="connsiteY4727" fmla="*/ 1288938 h 7061576"/>
              <a:gd name="connsiteX4728" fmla="*/ 1381124 w 14424775"/>
              <a:gd name="connsiteY4728" fmla="*/ 1228134 h 7061576"/>
              <a:gd name="connsiteX4729" fmla="*/ 1428386 w 14424775"/>
              <a:gd name="connsiteY4729" fmla="*/ 1288938 h 7061576"/>
              <a:gd name="connsiteX4730" fmla="*/ 1504186 w 14424775"/>
              <a:gd name="connsiteY4730" fmla="*/ 1288938 h 7061576"/>
              <a:gd name="connsiteX4731" fmla="*/ 1487319 w 14424775"/>
              <a:gd name="connsiteY4731" fmla="*/ 1364759 h 7061576"/>
              <a:gd name="connsiteX4732" fmla="*/ 1534580 w 14424775"/>
              <a:gd name="connsiteY4732" fmla="*/ 1425560 h 7061576"/>
              <a:gd name="connsiteX4733" fmla="*/ 1581843 w 14424775"/>
              <a:gd name="connsiteY4733" fmla="*/ 1364759 h 7061576"/>
              <a:gd name="connsiteX4734" fmla="*/ 1564977 w 14424775"/>
              <a:gd name="connsiteY4734" fmla="*/ 1288938 h 7061576"/>
              <a:gd name="connsiteX4735" fmla="*/ 1640777 w 14424775"/>
              <a:gd name="connsiteY4735" fmla="*/ 1288938 h 7061576"/>
              <a:gd name="connsiteX4736" fmla="*/ 1688037 w 14424775"/>
              <a:gd name="connsiteY4736" fmla="*/ 1228134 h 7061576"/>
              <a:gd name="connsiteX4737" fmla="*/ 1735297 w 14424775"/>
              <a:gd name="connsiteY4737" fmla="*/ 1288938 h 7061576"/>
              <a:gd name="connsiteX4738" fmla="*/ 1811100 w 14424775"/>
              <a:gd name="connsiteY4738" fmla="*/ 1288938 h 7061576"/>
              <a:gd name="connsiteX4739" fmla="*/ 1794232 w 14424775"/>
              <a:gd name="connsiteY4739" fmla="*/ 1364759 h 7061576"/>
              <a:gd name="connsiteX4740" fmla="*/ 1841494 w 14424775"/>
              <a:gd name="connsiteY4740" fmla="*/ 1425560 h 7061576"/>
              <a:gd name="connsiteX4741" fmla="*/ 1888754 w 14424775"/>
              <a:gd name="connsiteY4741" fmla="*/ 1364759 h 7061576"/>
              <a:gd name="connsiteX4742" fmla="*/ 1871888 w 14424775"/>
              <a:gd name="connsiteY4742" fmla="*/ 1288938 h 7061576"/>
              <a:gd name="connsiteX4743" fmla="*/ 1947687 w 14424775"/>
              <a:gd name="connsiteY4743" fmla="*/ 1288938 h 7061576"/>
              <a:gd name="connsiteX4744" fmla="*/ 1994944 w 14424775"/>
              <a:gd name="connsiteY4744" fmla="*/ 1228134 h 7061576"/>
              <a:gd name="connsiteX4745" fmla="*/ 2042206 w 14424775"/>
              <a:gd name="connsiteY4745" fmla="*/ 1288938 h 7061576"/>
              <a:gd name="connsiteX4746" fmla="*/ 2118005 w 14424775"/>
              <a:gd name="connsiteY4746" fmla="*/ 1288938 h 7061576"/>
              <a:gd name="connsiteX4747" fmla="*/ 2101138 w 14424775"/>
              <a:gd name="connsiteY4747" fmla="*/ 1364759 h 7061576"/>
              <a:gd name="connsiteX4748" fmla="*/ 2148400 w 14424775"/>
              <a:gd name="connsiteY4748" fmla="*/ 1425560 h 7061576"/>
              <a:gd name="connsiteX4749" fmla="*/ 2195661 w 14424775"/>
              <a:gd name="connsiteY4749" fmla="*/ 1364759 h 7061576"/>
              <a:gd name="connsiteX4750" fmla="*/ 2178795 w 14424775"/>
              <a:gd name="connsiteY4750" fmla="*/ 1288938 h 7061576"/>
              <a:gd name="connsiteX4751" fmla="*/ 2254596 w 14424775"/>
              <a:gd name="connsiteY4751" fmla="*/ 1288938 h 7061576"/>
              <a:gd name="connsiteX4752" fmla="*/ 2301857 w 14424775"/>
              <a:gd name="connsiteY4752" fmla="*/ 1228134 h 7061576"/>
              <a:gd name="connsiteX4753" fmla="*/ 2349114 w 14424775"/>
              <a:gd name="connsiteY4753" fmla="*/ 1288938 h 7061576"/>
              <a:gd name="connsiteX4754" fmla="*/ 2424919 w 14424775"/>
              <a:gd name="connsiteY4754" fmla="*/ 1288938 h 7061576"/>
              <a:gd name="connsiteX4755" fmla="*/ 2408050 w 14424775"/>
              <a:gd name="connsiteY4755" fmla="*/ 1364759 h 7061576"/>
              <a:gd name="connsiteX4756" fmla="*/ 2455312 w 14424775"/>
              <a:gd name="connsiteY4756" fmla="*/ 1425560 h 7061576"/>
              <a:gd name="connsiteX4757" fmla="*/ 2502572 w 14424775"/>
              <a:gd name="connsiteY4757" fmla="*/ 1364759 h 7061576"/>
              <a:gd name="connsiteX4758" fmla="*/ 2485707 w 14424775"/>
              <a:gd name="connsiteY4758" fmla="*/ 1288938 h 7061576"/>
              <a:gd name="connsiteX4759" fmla="*/ 2561507 w 14424775"/>
              <a:gd name="connsiteY4759" fmla="*/ 1288938 h 7061576"/>
              <a:gd name="connsiteX4760" fmla="*/ 2608768 w 14424775"/>
              <a:gd name="connsiteY4760" fmla="*/ 1228134 h 7061576"/>
              <a:gd name="connsiteX4761" fmla="*/ 2656026 w 14424775"/>
              <a:gd name="connsiteY4761" fmla="*/ 1288938 h 7061576"/>
              <a:gd name="connsiteX4762" fmla="*/ 2731828 w 14424775"/>
              <a:gd name="connsiteY4762" fmla="*/ 1288938 h 7061576"/>
              <a:gd name="connsiteX4763" fmla="*/ 2714960 w 14424775"/>
              <a:gd name="connsiteY4763" fmla="*/ 1364759 h 7061576"/>
              <a:gd name="connsiteX4764" fmla="*/ 2762223 w 14424775"/>
              <a:gd name="connsiteY4764" fmla="*/ 1425560 h 7061576"/>
              <a:gd name="connsiteX4765" fmla="*/ 2809486 w 14424775"/>
              <a:gd name="connsiteY4765" fmla="*/ 1364759 h 7061576"/>
              <a:gd name="connsiteX4766" fmla="*/ 2792619 w 14424775"/>
              <a:gd name="connsiteY4766" fmla="*/ 1288938 h 7061576"/>
              <a:gd name="connsiteX4767" fmla="*/ 2868421 w 14424775"/>
              <a:gd name="connsiteY4767" fmla="*/ 1288938 h 7061576"/>
              <a:gd name="connsiteX4768" fmla="*/ 2915681 w 14424775"/>
              <a:gd name="connsiteY4768" fmla="*/ 1228134 h 7061576"/>
              <a:gd name="connsiteX4769" fmla="*/ 2962942 w 14424775"/>
              <a:gd name="connsiteY4769" fmla="*/ 1288938 h 7061576"/>
              <a:gd name="connsiteX4770" fmla="*/ 3038742 w 14424775"/>
              <a:gd name="connsiteY4770" fmla="*/ 1288938 h 7061576"/>
              <a:gd name="connsiteX4771" fmla="*/ 3021876 w 14424775"/>
              <a:gd name="connsiteY4771" fmla="*/ 1364759 h 7061576"/>
              <a:gd name="connsiteX4772" fmla="*/ 3069136 w 14424775"/>
              <a:gd name="connsiteY4772" fmla="*/ 1425561 h 7061576"/>
              <a:gd name="connsiteX4773" fmla="*/ 3116397 w 14424775"/>
              <a:gd name="connsiteY4773" fmla="*/ 1364759 h 7061576"/>
              <a:gd name="connsiteX4774" fmla="*/ 3099530 w 14424775"/>
              <a:gd name="connsiteY4774" fmla="*/ 1288938 h 7061576"/>
              <a:gd name="connsiteX4775" fmla="*/ 3175331 w 14424775"/>
              <a:gd name="connsiteY4775" fmla="*/ 1288938 h 7061576"/>
              <a:gd name="connsiteX4776" fmla="*/ 3222594 w 14424775"/>
              <a:gd name="connsiteY4776" fmla="*/ 1228134 h 7061576"/>
              <a:gd name="connsiteX4777" fmla="*/ 3269854 w 14424775"/>
              <a:gd name="connsiteY4777" fmla="*/ 1288938 h 7061576"/>
              <a:gd name="connsiteX4778" fmla="*/ 3345654 w 14424775"/>
              <a:gd name="connsiteY4778" fmla="*/ 1288938 h 7061576"/>
              <a:gd name="connsiteX4779" fmla="*/ 3328788 w 14424775"/>
              <a:gd name="connsiteY4779" fmla="*/ 1364759 h 7061576"/>
              <a:gd name="connsiteX4780" fmla="*/ 3376050 w 14424775"/>
              <a:gd name="connsiteY4780" fmla="*/ 1425562 h 7061576"/>
              <a:gd name="connsiteX4781" fmla="*/ 3307754 w 14424775"/>
              <a:gd name="connsiteY4781" fmla="*/ 1459305 h 7061576"/>
              <a:gd name="connsiteX4782" fmla="*/ 3290887 w 14424775"/>
              <a:gd name="connsiteY4782" fmla="*/ 1535127 h 7061576"/>
              <a:gd name="connsiteX4783" fmla="*/ 3222594 w 14424775"/>
              <a:gd name="connsiteY4783" fmla="*/ 1501383 h 7061576"/>
              <a:gd name="connsiteX4784" fmla="*/ 3154302 w 14424775"/>
              <a:gd name="connsiteY4784" fmla="*/ 1535127 h 7061576"/>
              <a:gd name="connsiteX4785" fmla="*/ 3137431 w 14424775"/>
              <a:gd name="connsiteY4785" fmla="*/ 1459305 h 7061576"/>
              <a:gd name="connsiteX4786" fmla="*/ 3069136 w 14424775"/>
              <a:gd name="connsiteY4786" fmla="*/ 1425562 h 7061576"/>
              <a:gd name="connsiteX4787" fmla="*/ 3000843 w 14424775"/>
              <a:gd name="connsiteY4787" fmla="*/ 1459305 h 7061576"/>
              <a:gd name="connsiteX4788" fmla="*/ 2983975 w 14424775"/>
              <a:gd name="connsiteY4788" fmla="*/ 1535127 h 7061576"/>
              <a:gd name="connsiteX4789" fmla="*/ 2915681 w 14424775"/>
              <a:gd name="connsiteY4789" fmla="*/ 1501383 h 7061576"/>
              <a:gd name="connsiteX4790" fmla="*/ 2847388 w 14424775"/>
              <a:gd name="connsiteY4790" fmla="*/ 1535127 h 7061576"/>
              <a:gd name="connsiteX4791" fmla="*/ 2830520 w 14424775"/>
              <a:gd name="connsiteY4791" fmla="*/ 1459305 h 7061576"/>
              <a:gd name="connsiteX4792" fmla="*/ 2762223 w 14424775"/>
              <a:gd name="connsiteY4792" fmla="*/ 1425562 h 7061576"/>
              <a:gd name="connsiteX4793" fmla="*/ 2693928 w 14424775"/>
              <a:gd name="connsiteY4793" fmla="*/ 1459305 h 7061576"/>
              <a:gd name="connsiteX4794" fmla="*/ 2677059 w 14424775"/>
              <a:gd name="connsiteY4794" fmla="*/ 1535127 h 7061576"/>
              <a:gd name="connsiteX4795" fmla="*/ 2608768 w 14424775"/>
              <a:gd name="connsiteY4795" fmla="*/ 1501383 h 7061576"/>
              <a:gd name="connsiteX4796" fmla="*/ 2540473 w 14424775"/>
              <a:gd name="connsiteY4796" fmla="*/ 1535127 h 7061576"/>
              <a:gd name="connsiteX4797" fmla="*/ 2523603 w 14424775"/>
              <a:gd name="connsiteY4797" fmla="*/ 1459305 h 7061576"/>
              <a:gd name="connsiteX4798" fmla="*/ 2455312 w 14424775"/>
              <a:gd name="connsiteY4798" fmla="*/ 1425562 h 7061576"/>
              <a:gd name="connsiteX4799" fmla="*/ 2387017 w 14424775"/>
              <a:gd name="connsiteY4799" fmla="*/ 1459305 h 7061576"/>
              <a:gd name="connsiteX4800" fmla="*/ 2370149 w 14424775"/>
              <a:gd name="connsiteY4800" fmla="*/ 1535127 h 7061576"/>
              <a:gd name="connsiteX4801" fmla="*/ 2301857 w 14424775"/>
              <a:gd name="connsiteY4801" fmla="*/ 1501383 h 7061576"/>
              <a:gd name="connsiteX4802" fmla="*/ 2233562 w 14424775"/>
              <a:gd name="connsiteY4802" fmla="*/ 1535127 h 7061576"/>
              <a:gd name="connsiteX4803" fmla="*/ 2216693 w 14424775"/>
              <a:gd name="connsiteY4803" fmla="*/ 1459305 h 7061576"/>
              <a:gd name="connsiteX4804" fmla="*/ 2148400 w 14424775"/>
              <a:gd name="connsiteY4804" fmla="*/ 1425562 h 7061576"/>
              <a:gd name="connsiteX4805" fmla="*/ 2080105 w 14424775"/>
              <a:gd name="connsiteY4805" fmla="*/ 1459305 h 7061576"/>
              <a:gd name="connsiteX4806" fmla="*/ 2063238 w 14424775"/>
              <a:gd name="connsiteY4806" fmla="*/ 1535127 h 7061576"/>
              <a:gd name="connsiteX4807" fmla="*/ 1994944 w 14424775"/>
              <a:gd name="connsiteY4807" fmla="*/ 1501383 h 7061576"/>
              <a:gd name="connsiteX4808" fmla="*/ 1926656 w 14424775"/>
              <a:gd name="connsiteY4808" fmla="*/ 1535127 h 7061576"/>
              <a:gd name="connsiteX4809" fmla="*/ 1909787 w 14424775"/>
              <a:gd name="connsiteY4809" fmla="*/ 1459305 h 7061576"/>
              <a:gd name="connsiteX4810" fmla="*/ 1841494 w 14424775"/>
              <a:gd name="connsiteY4810" fmla="*/ 1425562 h 7061576"/>
              <a:gd name="connsiteX4811" fmla="*/ 1773200 w 14424775"/>
              <a:gd name="connsiteY4811" fmla="*/ 1459305 h 7061576"/>
              <a:gd name="connsiteX4812" fmla="*/ 1756331 w 14424775"/>
              <a:gd name="connsiteY4812" fmla="*/ 1535127 h 7061576"/>
              <a:gd name="connsiteX4813" fmla="*/ 1688037 w 14424775"/>
              <a:gd name="connsiteY4813" fmla="*/ 1501383 h 7061576"/>
              <a:gd name="connsiteX4814" fmla="*/ 1619742 w 14424775"/>
              <a:gd name="connsiteY4814" fmla="*/ 1535127 h 7061576"/>
              <a:gd name="connsiteX4815" fmla="*/ 1602875 w 14424775"/>
              <a:gd name="connsiteY4815" fmla="*/ 1459305 h 7061576"/>
              <a:gd name="connsiteX4816" fmla="*/ 1534580 w 14424775"/>
              <a:gd name="connsiteY4816" fmla="*/ 1425562 h 7061576"/>
              <a:gd name="connsiteX4817" fmla="*/ 1466286 w 14424775"/>
              <a:gd name="connsiteY4817" fmla="*/ 1459305 h 7061576"/>
              <a:gd name="connsiteX4818" fmla="*/ 1449417 w 14424775"/>
              <a:gd name="connsiteY4818" fmla="*/ 1535127 h 7061576"/>
              <a:gd name="connsiteX4819" fmla="*/ 1381124 w 14424775"/>
              <a:gd name="connsiteY4819" fmla="*/ 1501383 h 7061576"/>
              <a:gd name="connsiteX4820" fmla="*/ 1312820 w 14424775"/>
              <a:gd name="connsiteY4820" fmla="*/ 1535127 h 7061576"/>
              <a:gd name="connsiteX4821" fmla="*/ 1295952 w 14424775"/>
              <a:gd name="connsiteY4821" fmla="*/ 1459305 h 7061576"/>
              <a:gd name="connsiteX4822" fmla="*/ 1227658 w 14424775"/>
              <a:gd name="connsiteY4822" fmla="*/ 1425563 h 7061576"/>
              <a:gd name="connsiteX4823" fmla="*/ 1159366 w 14424775"/>
              <a:gd name="connsiteY4823" fmla="*/ 1459305 h 7061576"/>
              <a:gd name="connsiteX4824" fmla="*/ 1142497 w 14424775"/>
              <a:gd name="connsiteY4824" fmla="*/ 1535127 h 7061576"/>
              <a:gd name="connsiteX4825" fmla="*/ 1074205 w 14424775"/>
              <a:gd name="connsiteY4825" fmla="*/ 1501383 h 7061576"/>
              <a:gd name="connsiteX4826" fmla="*/ 1005911 w 14424775"/>
              <a:gd name="connsiteY4826" fmla="*/ 1535127 h 7061576"/>
              <a:gd name="connsiteX4827" fmla="*/ 989043 w 14424775"/>
              <a:gd name="connsiteY4827" fmla="*/ 1459305 h 7061576"/>
              <a:gd name="connsiteX4828" fmla="*/ 920749 w 14424775"/>
              <a:gd name="connsiteY4828" fmla="*/ 1425562 h 7061576"/>
              <a:gd name="connsiteX4829" fmla="*/ 852456 w 14424775"/>
              <a:gd name="connsiteY4829" fmla="*/ 1459305 h 7061576"/>
              <a:gd name="connsiteX4830" fmla="*/ 835588 w 14424775"/>
              <a:gd name="connsiteY4830" fmla="*/ 1535127 h 7061576"/>
              <a:gd name="connsiteX4831" fmla="*/ 767295 w 14424775"/>
              <a:gd name="connsiteY4831" fmla="*/ 1501383 h 7061576"/>
              <a:gd name="connsiteX4832" fmla="*/ 699002 w 14424775"/>
              <a:gd name="connsiteY4832" fmla="*/ 1535127 h 7061576"/>
              <a:gd name="connsiteX4833" fmla="*/ 682133 w 14424775"/>
              <a:gd name="connsiteY4833" fmla="*/ 1459305 h 7061576"/>
              <a:gd name="connsiteX4834" fmla="*/ 613840 w 14424775"/>
              <a:gd name="connsiteY4834" fmla="*/ 1425562 h 7061576"/>
              <a:gd name="connsiteX4835" fmla="*/ 545546 w 14424775"/>
              <a:gd name="connsiteY4835" fmla="*/ 1459305 h 7061576"/>
              <a:gd name="connsiteX4836" fmla="*/ 528678 w 14424775"/>
              <a:gd name="connsiteY4836" fmla="*/ 1535127 h 7061576"/>
              <a:gd name="connsiteX4837" fmla="*/ 460386 w 14424775"/>
              <a:gd name="connsiteY4837" fmla="*/ 1501383 h 7061576"/>
              <a:gd name="connsiteX4838" fmla="*/ 392092 w 14424775"/>
              <a:gd name="connsiteY4838" fmla="*/ 1535127 h 7061576"/>
              <a:gd name="connsiteX4839" fmla="*/ 375224 w 14424775"/>
              <a:gd name="connsiteY4839" fmla="*/ 1459305 h 7061576"/>
              <a:gd name="connsiteX4840" fmla="*/ 306929 w 14424775"/>
              <a:gd name="connsiteY4840" fmla="*/ 1425562 h 7061576"/>
              <a:gd name="connsiteX4841" fmla="*/ 354191 w 14424775"/>
              <a:gd name="connsiteY4841" fmla="*/ 1364759 h 7061576"/>
              <a:gd name="connsiteX4842" fmla="*/ 337324 w 14424775"/>
              <a:gd name="connsiteY4842" fmla="*/ 1288938 h 7061576"/>
              <a:gd name="connsiteX4843" fmla="*/ 413125 w 14424775"/>
              <a:gd name="connsiteY4843" fmla="*/ 1288938 h 7061576"/>
              <a:gd name="connsiteX4844" fmla="*/ 153456 w 14424775"/>
              <a:gd name="connsiteY4844" fmla="*/ 1228134 h 7061576"/>
              <a:gd name="connsiteX4845" fmla="*/ 200716 w 14424775"/>
              <a:gd name="connsiteY4845" fmla="*/ 1288938 h 7061576"/>
              <a:gd name="connsiteX4846" fmla="*/ 276517 w 14424775"/>
              <a:gd name="connsiteY4846" fmla="*/ 1288938 h 7061576"/>
              <a:gd name="connsiteX4847" fmla="*/ 259650 w 14424775"/>
              <a:gd name="connsiteY4847" fmla="*/ 1364759 h 7061576"/>
              <a:gd name="connsiteX4848" fmla="*/ 306912 w 14424775"/>
              <a:gd name="connsiteY4848" fmla="*/ 1425562 h 7061576"/>
              <a:gd name="connsiteX4849" fmla="*/ 238617 w 14424775"/>
              <a:gd name="connsiteY4849" fmla="*/ 1459305 h 7061576"/>
              <a:gd name="connsiteX4850" fmla="*/ 221749 w 14424775"/>
              <a:gd name="connsiteY4850" fmla="*/ 1535127 h 7061576"/>
              <a:gd name="connsiteX4851" fmla="*/ 153456 w 14424775"/>
              <a:gd name="connsiteY4851" fmla="*/ 1501383 h 7061576"/>
              <a:gd name="connsiteX4852" fmla="*/ 85163 w 14424775"/>
              <a:gd name="connsiteY4852" fmla="*/ 1535127 h 7061576"/>
              <a:gd name="connsiteX4853" fmla="*/ 68295 w 14424775"/>
              <a:gd name="connsiteY4853" fmla="*/ 1459305 h 7061576"/>
              <a:gd name="connsiteX4854" fmla="*/ 0 w 14424775"/>
              <a:gd name="connsiteY4854" fmla="*/ 1425562 h 7061576"/>
              <a:gd name="connsiteX4855" fmla="*/ 47262 w 14424775"/>
              <a:gd name="connsiteY4855" fmla="*/ 1364759 h 7061576"/>
              <a:gd name="connsiteX4856" fmla="*/ 30395 w 14424775"/>
              <a:gd name="connsiteY4856" fmla="*/ 1288938 h 7061576"/>
              <a:gd name="connsiteX4857" fmla="*/ 106196 w 14424775"/>
              <a:gd name="connsiteY4857" fmla="*/ 1288938 h 7061576"/>
              <a:gd name="connsiteX4858" fmla="*/ 9667656 w 14424775"/>
              <a:gd name="connsiteY4858" fmla="*/ 921109 h 7061576"/>
              <a:gd name="connsiteX4859" fmla="*/ 9714916 w 14424775"/>
              <a:gd name="connsiteY4859" fmla="*/ 981913 h 7061576"/>
              <a:gd name="connsiteX4860" fmla="*/ 9790717 w 14424775"/>
              <a:gd name="connsiteY4860" fmla="*/ 981913 h 7061576"/>
              <a:gd name="connsiteX4861" fmla="*/ 9773850 w 14424775"/>
              <a:gd name="connsiteY4861" fmla="*/ 1057734 h 7061576"/>
              <a:gd name="connsiteX4862" fmla="*/ 9821111 w 14424775"/>
              <a:gd name="connsiteY4862" fmla="*/ 1118535 h 7061576"/>
              <a:gd name="connsiteX4863" fmla="*/ 9868372 w 14424775"/>
              <a:gd name="connsiteY4863" fmla="*/ 1057734 h 7061576"/>
              <a:gd name="connsiteX4864" fmla="*/ 9851505 w 14424775"/>
              <a:gd name="connsiteY4864" fmla="*/ 981913 h 7061576"/>
              <a:gd name="connsiteX4865" fmla="*/ 9927306 w 14424775"/>
              <a:gd name="connsiteY4865" fmla="*/ 981913 h 7061576"/>
              <a:gd name="connsiteX4866" fmla="*/ 9974567 w 14424775"/>
              <a:gd name="connsiteY4866" fmla="*/ 921109 h 7061576"/>
              <a:gd name="connsiteX4867" fmla="*/ 10021827 w 14424775"/>
              <a:gd name="connsiteY4867" fmla="*/ 981913 h 7061576"/>
              <a:gd name="connsiteX4868" fmla="*/ 10097628 w 14424775"/>
              <a:gd name="connsiteY4868" fmla="*/ 981913 h 7061576"/>
              <a:gd name="connsiteX4869" fmla="*/ 10080761 w 14424775"/>
              <a:gd name="connsiteY4869" fmla="*/ 1057734 h 7061576"/>
              <a:gd name="connsiteX4870" fmla="*/ 10128022 w 14424775"/>
              <a:gd name="connsiteY4870" fmla="*/ 1118536 h 7061576"/>
              <a:gd name="connsiteX4871" fmla="*/ 10175283 w 14424775"/>
              <a:gd name="connsiteY4871" fmla="*/ 1057734 h 7061576"/>
              <a:gd name="connsiteX4872" fmla="*/ 10158416 w 14424775"/>
              <a:gd name="connsiteY4872" fmla="*/ 981913 h 7061576"/>
              <a:gd name="connsiteX4873" fmla="*/ 10234217 w 14424775"/>
              <a:gd name="connsiteY4873" fmla="*/ 981913 h 7061576"/>
              <a:gd name="connsiteX4874" fmla="*/ 10281478 w 14424775"/>
              <a:gd name="connsiteY4874" fmla="*/ 921109 h 7061576"/>
              <a:gd name="connsiteX4875" fmla="*/ 10328738 w 14424775"/>
              <a:gd name="connsiteY4875" fmla="*/ 981913 h 7061576"/>
              <a:gd name="connsiteX4876" fmla="*/ 10404539 w 14424775"/>
              <a:gd name="connsiteY4876" fmla="*/ 981913 h 7061576"/>
              <a:gd name="connsiteX4877" fmla="*/ 10387672 w 14424775"/>
              <a:gd name="connsiteY4877" fmla="*/ 1057734 h 7061576"/>
              <a:gd name="connsiteX4878" fmla="*/ 10434933 w 14424775"/>
              <a:gd name="connsiteY4878" fmla="*/ 1118535 h 7061576"/>
              <a:gd name="connsiteX4879" fmla="*/ 10482194 w 14424775"/>
              <a:gd name="connsiteY4879" fmla="*/ 1057734 h 7061576"/>
              <a:gd name="connsiteX4880" fmla="*/ 10465327 w 14424775"/>
              <a:gd name="connsiteY4880" fmla="*/ 981913 h 7061576"/>
              <a:gd name="connsiteX4881" fmla="*/ 10541128 w 14424775"/>
              <a:gd name="connsiteY4881" fmla="*/ 981913 h 7061576"/>
              <a:gd name="connsiteX4882" fmla="*/ 10588389 w 14424775"/>
              <a:gd name="connsiteY4882" fmla="*/ 921109 h 7061576"/>
              <a:gd name="connsiteX4883" fmla="*/ 10635649 w 14424775"/>
              <a:gd name="connsiteY4883" fmla="*/ 981913 h 7061576"/>
              <a:gd name="connsiteX4884" fmla="*/ 10711450 w 14424775"/>
              <a:gd name="connsiteY4884" fmla="*/ 981913 h 7061576"/>
              <a:gd name="connsiteX4885" fmla="*/ 10694583 w 14424775"/>
              <a:gd name="connsiteY4885" fmla="*/ 1057734 h 7061576"/>
              <a:gd name="connsiteX4886" fmla="*/ 10741844 w 14424775"/>
              <a:gd name="connsiteY4886" fmla="*/ 1118536 h 7061576"/>
              <a:gd name="connsiteX4887" fmla="*/ 10789105 w 14424775"/>
              <a:gd name="connsiteY4887" fmla="*/ 1057734 h 7061576"/>
              <a:gd name="connsiteX4888" fmla="*/ 10772238 w 14424775"/>
              <a:gd name="connsiteY4888" fmla="*/ 981913 h 7061576"/>
              <a:gd name="connsiteX4889" fmla="*/ 10848039 w 14424775"/>
              <a:gd name="connsiteY4889" fmla="*/ 981913 h 7061576"/>
              <a:gd name="connsiteX4890" fmla="*/ 10895300 w 14424775"/>
              <a:gd name="connsiteY4890" fmla="*/ 921109 h 7061576"/>
              <a:gd name="connsiteX4891" fmla="*/ 10942560 w 14424775"/>
              <a:gd name="connsiteY4891" fmla="*/ 981913 h 7061576"/>
              <a:gd name="connsiteX4892" fmla="*/ 11018361 w 14424775"/>
              <a:gd name="connsiteY4892" fmla="*/ 981913 h 7061576"/>
              <a:gd name="connsiteX4893" fmla="*/ 11001494 w 14424775"/>
              <a:gd name="connsiteY4893" fmla="*/ 1057734 h 7061576"/>
              <a:gd name="connsiteX4894" fmla="*/ 11048755 w 14424775"/>
              <a:gd name="connsiteY4894" fmla="*/ 1118535 h 7061576"/>
              <a:gd name="connsiteX4895" fmla="*/ 11096016 w 14424775"/>
              <a:gd name="connsiteY4895" fmla="*/ 1057734 h 7061576"/>
              <a:gd name="connsiteX4896" fmla="*/ 11079149 w 14424775"/>
              <a:gd name="connsiteY4896" fmla="*/ 981913 h 7061576"/>
              <a:gd name="connsiteX4897" fmla="*/ 11154950 w 14424775"/>
              <a:gd name="connsiteY4897" fmla="*/ 981913 h 7061576"/>
              <a:gd name="connsiteX4898" fmla="*/ 11202211 w 14424775"/>
              <a:gd name="connsiteY4898" fmla="*/ 921109 h 7061576"/>
              <a:gd name="connsiteX4899" fmla="*/ 11249471 w 14424775"/>
              <a:gd name="connsiteY4899" fmla="*/ 981913 h 7061576"/>
              <a:gd name="connsiteX4900" fmla="*/ 11325272 w 14424775"/>
              <a:gd name="connsiteY4900" fmla="*/ 981913 h 7061576"/>
              <a:gd name="connsiteX4901" fmla="*/ 11308405 w 14424775"/>
              <a:gd name="connsiteY4901" fmla="*/ 1057734 h 7061576"/>
              <a:gd name="connsiteX4902" fmla="*/ 11355665 w 14424775"/>
              <a:gd name="connsiteY4902" fmla="*/ 1118535 h 7061576"/>
              <a:gd name="connsiteX4903" fmla="*/ 11402926 w 14424775"/>
              <a:gd name="connsiteY4903" fmla="*/ 1057734 h 7061576"/>
              <a:gd name="connsiteX4904" fmla="*/ 11386059 w 14424775"/>
              <a:gd name="connsiteY4904" fmla="*/ 981913 h 7061576"/>
              <a:gd name="connsiteX4905" fmla="*/ 11461860 w 14424775"/>
              <a:gd name="connsiteY4905" fmla="*/ 981913 h 7061576"/>
              <a:gd name="connsiteX4906" fmla="*/ 11509121 w 14424775"/>
              <a:gd name="connsiteY4906" fmla="*/ 921109 h 7061576"/>
              <a:gd name="connsiteX4907" fmla="*/ 11556381 w 14424775"/>
              <a:gd name="connsiteY4907" fmla="*/ 981913 h 7061576"/>
              <a:gd name="connsiteX4908" fmla="*/ 11632182 w 14424775"/>
              <a:gd name="connsiteY4908" fmla="*/ 981913 h 7061576"/>
              <a:gd name="connsiteX4909" fmla="*/ 11615315 w 14424775"/>
              <a:gd name="connsiteY4909" fmla="*/ 1057734 h 7061576"/>
              <a:gd name="connsiteX4910" fmla="*/ 11662576 w 14424775"/>
              <a:gd name="connsiteY4910" fmla="*/ 1118535 h 7061576"/>
              <a:gd name="connsiteX4911" fmla="*/ 11709837 w 14424775"/>
              <a:gd name="connsiteY4911" fmla="*/ 1057734 h 7061576"/>
              <a:gd name="connsiteX4912" fmla="*/ 11692970 w 14424775"/>
              <a:gd name="connsiteY4912" fmla="*/ 981913 h 7061576"/>
              <a:gd name="connsiteX4913" fmla="*/ 11768771 w 14424775"/>
              <a:gd name="connsiteY4913" fmla="*/ 981913 h 7061576"/>
              <a:gd name="connsiteX4914" fmla="*/ 11816032 w 14424775"/>
              <a:gd name="connsiteY4914" fmla="*/ 921109 h 7061576"/>
              <a:gd name="connsiteX4915" fmla="*/ 11863292 w 14424775"/>
              <a:gd name="connsiteY4915" fmla="*/ 981913 h 7061576"/>
              <a:gd name="connsiteX4916" fmla="*/ 11939093 w 14424775"/>
              <a:gd name="connsiteY4916" fmla="*/ 981913 h 7061576"/>
              <a:gd name="connsiteX4917" fmla="*/ 11922226 w 14424775"/>
              <a:gd name="connsiteY4917" fmla="*/ 1057734 h 7061576"/>
              <a:gd name="connsiteX4918" fmla="*/ 11969487 w 14424775"/>
              <a:gd name="connsiteY4918" fmla="*/ 1118536 h 7061576"/>
              <a:gd name="connsiteX4919" fmla="*/ 12016748 w 14424775"/>
              <a:gd name="connsiteY4919" fmla="*/ 1057734 h 7061576"/>
              <a:gd name="connsiteX4920" fmla="*/ 11999881 w 14424775"/>
              <a:gd name="connsiteY4920" fmla="*/ 981913 h 7061576"/>
              <a:gd name="connsiteX4921" fmla="*/ 12075682 w 14424775"/>
              <a:gd name="connsiteY4921" fmla="*/ 981913 h 7061576"/>
              <a:gd name="connsiteX4922" fmla="*/ 12122943 w 14424775"/>
              <a:gd name="connsiteY4922" fmla="*/ 921109 h 7061576"/>
              <a:gd name="connsiteX4923" fmla="*/ 12170203 w 14424775"/>
              <a:gd name="connsiteY4923" fmla="*/ 981913 h 7061576"/>
              <a:gd name="connsiteX4924" fmla="*/ 12246004 w 14424775"/>
              <a:gd name="connsiteY4924" fmla="*/ 981913 h 7061576"/>
              <a:gd name="connsiteX4925" fmla="*/ 12229137 w 14424775"/>
              <a:gd name="connsiteY4925" fmla="*/ 1057734 h 7061576"/>
              <a:gd name="connsiteX4926" fmla="*/ 12276398 w 14424775"/>
              <a:gd name="connsiteY4926" fmla="*/ 1118536 h 7061576"/>
              <a:gd name="connsiteX4927" fmla="*/ 12323659 w 14424775"/>
              <a:gd name="connsiteY4927" fmla="*/ 1057734 h 7061576"/>
              <a:gd name="connsiteX4928" fmla="*/ 12306792 w 14424775"/>
              <a:gd name="connsiteY4928" fmla="*/ 981913 h 7061576"/>
              <a:gd name="connsiteX4929" fmla="*/ 12382593 w 14424775"/>
              <a:gd name="connsiteY4929" fmla="*/ 981913 h 7061576"/>
              <a:gd name="connsiteX4930" fmla="*/ 12429854 w 14424775"/>
              <a:gd name="connsiteY4930" fmla="*/ 921109 h 7061576"/>
              <a:gd name="connsiteX4931" fmla="*/ 12477114 w 14424775"/>
              <a:gd name="connsiteY4931" fmla="*/ 981913 h 7061576"/>
              <a:gd name="connsiteX4932" fmla="*/ 12552915 w 14424775"/>
              <a:gd name="connsiteY4932" fmla="*/ 981913 h 7061576"/>
              <a:gd name="connsiteX4933" fmla="*/ 12536048 w 14424775"/>
              <a:gd name="connsiteY4933" fmla="*/ 1057734 h 7061576"/>
              <a:gd name="connsiteX4934" fmla="*/ 12583309 w 14424775"/>
              <a:gd name="connsiteY4934" fmla="*/ 1118535 h 7061576"/>
              <a:gd name="connsiteX4935" fmla="*/ 12630570 w 14424775"/>
              <a:gd name="connsiteY4935" fmla="*/ 1057734 h 7061576"/>
              <a:gd name="connsiteX4936" fmla="*/ 12613703 w 14424775"/>
              <a:gd name="connsiteY4936" fmla="*/ 981913 h 7061576"/>
              <a:gd name="connsiteX4937" fmla="*/ 12689504 w 14424775"/>
              <a:gd name="connsiteY4937" fmla="*/ 981913 h 7061576"/>
              <a:gd name="connsiteX4938" fmla="*/ 12736765 w 14424775"/>
              <a:gd name="connsiteY4938" fmla="*/ 921109 h 7061576"/>
              <a:gd name="connsiteX4939" fmla="*/ 12784025 w 14424775"/>
              <a:gd name="connsiteY4939" fmla="*/ 981913 h 7061576"/>
              <a:gd name="connsiteX4940" fmla="*/ 12859826 w 14424775"/>
              <a:gd name="connsiteY4940" fmla="*/ 981913 h 7061576"/>
              <a:gd name="connsiteX4941" fmla="*/ 12842959 w 14424775"/>
              <a:gd name="connsiteY4941" fmla="*/ 1057734 h 7061576"/>
              <a:gd name="connsiteX4942" fmla="*/ 12890220 w 14424775"/>
              <a:gd name="connsiteY4942" fmla="*/ 1118536 h 7061576"/>
              <a:gd name="connsiteX4943" fmla="*/ 12937481 w 14424775"/>
              <a:gd name="connsiteY4943" fmla="*/ 1057734 h 7061576"/>
              <a:gd name="connsiteX4944" fmla="*/ 12920614 w 14424775"/>
              <a:gd name="connsiteY4944" fmla="*/ 981913 h 7061576"/>
              <a:gd name="connsiteX4945" fmla="*/ 12996415 w 14424775"/>
              <a:gd name="connsiteY4945" fmla="*/ 981913 h 7061576"/>
              <a:gd name="connsiteX4946" fmla="*/ 13043676 w 14424775"/>
              <a:gd name="connsiteY4946" fmla="*/ 921109 h 7061576"/>
              <a:gd name="connsiteX4947" fmla="*/ 13090936 w 14424775"/>
              <a:gd name="connsiteY4947" fmla="*/ 981913 h 7061576"/>
              <a:gd name="connsiteX4948" fmla="*/ 13166737 w 14424775"/>
              <a:gd name="connsiteY4948" fmla="*/ 981913 h 7061576"/>
              <a:gd name="connsiteX4949" fmla="*/ 13149870 w 14424775"/>
              <a:gd name="connsiteY4949" fmla="*/ 1057734 h 7061576"/>
              <a:gd name="connsiteX4950" fmla="*/ 13197131 w 14424775"/>
              <a:gd name="connsiteY4950" fmla="*/ 1118535 h 7061576"/>
              <a:gd name="connsiteX4951" fmla="*/ 13244392 w 14424775"/>
              <a:gd name="connsiteY4951" fmla="*/ 1057734 h 7061576"/>
              <a:gd name="connsiteX4952" fmla="*/ 13227525 w 14424775"/>
              <a:gd name="connsiteY4952" fmla="*/ 981913 h 7061576"/>
              <a:gd name="connsiteX4953" fmla="*/ 13303326 w 14424775"/>
              <a:gd name="connsiteY4953" fmla="*/ 981913 h 7061576"/>
              <a:gd name="connsiteX4954" fmla="*/ 13350587 w 14424775"/>
              <a:gd name="connsiteY4954" fmla="*/ 921109 h 7061576"/>
              <a:gd name="connsiteX4955" fmla="*/ 13397847 w 14424775"/>
              <a:gd name="connsiteY4955" fmla="*/ 981913 h 7061576"/>
              <a:gd name="connsiteX4956" fmla="*/ 13473648 w 14424775"/>
              <a:gd name="connsiteY4956" fmla="*/ 981913 h 7061576"/>
              <a:gd name="connsiteX4957" fmla="*/ 13456781 w 14424775"/>
              <a:gd name="connsiteY4957" fmla="*/ 1057734 h 7061576"/>
              <a:gd name="connsiteX4958" fmla="*/ 13504043 w 14424775"/>
              <a:gd name="connsiteY4958" fmla="*/ 1118537 h 7061576"/>
              <a:gd name="connsiteX4959" fmla="*/ 13435748 w 14424775"/>
              <a:gd name="connsiteY4959" fmla="*/ 1152280 h 7061576"/>
              <a:gd name="connsiteX4960" fmla="*/ 13418880 w 14424775"/>
              <a:gd name="connsiteY4960" fmla="*/ 1228102 h 7061576"/>
              <a:gd name="connsiteX4961" fmla="*/ 13350587 w 14424775"/>
              <a:gd name="connsiteY4961" fmla="*/ 1194358 h 7061576"/>
              <a:gd name="connsiteX4962" fmla="*/ 13282293 w 14424775"/>
              <a:gd name="connsiteY4962" fmla="*/ 1228102 h 7061576"/>
              <a:gd name="connsiteX4963" fmla="*/ 13265425 w 14424775"/>
              <a:gd name="connsiteY4963" fmla="*/ 1152280 h 7061576"/>
              <a:gd name="connsiteX4964" fmla="*/ 13197131 w 14424775"/>
              <a:gd name="connsiteY4964" fmla="*/ 1118537 h 7061576"/>
              <a:gd name="connsiteX4965" fmla="*/ 13128837 w 14424775"/>
              <a:gd name="connsiteY4965" fmla="*/ 1152280 h 7061576"/>
              <a:gd name="connsiteX4966" fmla="*/ 13111969 w 14424775"/>
              <a:gd name="connsiteY4966" fmla="*/ 1228102 h 7061576"/>
              <a:gd name="connsiteX4967" fmla="*/ 13043676 w 14424775"/>
              <a:gd name="connsiteY4967" fmla="*/ 1194358 h 7061576"/>
              <a:gd name="connsiteX4968" fmla="*/ 12975382 w 14424775"/>
              <a:gd name="connsiteY4968" fmla="*/ 1228102 h 7061576"/>
              <a:gd name="connsiteX4969" fmla="*/ 12958514 w 14424775"/>
              <a:gd name="connsiteY4969" fmla="*/ 1152280 h 7061576"/>
              <a:gd name="connsiteX4970" fmla="*/ 12890220 w 14424775"/>
              <a:gd name="connsiteY4970" fmla="*/ 1118537 h 7061576"/>
              <a:gd name="connsiteX4971" fmla="*/ 12821926 w 14424775"/>
              <a:gd name="connsiteY4971" fmla="*/ 1152280 h 7061576"/>
              <a:gd name="connsiteX4972" fmla="*/ 12805058 w 14424775"/>
              <a:gd name="connsiteY4972" fmla="*/ 1228102 h 7061576"/>
              <a:gd name="connsiteX4973" fmla="*/ 12736765 w 14424775"/>
              <a:gd name="connsiteY4973" fmla="*/ 1194358 h 7061576"/>
              <a:gd name="connsiteX4974" fmla="*/ 12668471 w 14424775"/>
              <a:gd name="connsiteY4974" fmla="*/ 1228102 h 7061576"/>
              <a:gd name="connsiteX4975" fmla="*/ 12651603 w 14424775"/>
              <a:gd name="connsiteY4975" fmla="*/ 1152280 h 7061576"/>
              <a:gd name="connsiteX4976" fmla="*/ 12583309 w 14424775"/>
              <a:gd name="connsiteY4976" fmla="*/ 1118537 h 7061576"/>
              <a:gd name="connsiteX4977" fmla="*/ 12515015 w 14424775"/>
              <a:gd name="connsiteY4977" fmla="*/ 1152280 h 7061576"/>
              <a:gd name="connsiteX4978" fmla="*/ 12498147 w 14424775"/>
              <a:gd name="connsiteY4978" fmla="*/ 1228102 h 7061576"/>
              <a:gd name="connsiteX4979" fmla="*/ 12429854 w 14424775"/>
              <a:gd name="connsiteY4979" fmla="*/ 1194358 h 7061576"/>
              <a:gd name="connsiteX4980" fmla="*/ 12361560 w 14424775"/>
              <a:gd name="connsiteY4980" fmla="*/ 1228102 h 7061576"/>
              <a:gd name="connsiteX4981" fmla="*/ 12344692 w 14424775"/>
              <a:gd name="connsiteY4981" fmla="*/ 1152280 h 7061576"/>
              <a:gd name="connsiteX4982" fmla="*/ 12276398 w 14424775"/>
              <a:gd name="connsiteY4982" fmla="*/ 1118537 h 7061576"/>
              <a:gd name="connsiteX4983" fmla="*/ 12208104 w 14424775"/>
              <a:gd name="connsiteY4983" fmla="*/ 1152280 h 7061576"/>
              <a:gd name="connsiteX4984" fmla="*/ 12191236 w 14424775"/>
              <a:gd name="connsiteY4984" fmla="*/ 1228102 h 7061576"/>
              <a:gd name="connsiteX4985" fmla="*/ 12122943 w 14424775"/>
              <a:gd name="connsiteY4985" fmla="*/ 1194358 h 7061576"/>
              <a:gd name="connsiteX4986" fmla="*/ 12054649 w 14424775"/>
              <a:gd name="connsiteY4986" fmla="*/ 1228102 h 7061576"/>
              <a:gd name="connsiteX4987" fmla="*/ 12037781 w 14424775"/>
              <a:gd name="connsiteY4987" fmla="*/ 1152280 h 7061576"/>
              <a:gd name="connsiteX4988" fmla="*/ 11969487 w 14424775"/>
              <a:gd name="connsiteY4988" fmla="*/ 1118537 h 7061576"/>
              <a:gd name="connsiteX4989" fmla="*/ 11901193 w 14424775"/>
              <a:gd name="connsiteY4989" fmla="*/ 1152280 h 7061576"/>
              <a:gd name="connsiteX4990" fmla="*/ 11884325 w 14424775"/>
              <a:gd name="connsiteY4990" fmla="*/ 1228102 h 7061576"/>
              <a:gd name="connsiteX4991" fmla="*/ 11816032 w 14424775"/>
              <a:gd name="connsiteY4991" fmla="*/ 1194358 h 7061576"/>
              <a:gd name="connsiteX4992" fmla="*/ 11747738 w 14424775"/>
              <a:gd name="connsiteY4992" fmla="*/ 1228102 h 7061576"/>
              <a:gd name="connsiteX4993" fmla="*/ 11730870 w 14424775"/>
              <a:gd name="connsiteY4993" fmla="*/ 1152280 h 7061576"/>
              <a:gd name="connsiteX4994" fmla="*/ 11662576 w 14424775"/>
              <a:gd name="connsiteY4994" fmla="*/ 1118537 h 7061576"/>
              <a:gd name="connsiteX4995" fmla="*/ 11594282 w 14424775"/>
              <a:gd name="connsiteY4995" fmla="*/ 1152280 h 7061576"/>
              <a:gd name="connsiteX4996" fmla="*/ 11577414 w 14424775"/>
              <a:gd name="connsiteY4996" fmla="*/ 1228102 h 7061576"/>
              <a:gd name="connsiteX4997" fmla="*/ 11509121 w 14424775"/>
              <a:gd name="connsiteY4997" fmla="*/ 1194358 h 7061576"/>
              <a:gd name="connsiteX4998" fmla="*/ 11440827 w 14424775"/>
              <a:gd name="connsiteY4998" fmla="*/ 1228102 h 7061576"/>
              <a:gd name="connsiteX4999" fmla="*/ 11423959 w 14424775"/>
              <a:gd name="connsiteY4999" fmla="*/ 1152280 h 7061576"/>
              <a:gd name="connsiteX5000" fmla="*/ 11355665 w 14424775"/>
              <a:gd name="connsiteY5000" fmla="*/ 1118538 h 7061576"/>
              <a:gd name="connsiteX5001" fmla="*/ 11287372 w 14424775"/>
              <a:gd name="connsiteY5001" fmla="*/ 1152280 h 7061576"/>
              <a:gd name="connsiteX5002" fmla="*/ 11270504 w 14424775"/>
              <a:gd name="connsiteY5002" fmla="*/ 1228102 h 7061576"/>
              <a:gd name="connsiteX5003" fmla="*/ 11202211 w 14424775"/>
              <a:gd name="connsiteY5003" fmla="*/ 1194358 h 7061576"/>
              <a:gd name="connsiteX5004" fmla="*/ 11133917 w 14424775"/>
              <a:gd name="connsiteY5004" fmla="*/ 1228102 h 7061576"/>
              <a:gd name="connsiteX5005" fmla="*/ 11117049 w 14424775"/>
              <a:gd name="connsiteY5005" fmla="*/ 1152280 h 7061576"/>
              <a:gd name="connsiteX5006" fmla="*/ 11048755 w 14424775"/>
              <a:gd name="connsiteY5006" fmla="*/ 1118537 h 7061576"/>
              <a:gd name="connsiteX5007" fmla="*/ 10980461 w 14424775"/>
              <a:gd name="connsiteY5007" fmla="*/ 1152280 h 7061576"/>
              <a:gd name="connsiteX5008" fmla="*/ 10963593 w 14424775"/>
              <a:gd name="connsiteY5008" fmla="*/ 1228102 h 7061576"/>
              <a:gd name="connsiteX5009" fmla="*/ 10895300 w 14424775"/>
              <a:gd name="connsiteY5009" fmla="*/ 1194358 h 7061576"/>
              <a:gd name="connsiteX5010" fmla="*/ 10827006 w 14424775"/>
              <a:gd name="connsiteY5010" fmla="*/ 1228102 h 7061576"/>
              <a:gd name="connsiteX5011" fmla="*/ 10810138 w 14424775"/>
              <a:gd name="connsiteY5011" fmla="*/ 1152280 h 7061576"/>
              <a:gd name="connsiteX5012" fmla="*/ 10741844 w 14424775"/>
              <a:gd name="connsiteY5012" fmla="*/ 1118537 h 7061576"/>
              <a:gd name="connsiteX5013" fmla="*/ 10673550 w 14424775"/>
              <a:gd name="connsiteY5013" fmla="*/ 1152280 h 7061576"/>
              <a:gd name="connsiteX5014" fmla="*/ 10656682 w 14424775"/>
              <a:gd name="connsiteY5014" fmla="*/ 1228102 h 7061576"/>
              <a:gd name="connsiteX5015" fmla="*/ 10588389 w 14424775"/>
              <a:gd name="connsiteY5015" fmla="*/ 1194358 h 7061576"/>
              <a:gd name="connsiteX5016" fmla="*/ 10520095 w 14424775"/>
              <a:gd name="connsiteY5016" fmla="*/ 1228102 h 7061576"/>
              <a:gd name="connsiteX5017" fmla="*/ 10503227 w 14424775"/>
              <a:gd name="connsiteY5017" fmla="*/ 1152280 h 7061576"/>
              <a:gd name="connsiteX5018" fmla="*/ 10434933 w 14424775"/>
              <a:gd name="connsiteY5018" fmla="*/ 1118537 h 7061576"/>
              <a:gd name="connsiteX5019" fmla="*/ 10366639 w 14424775"/>
              <a:gd name="connsiteY5019" fmla="*/ 1152280 h 7061576"/>
              <a:gd name="connsiteX5020" fmla="*/ 10349771 w 14424775"/>
              <a:gd name="connsiteY5020" fmla="*/ 1228102 h 7061576"/>
              <a:gd name="connsiteX5021" fmla="*/ 10281478 w 14424775"/>
              <a:gd name="connsiteY5021" fmla="*/ 1194358 h 7061576"/>
              <a:gd name="connsiteX5022" fmla="*/ 10213184 w 14424775"/>
              <a:gd name="connsiteY5022" fmla="*/ 1228102 h 7061576"/>
              <a:gd name="connsiteX5023" fmla="*/ 10196316 w 14424775"/>
              <a:gd name="connsiteY5023" fmla="*/ 1152280 h 7061576"/>
              <a:gd name="connsiteX5024" fmla="*/ 10128022 w 14424775"/>
              <a:gd name="connsiteY5024" fmla="*/ 1118537 h 7061576"/>
              <a:gd name="connsiteX5025" fmla="*/ 10059728 w 14424775"/>
              <a:gd name="connsiteY5025" fmla="*/ 1152280 h 7061576"/>
              <a:gd name="connsiteX5026" fmla="*/ 10042860 w 14424775"/>
              <a:gd name="connsiteY5026" fmla="*/ 1228102 h 7061576"/>
              <a:gd name="connsiteX5027" fmla="*/ 9974567 w 14424775"/>
              <a:gd name="connsiteY5027" fmla="*/ 1194358 h 7061576"/>
              <a:gd name="connsiteX5028" fmla="*/ 9906273 w 14424775"/>
              <a:gd name="connsiteY5028" fmla="*/ 1228102 h 7061576"/>
              <a:gd name="connsiteX5029" fmla="*/ 9889405 w 14424775"/>
              <a:gd name="connsiteY5029" fmla="*/ 1152280 h 7061576"/>
              <a:gd name="connsiteX5030" fmla="*/ 9821111 w 14424775"/>
              <a:gd name="connsiteY5030" fmla="*/ 1118537 h 7061576"/>
              <a:gd name="connsiteX5031" fmla="*/ 9752817 w 14424775"/>
              <a:gd name="connsiteY5031" fmla="*/ 1152280 h 7061576"/>
              <a:gd name="connsiteX5032" fmla="*/ 9735949 w 14424775"/>
              <a:gd name="connsiteY5032" fmla="*/ 1228102 h 7061576"/>
              <a:gd name="connsiteX5033" fmla="*/ 9667656 w 14424775"/>
              <a:gd name="connsiteY5033" fmla="*/ 1194358 h 7061576"/>
              <a:gd name="connsiteX5034" fmla="*/ 9599362 w 14424775"/>
              <a:gd name="connsiteY5034" fmla="*/ 1228102 h 7061576"/>
              <a:gd name="connsiteX5035" fmla="*/ 9582494 w 14424775"/>
              <a:gd name="connsiteY5035" fmla="*/ 1152280 h 7061576"/>
              <a:gd name="connsiteX5036" fmla="*/ 9514199 w 14424775"/>
              <a:gd name="connsiteY5036" fmla="*/ 1118537 h 7061576"/>
              <a:gd name="connsiteX5037" fmla="*/ 9561461 w 14424775"/>
              <a:gd name="connsiteY5037" fmla="*/ 1057734 h 7061576"/>
              <a:gd name="connsiteX5038" fmla="*/ 9544594 w 14424775"/>
              <a:gd name="connsiteY5038" fmla="*/ 981913 h 7061576"/>
              <a:gd name="connsiteX5039" fmla="*/ 9620395 w 14424775"/>
              <a:gd name="connsiteY5039" fmla="*/ 981913 h 7061576"/>
              <a:gd name="connsiteX5040" fmla="*/ 7826191 w 14424775"/>
              <a:gd name="connsiteY5040" fmla="*/ 921109 h 7061576"/>
              <a:gd name="connsiteX5041" fmla="*/ 7873451 w 14424775"/>
              <a:gd name="connsiteY5041" fmla="*/ 981913 h 7061576"/>
              <a:gd name="connsiteX5042" fmla="*/ 7949252 w 14424775"/>
              <a:gd name="connsiteY5042" fmla="*/ 981913 h 7061576"/>
              <a:gd name="connsiteX5043" fmla="*/ 7932385 w 14424775"/>
              <a:gd name="connsiteY5043" fmla="*/ 1057734 h 7061576"/>
              <a:gd name="connsiteX5044" fmla="*/ 7979646 w 14424775"/>
              <a:gd name="connsiteY5044" fmla="*/ 1118535 h 7061576"/>
              <a:gd name="connsiteX5045" fmla="*/ 8026907 w 14424775"/>
              <a:gd name="connsiteY5045" fmla="*/ 1057734 h 7061576"/>
              <a:gd name="connsiteX5046" fmla="*/ 8010040 w 14424775"/>
              <a:gd name="connsiteY5046" fmla="*/ 981913 h 7061576"/>
              <a:gd name="connsiteX5047" fmla="*/ 8085841 w 14424775"/>
              <a:gd name="connsiteY5047" fmla="*/ 981913 h 7061576"/>
              <a:gd name="connsiteX5048" fmla="*/ 8133102 w 14424775"/>
              <a:gd name="connsiteY5048" fmla="*/ 921109 h 7061576"/>
              <a:gd name="connsiteX5049" fmla="*/ 8180362 w 14424775"/>
              <a:gd name="connsiteY5049" fmla="*/ 981913 h 7061576"/>
              <a:gd name="connsiteX5050" fmla="*/ 8256163 w 14424775"/>
              <a:gd name="connsiteY5050" fmla="*/ 981913 h 7061576"/>
              <a:gd name="connsiteX5051" fmla="*/ 8239296 w 14424775"/>
              <a:gd name="connsiteY5051" fmla="*/ 1057734 h 7061576"/>
              <a:gd name="connsiteX5052" fmla="*/ 8286558 w 14424775"/>
              <a:gd name="connsiteY5052" fmla="*/ 1118537 h 7061576"/>
              <a:gd name="connsiteX5053" fmla="*/ 8218263 w 14424775"/>
              <a:gd name="connsiteY5053" fmla="*/ 1152280 h 7061576"/>
              <a:gd name="connsiteX5054" fmla="*/ 8201395 w 14424775"/>
              <a:gd name="connsiteY5054" fmla="*/ 1228102 h 7061576"/>
              <a:gd name="connsiteX5055" fmla="*/ 8133102 w 14424775"/>
              <a:gd name="connsiteY5055" fmla="*/ 1194358 h 7061576"/>
              <a:gd name="connsiteX5056" fmla="*/ 8064808 w 14424775"/>
              <a:gd name="connsiteY5056" fmla="*/ 1228102 h 7061576"/>
              <a:gd name="connsiteX5057" fmla="*/ 8047940 w 14424775"/>
              <a:gd name="connsiteY5057" fmla="*/ 1152280 h 7061576"/>
              <a:gd name="connsiteX5058" fmla="*/ 7979646 w 14424775"/>
              <a:gd name="connsiteY5058" fmla="*/ 1118537 h 7061576"/>
              <a:gd name="connsiteX5059" fmla="*/ 7911352 w 14424775"/>
              <a:gd name="connsiteY5059" fmla="*/ 1152280 h 7061576"/>
              <a:gd name="connsiteX5060" fmla="*/ 7894484 w 14424775"/>
              <a:gd name="connsiteY5060" fmla="*/ 1228102 h 7061576"/>
              <a:gd name="connsiteX5061" fmla="*/ 7826191 w 14424775"/>
              <a:gd name="connsiteY5061" fmla="*/ 1194358 h 7061576"/>
              <a:gd name="connsiteX5062" fmla="*/ 7757897 w 14424775"/>
              <a:gd name="connsiteY5062" fmla="*/ 1228102 h 7061576"/>
              <a:gd name="connsiteX5063" fmla="*/ 7741029 w 14424775"/>
              <a:gd name="connsiteY5063" fmla="*/ 1152280 h 7061576"/>
              <a:gd name="connsiteX5064" fmla="*/ 7672734 w 14424775"/>
              <a:gd name="connsiteY5064" fmla="*/ 1118537 h 7061576"/>
              <a:gd name="connsiteX5065" fmla="*/ 7719996 w 14424775"/>
              <a:gd name="connsiteY5065" fmla="*/ 1057734 h 7061576"/>
              <a:gd name="connsiteX5066" fmla="*/ 7703129 w 14424775"/>
              <a:gd name="connsiteY5066" fmla="*/ 981913 h 7061576"/>
              <a:gd name="connsiteX5067" fmla="*/ 7778930 w 14424775"/>
              <a:gd name="connsiteY5067" fmla="*/ 981913 h 7061576"/>
              <a:gd name="connsiteX5068" fmla="*/ 4757132 w 14424775"/>
              <a:gd name="connsiteY5068" fmla="*/ 921109 h 7061576"/>
              <a:gd name="connsiteX5069" fmla="*/ 4804392 w 14424775"/>
              <a:gd name="connsiteY5069" fmla="*/ 981913 h 7061576"/>
              <a:gd name="connsiteX5070" fmla="*/ 4880191 w 14424775"/>
              <a:gd name="connsiteY5070" fmla="*/ 981913 h 7061576"/>
              <a:gd name="connsiteX5071" fmla="*/ 4863324 w 14424775"/>
              <a:gd name="connsiteY5071" fmla="*/ 1057734 h 7061576"/>
              <a:gd name="connsiteX5072" fmla="*/ 4910586 w 14424775"/>
              <a:gd name="connsiteY5072" fmla="*/ 1118535 h 7061576"/>
              <a:gd name="connsiteX5073" fmla="*/ 4957844 w 14424775"/>
              <a:gd name="connsiteY5073" fmla="*/ 1057734 h 7061576"/>
              <a:gd name="connsiteX5074" fmla="*/ 4940974 w 14424775"/>
              <a:gd name="connsiteY5074" fmla="*/ 981913 h 7061576"/>
              <a:gd name="connsiteX5075" fmla="*/ 5016780 w 14424775"/>
              <a:gd name="connsiteY5075" fmla="*/ 981913 h 7061576"/>
              <a:gd name="connsiteX5076" fmla="*/ 5064043 w 14424775"/>
              <a:gd name="connsiteY5076" fmla="*/ 921109 h 7061576"/>
              <a:gd name="connsiteX5077" fmla="*/ 5111304 w 14424775"/>
              <a:gd name="connsiteY5077" fmla="*/ 981913 h 7061576"/>
              <a:gd name="connsiteX5078" fmla="*/ 5187103 w 14424775"/>
              <a:gd name="connsiteY5078" fmla="*/ 981913 h 7061576"/>
              <a:gd name="connsiteX5079" fmla="*/ 5170234 w 14424775"/>
              <a:gd name="connsiteY5079" fmla="*/ 1057734 h 7061576"/>
              <a:gd name="connsiteX5080" fmla="*/ 5217491 w 14424775"/>
              <a:gd name="connsiteY5080" fmla="*/ 1118535 h 7061576"/>
              <a:gd name="connsiteX5081" fmla="*/ 5264750 w 14424775"/>
              <a:gd name="connsiteY5081" fmla="*/ 1057734 h 7061576"/>
              <a:gd name="connsiteX5082" fmla="*/ 5247884 w 14424775"/>
              <a:gd name="connsiteY5082" fmla="*/ 981913 h 7061576"/>
              <a:gd name="connsiteX5083" fmla="*/ 5323685 w 14424775"/>
              <a:gd name="connsiteY5083" fmla="*/ 981913 h 7061576"/>
              <a:gd name="connsiteX5084" fmla="*/ 5370943 w 14424775"/>
              <a:gd name="connsiteY5084" fmla="*/ 921109 h 7061576"/>
              <a:gd name="connsiteX5085" fmla="*/ 5418206 w 14424775"/>
              <a:gd name="connsiteY5085" fmla="*/ 981913 h 7061576"/>
              <a:gd name="connsiteX5086" fmla="*/ 5494010 w 14424775"/>
              <a:gd name="connsiteY5086" fmla="*/ 981913 h 7061576"/>
              <a:gd name="connsiteX5087" fmla="*/ 5477137 w 14424775"/>
              <a:gd name="connsiteY5087" fmla="*/ 1057734 h 7061576"/>
              <a:gd name="connsiteX5088" fmla="*/ 5524400 w 14424775"/>
              <a:gd name="connsiteY5088" fmla="*/ 1118537 h 7061576"/>
              <a:gd name="connsiteX5089" fmla="*/ 5456107 w 14424775"/>
              <a:gd name="connsiteY5089" fmla="*/ 1152280 h 7061576"/>
              <a:gd name="connsiteX5090" fmla="*/ 5439238 w 14424775"/>
              <a:gd name="connsiteY5090" fmla="*/ 1228102 h 7061576"/>
              <a:gd name="connsiteX5091" fmla="*/ 5370943 w 14424775"/>
              <a:gd name="connsiteY5091" fmla="*/ 1194358 h 7061576"/>
              <a:gd name="connsiteX5092" fmla="*/ 5302656 w 14424775"/>
              <a:gd name="connsiteY5092" fmla="*/ 1228102 h 7061576"/>
              <a:gd name="connsiteX5093" fmla="*/ 5285786 w 14424775"/>
              <a:gd name="connsiteY5093" fmla="*/ 1152280 h 7061576"/>
              <a:gd name="connsiteX5094" fmla="*/ 5217491 w 14424775"/>
              <a:gd name="connsiteY5094" fmla="*/ 1118538 h 7061576"/>
              <a:gd name="connsiteX5095" fmla="*/ 5149206 w 14424775"/>
              <a:gd name="connsiteY5095" fmla="*/ 1152280 h 7061576"/>
              <a:gd name="connsiteX5096" fmla="*/ 5132333 w 14424775"/>
              <a:gd name="connsiteY5096" fmla="*/ 1228102 h 7061576"/>
              <a:gd name="connsiteX5097" fmla="*/ 5064043 w 14424775"/>
              <a:gd name="connsiteY5097" fmla="*/ 1194358 h 7061576"/>
              <a:gd name="connsiteX5098" fmla="*/ 4995744 w 14424775"/>
              <a:gd name="connsiteY5098" fmla="*/ 1228102 h 7061576"/>
              <a:gd name="connsiteX5099" fmla="*/ 4978877 w 14424775"/>
              <a:gd name="connsiteY5099" fmla="*/ 1152280 h 7061576"/>
              <a:gd name="connsiteX5100" fmla="*/ 4910586 w 14424775"/>
              <a:gd name="connsiteY5100" fmla="*/ 1118537 h 7061576"/>
              <a:gd name="connsiteX5101" fmla="*/ 4842292 w 14424775"/>
              <a:gd name="connsiteY5101" fmla="*/ 1152280 h 7061576"/>
              <a:gd name="connsiteX5102" fmla="*/ 4825424 w 14424775"/>
              <a:gd name="connsiteY5102" fmla="*/ 1228102 h 7061576"/>
              <a:gd name="connsiteX5103" fmla="*/ 4757132 w 14424775"/>
              <a:gd name="connsiteY5103" fmla="*/ 1194358 h 7061576"/>
              <a:gd name="connsiteX5104" fmla="*/ 4688835 w 14424775"/>
              <a:gd name="connsiteY5104" fmla="*/ 1228102 h 7061576"/>
              <a:gd name="connsiteX5105" fmla="*/ 4671971 w 14424775"/>
              <a:gd name="connsiteY5105" fmla="*/ 1152280 h 7061576"/>
              <a:gd name="connsiteX5106" fmla="*/ 4603674 w 14424775"/>
              <a:gd name="connsiteY5106" fmla="*/ 1118537 h 7061576"/>
              <a:gd name="connsiteX5107" fmla="*/ 4650937 w 14424775"/>
              <a:gd name="connsiteY5107" fmla="*/ 1057734 h 7061576"/>
              <a:gd name="connsiteX5108" fmla="*/ 4634064 w 14424775"/>
              <a:gd name="connsiteY5108" fmla="*/ 981913 h 7061576"/>
              <a:gd name="connsiteX5109" fmla="*/ 4709872 w 14424775"/>
              <a:gd name="connsiteY5109" fmla="*/ 981913 h 7061576"/>
              <a:gd name="connsiteX5110" fmla="*/ 3529486 w 14424775"/>
              <a:gd name="connsiteY5110" fmla="*/ 921109 h 7061576"/>
              <a:gd name="connsiteX5111" fmla="*/ 3576745 w 14424775"/>
              <a:gd name="connsiteY5111" fmla="*/ 981913 h 7061576"/>
              <a:gd name="connsiteX5112" fmla="*/ 3652545 w 14424775"/>
              <a:gd name="connsiteY5112" fmla="*/ 981913 h 7061576"/>
              <a:gd name="connsiteX5113" fmla="*/ 3635679 w 14424775"/>
              <a:gd name="connsiteY5113" fmla="*/ 1057734 h 7061576"/>
              <a:gd name="connsiteX5114" fmla="*/ 3682935 w 14424775"/>
              <a:gd name="connsiteY5114" fmla="*/ 1118535 h 7061576"/>
              <a:gd name="connsiteX5115" fmla="*/ 3730202 w 14424775"/>
              <a:gd name="connsiteY5115" fmla="*/ 1057734 h 7061576"/>
              <a:gd name="connsiteX5116" fmla="*/ 3713336 w 14424775"/>
              <a:gd name="connsiteY5116" fmla="*/ 981913 h 7061576"/>
              <a:gd name="connsiteX5117" fmla="*/ 3789133 w 14424775"/>
              <a:gd name="connsiteY5117" fmla="*/ 981913 h 7061576"/>
              <a:gd name="connsiteX5118" fmla="*/ 3836392 w 14424775"/>
              <a:gd name="connsiteY5118" fmla="*/ 921109 h 7061576"/>
              <a:gd name="connsiteX5119" fmla="*/ 3883652 w 14424775"/>
              <a:gd name="connsiteY5119" fmla="*/ 981913 h 7061576"/>
              <a:gd name="connsiteX5120" fmla="*/ 3959455 w 14424775"/>
              <a:gd name="connsiteY5120" fmla="*/ 981913 h 7061576"/>
              <a:gd name="connsiteX5121" fmla="*/ 3942590 w 14424775"/>
              <a:gd name="connsiteY5121" fmla="*/ 1057734 h 7061576"/>
              <a:gd name="connsiteX5122" fmla="*/ 3989852 w 14424775"/>
              <a:gd name="connsiteY5122" fmla="*/ 1118537 h 7061576"/>
              <a:gd name="connsiteX5123" fmla="*/ 3921556 w 14424775"/>
              <a:gd name="connsiteY5123" fmla="*/ 1152280 h 7061576"/>
              <a:gd name="connsiteX5124" fmla="*/ 3904684 w 14424775"/>
              <a:gd name="connsiteY5124" fmla="*/ 1228102 h 7061576"/>
              <a:gd name="connsiteX5125" fmla="*/ 3836392 w 14424775"/>
              <a:gd name="connsiteY5125" fmla="*/ 1194358 h 7061576"/>
              <a:gd name="connsiteX5126" fmla="*/ 3768101 w 14424775"/>
              <a:gd name="connsiteY5126" fmla="*/ 1228102 h 7061576"/>
              <a:gd name="connsiteX5127" fmla="*/ 3751231 w 14424775"/>
              <a:gd name="connsiteY5127" fmla="*/ 1152280 h 7061576"/>
              <a:gd name="connsiteX5128" fmla="*/ 3682935 w 14424775"/>
              <a:gd name="connsiteY5128" fmla="*/ 1118537 h 7061576"/>
              <a:gd name="connsiteX5129" fmla="*/ 3614648 w 14424775"/>
              <a:gd name="connsiteY5129" fmla="*/ 1152280 h 7061576"/>
              <a:gd name="connsiteX5130" fmla="*/ 3597780 w 14424775"/>
              <a:gd name="connsiteY5130" fmla="*/ 1228102 h 7061576"/>
              <a:gd name="connsiteX5131" fmla="*/ 3529486 w 14424775"/>
              <a:gd name="connsiteY5131" fmla="*/ 1194358 h 7061576"/>
              <a:gd name="connsiteX5132" fmla="*/ 3461191 w 14424775"/>
              <a:gd name="connsiteY5132" fmla="*/ 1228102 h 7061576"/>
              <a:gd name="connsiteX5133" fmla="*/ 3444322 w 14424775"/>
              <a:gd name="connsiteY5133" fmla="*/ 1152280 h 7061576"/>
              <a:gd name="connsiteX5134" fmla="*/ 3376030 w 14424775"/>
              <a:gd name="connsiteY5134" fmla="*/ 1118537 h 7061576"/>
              <a:gd name="connsiteX5135" fmla="*/ 3423288 w 14424775"/>
              <a:gd name="connsiteY5135" fmla="*/ 1057734 h 7061576"/>
              <a:gd name="connsiteX5136" fmla="*/ 3406426 w 14424775"/>
              <a:gd name="connsiteY5136" fmla="*/ 981913 h 7061576"/>
              <a:gd name="connsiteX5137" fmla="*/ 3482222 w 14424775"/>
              <a:gd name="connsiteY5137" fmla="*/ 981913 h 7061576"/>
              <a:gd name="connsiteX5138" fmla="*/ 1994930 w 14424775"/>
              <a:gd name="connsiteY5138" fmla="*/ 921109 h 7061576"/>
              <a:gd name="connsiteX5139" fmla="*/ 2042191 w 14424775"/>
              <a:gd name="connsiteY5139" fmla="*/ 981913 h 7061576"/>
              <a:gd name="connsiteX5140" fmla="*/ 2117991 w 14424775"/>
              <a:gd name="connsiteY5140" fmla="*/ 981913 h 7061576"/>
              <a:gd name="connsiteX5141" fmla="*/ 2101124 w 14424775"/>
              <a:gd name="connsiteY5141" fmla="*/ 1057734 h 7061576"/>
              <a:gd name="connsiteX5142" fmla="*/ 2148385 w 14424775"/>
              <a:gd name="connsiteY5142" fmla="*/ 1118535 h 7061576"/>
              <a:gd name="connsiteX5143" fmla="*/ 2195646 w 14424775"/>
              <a:gd name="connsiteY5143" fmla="*/ 1057734 h 7061576"/>
              <a:gd name="connsiteX5144" fmla="*/ 2178778 w 14424775"/>
              <a:gd name="connsiteY5144" fmla="*/ 981913 h 7061576"/>
              <a:gd name="connsiteX5145" fmla="*/ 2254580 w 14424775"/>
              <a:gd name="connsiteY5145" fmla="*/ 981913 h 7061576"/>
              <a:gd name="connsiteX5146" fmla="*/ 2301839 w 14424775"/>
              <a:gd name="connsiteY5146" fmla="*/ 921109 h 7061576"/>
              <a:gd name="connsiteX5147" fmla="*/ 2349102 w 14424775"/>
              <a:gd name="connsiteY5147" fmla="*/ 981913 h 7061576"/>
              <a:gd name="connsiteX5148" fmla="*/ 2424902 w 14424775"/>
              <a:gd name="connsiteY5148" fmla="*/ 981913 h 7061576"/>
              <a:gd name="connsiteX5149" fmla="*/ 2408035 w 14424775"/>
              <a:gd name="connsiteY5149" fmla="*/ 1057734 h 7061576"/>
              <a:gd name="connsiteX5150" fmla="*/ 2455296 w 14424775"/>
              <a:gd name="connsiteY5150" fmla="*/ 1118535 h 7061576"/>
              <a:gd name="connsiteX5151" fmla="*/ 2502557 w 14424775"/>
              <a:gd name="connsiteY5151" fmla="*/ 1057734 h 7061576"/>
              <a:gd name="connsiteX5152" fmla="*/ 2485692 w 14424775"/>
              <a:gd name="connsiteY5152" fmla="*/ 981913 h 7061576"/>
              <a:gd name="connsiteX5153" fmla="*/ 2561489 w 14424775"/>
              <a:gd name="connsiteY5153" fmla="*/ 981913 h 7061576"/>
              <a:gd name="connsiteX5154" fmla="*/ 2608752 w 14424775"/>
              <a:gd name="connsiteY5154" fmla="*/ 921109 h 7061576"/>
              <a:gd name="connsiteX5155" fmla="*/ 2656012 w 14424775"/>
              <a:gd name="connsiteY5155" fmla="*/ 981913 h 7061576"/>
              <a:gd name="connsiteX5156" fmla="*/ 2731812 w 14424775"/>
              <a:gd name="connsiteY5156" fmla="*/ 981913 h 7061576"/>
              <a:gd name="connsiteX5157" fmla="*/ 2714944 w 14424775"/>
              <a:gd name="connsiteY5157" fmla="*/ 1057734 h 7061576"/>
              <a:gd name="connsiteX5158" fmla="*/ 2762210 w 14424775"/>
              <a:gd name="connsiteY5158" fmla="*/ 1118537 h 7061576"/>
              <a:gd name="connsiteX5159" fmla="*/ 2693910 w 14424775"/>
              <a:gd name="connsiteY5159" fmla="*/ 1152280 h 7061576"/>
              <a:gd name="connsiteX5160" fmla="*/ 2677042 w 14424775"/>
              <a:gd name="connsiteY5160" fmla="*/ 1228102 h 7061576"/>
              <a:gd name="connsiteX5161" fmla="*/ 2608752 w 14424775"/>
              <a:gd name="connsiteY5161" fmla="*/ 1194358 h 7061576"/>
              <a:gd name="connsiteX5162" fmla="*/ 2540459 w 14424775"/>
              <a:gd name="connsiteY5162" fmla="*/ 1228102 h 7061576"/>
              <a:gd name="connsiteX5163" fmla="*/ 2523590 w 14424775"/>
              <a:gd name="connsiteY5163" fmla="*/ 1152280 h 7061576"/>
              <a:gd name="connsiteX5164" fmla="*/ 2455296 w 14424775"/>
              <a:gd name="connsiteY5164" fmla="*/ 1118537 h 7061576"/>
              <a:gd name="connsiteX5165" fmla="*/ 2387002 w 14424775"/>
              <a:gd name="connsiteY5165" fmla="*/ 1152280 h 7061576"/>
              <a:gd name="connsiteX5166" fmla="*/ 2370136 w 14424775"/>
              <a:gd name="connsiteY5166" fmla="*/ 1228102 h 7061576"/>
              <a:gd name="connsiteX5167" fmla="*/ 2301839 w 14424775"/>
              <a:gd name="connsiteY5167" fmla="*/ 1194358 h 7061576"/>
              <a:gd name="connsiteX5168" fmla="*/ 2233547 w 14424775"/>
              <a:gd name="connsiteY5168" fmla="*/ 1228102 h 7061576"/>
              <a:gd name="connsiteX5169" fmla="*/ 2216677 w 14424775"/>
              <a:gd name="connsiteY5169" fmla="*/ 1152280 h 7061576"/>
              <a:gd name="connsiteX5170" fmla="*/ 2148385 w 14424775"/>
              <a:gd name="connsiteY5170" fmla="*/ 1118537 h 7061576"/>
              <a:gd name="connsiteX5171" fmla="*/ 2080091 w 14424775"/>
              <a:gd name="connsiteY5171" fmla="*/ 1152280 h 7061576"/>
              <a:gd name="connsiteX5172" fmla="*/ 2063224 w 14424775"/>
              <a:gd name="connsiteY5172" fmla="*/ 1228102 h 7061576"/>
              <a:gd name="connsiteX5173" fmla="*/ 1994930 w 14424775"/>
              <a:gd name="connsiteY5173" fmla="*/ 1194358 h 7061576"/>
              <a:gd name="connsiteX5174" fmla="*/ 1926643 w 14424775"/>
              <a:gd name="connsiteY5174" fmla="*/ 1228102 h 7061576"/>
              <a:gd name="connsiteX5175" fmla="*/ 1909774 w 14424775"/>
              <a:gd name="connsiteY5175" fmla="*/ 1152280 h 7061576"/>
              <a:gd name="connsiteX5176" fmla="*/ 1841477 w 14424775"/>
              <a:gd name="connsiteY5176" fmla="*/ 1118537 h 7061576"/>
              <a:gd name="connsiteX5177" fmla="*/ 1888740 w 14424775"/>
              <a:gd name="connsiteY5177" fmla="*/ 1057734 h 7061576"/>
              <a:gd name="connsiteX5178" fmla="*/ 1871872 w 14424775"/>
              <a:gd name="connsiteY5178" fmla="*/ 981913 h 7061576"/>
              <a:gd name="connsiteX5179" fmla="*/ 1947671 w 14424775"/>
              <a:gd name="connsiteY5179" fmla="*/ 981913 h 7061576"/>
              <a:gd name="connsiteX5180" fmla="*/ 460366 w 14424775"/>
              <a:gd name="connsiteY5180" fmla="*/ 912506 h 7061576"/>
              <a:gd name="connsiteX5181" fmla="*/ 507626 w 14424775"/>
              <a:gd name="connsiteY5181" fmla="*/ 973310 h 7061576"/>
              <a:gd name="connsiteX5182" fmla="*/ 583427 w 14424775"/>
              <a:gd name="connsiteY5182" fmla="*/ 973310 h 7061576"/>
              <a:gd name="connsiteX5183" fmla="*/ 566560 w 14424775"/>
              <a:gd name="connsiteY5183" fmla="*/ 1049131 h 7061576"/>
              <a:gd name="connsiteX5184" fmla="*/ 613822 w 14424775"/>
              <a:gd name="connsiteY5184" fmla="*/ 1109934 h 7061576"/>
              <a:gd name="connsiteX5185" fmla="*/ 545527 w 14424775"/>
              <a:gd name="connsiteY5185" fmla="*/ 1143677 h 7061576"/>
              <a:gd name="connsiteX5186" fmla="*/ 528659 w 14424775"/>
              <a:gd name="connsiteY5186" fmla="*/ 1219499 h 7061576"/>
              <a:gd name="connsiteX5187" fmla="*/ 460366 w 14424775"/>
              <a:gd name="connsiteY5187" fmla="*/ 1185755 h 7061576"/>
              <a:gd name="connsiteX5188" fmla="*/ 392073 w 14424775"/>
              <a:gd name="connsiteY5188" fmla="*/ 1219499 h 7061576"/>
              <a:gd name="connsiteX5189" fmla="*/ 375205 w 14424775"/>
              <a:gd name="connsiteY5189" fmla="*/ 1143677 h 7061576"/>
              <a:gd name="connsiteX5190" fmla="*/ 306910 w 14424775"/>
              <a:gd name="connsiteY5190" fmla="*/ 1109934 h 7061576"/>
              <a:gd name="connsiteX5191" fmla="*/ 354172 w 14424775"/>
              <a:gd name="connsiteY5191" fmla="*/ 1049131 h 7061576"/>
              <a:gd name="connsiteX5192" fmla="*/ 337305 w 14424775"/>
              <a:gd name="connsiteY5192" fmla="*/ 973310 h 7061576"/>
              <a:gd name="connsiteX5193" fmla="*/ 413106 w 14424775"/>
              <a:gd name="connsiteY5193" fmla="*/ 973310 h 7061576"/>
              <a:gd name="connsiteX5194" fmla="*/ 9974567 w 14424775"/>
              <a:gd name="connsiteY5194" fmla="*/ 614084 h 7061576"/>
              <a:gd name="connsiteX5195" fmla="*/ 10021827 w 14424775"/>
              <a:gd name="connsiteY5195" fmla="*/ 674888 h 7061576"/>
              <a:gd name="connsiteX5196" fmla="*/ 10097628 w 14424775"/>
              <a:gd name="connsiteY5196" fmla="*/ 674888 h 7061576"/>
              <a:gd name="connsiteX5197" fmla="*/ 10080761 w 14424775"/>
              <a:gd name="connsiteY5197" fmla="*/ 750709 h 7061576"/>
              <a:gd name="connsiteX5198" fmla="*/ 10128022 w 14424775"/>
              <a:gd name="connsiteY5198" fmla="*/ 811510 h 7061576"/>
              <a:gd name="connsiteX5199" fmla="*/ 10175283 w 14424775"/>
              <a:gd name="connsiteY5199" fmla="*/ 750709 h 7061576"/>
              <a:gd name="connsiteX5200" fmla="*/ 10158416 w 14424775"/>
              <a:gd name="connsiteY5200" fmla="*/ 674888 h 7061576"/>
              <a:gd name="connsiteX5201" fmla="*/ 10234217 w 14424775"/>
              <a:gd name="connsiteY5201" fmla="*/ 674888 h 7061576"/>
              <a:gd name="connsiteX5202" fmla="*/ 10281478 w 14424775"/>
              <a:gd name="connsiteY5202" fmla="*/ 614084 h 7061576"/>
              <a:gd name="connsiteX5203" fmla="*/ 10328738 w 14424775"/>
              <a:gd name="connsiteY5203" fmla="*/ 674888 h 7061576"/>
              <a:gd name="connsiteX5204" fmla="*/ 10404539 w 14424775"/>
              <a:gd name="connsiteY5204" fmla="*/ 674888 h 7061576"/>
              <a:gd name="connsiteX5205" fmla="*/ 10387672 w 14424775"/>
              <a:gd name="connsiteY5205" fmla="*/ 750709 h 7061576"/>
              <a:gd name="connsiteX5206" fmla="*/ 10434933 w 14424775"/>
              <a:gd name="connsiteY5206" fmla="*/ 811511 h 7061576"/>
              <a:gd name="connsiteX5207" fmla="*/ 10482194 w 14424775"/>
              <a:gd name="connsiteY5207" fmla="*/ 750709 h 7061576"/>
              <a:gd name="connsiteX5208" fmla="*/ 10465327 w 14424775"/>
              <a:gd name="connsiteY5208" fmla="*/ 674888 h 7061576"/>
              <a:gd name="connsiteX5209" fmla="*/ 10541128 w 14424775"/>
              <a:gd name="connsiteY5209" fmla="*/ 674888 h 7061576"/>
              <a:gd name="connsiteX5210" fmla="*/ 10588389 w 14424775"/>
              <a:gd name="connsiteY5210" fmla="*/ 614084 h 7061576"/>
              <a:gd name="connsiteX5211" fmla="*/ 10635649 w 14424775"/>
              <a:gd name="connsiteY5211" fmla="*/ 674888 h 7061576"/>
              <a:gd name="connsiteX5212" fmla="*/ 10711450 w 14424775"/>
              <a:gd name="connsiteY5212" fmla="*/ 674888 h 7061576"/>
              <a:gd name="connsiteX5213" fmla="*/ 10694583 w 14424775"/>
              <a:gd name="connsiteY5213" fmla="*/ 750709 h 7061576"/>
              <a:gd name="connsiteX5214" fmla="*/ 10741844 w 14424775"/>
              <a:gd name="connsiteY5214" fmla="*/ 811511 h 7061576"/>
              <a:gd name="connsiteX5215" fmla="*/ 10789105 w 14424775"/>
              <a:gd name="connsiteY5215" fmla="*/ 750709 h 7061576"/>
              <a:gd name="connsiteX5216" fmla="*/ 10772238 w 14424775"/>
              <a:gd name="connsiteY5216" fmla="*/ 674888 h 7061576"/>
              <a:gd name="connsiteX5217" fmla="*/ 10848039 w 14424775"/>
              <a:gd name="connsiteY5217" fmla="*/ 674888 h 7061576"/>
              <a:gd name="connsiteX5218" fmla="*/ 10895300 w 14424775"/>
              <a:gd name="connsiteY5218" fmla="*/ 614084 h 7061576"/>
              <a:gd name="connsiteX5219" fmla="*/ 10942560 w 14424775"/>
              <a:gd name="connsiteY5219" fmla="*/ 674888 h 7061576"/>
              <a:gd name="connsiteX5220" fmla="*/ 11018361 w 14424775"/>
              <a:gd name="connsiteY5220" fmla="*/ 674888 h 7061576"/>
              <a:gd name="connsiteX5221" fmla="*/ 11001494 w 14424775"/>
              <a:gd name="connsiteY5221" fmla="*/ 750709 h 7061576"/>
              <a:gd name="connsiteX5222" fmla="*/ 11048755 w 14424775"/>
              <a:gd name="connsiteY5222" fmla="*/ 811511 h 7061576"/>
              <a:gd name="connsiteX5223" fmla="*/ 11096016 w 14424775"/>
              <a:gd name="connsiteY5223" fmla="*/ 750709 h 7061576"/>
              <a:gd name="connsiteX5224" fmla="*/ 11079149 w 14424775"/>
              <a:gd name="connsiteY5224" fmla="*/ 674888 h 7061576"/>
              <a:gd name="connsiteX5225" fmla="*/ 11154950 w 14424775"/>
              <a:gd name="connsiteY5225" fmla="*/ 674888 h 7061576"/>
              <a:gd name="connsiteX5226" fmla="*/ 11202211 w 14424775"/>
              <a:gd name="connsiteY5226" fmla="*/ 614084 h 7061576"/>
              <a:gd name="connsiteX5227" fmla="*/ 11249471 w 14424775"/>
              <a:gd name="connsiteY5227" fmla="*/ 674888 h 7061576"/>
              <a:gd name="connsiteX5228" fmla="*/ 11325272 w 14424775"/>
              <a:gd name="connsiteY5228" fmla="*/ 674888 h 7061576"/>
              <a:gd name="connsiteX5229" fmla="*/ 11308405 w 14424775"/>
              <a:gd name="connsiteY5229" fmla="*/ 750709 h 7061576"/>
              <a:gd name="connsiteX5230" fmla="*/ 11355666 w 14424775"/>
              <a:gd name="connsiteY5230" fmla="*/ 811510 h 7061576"/>
              <a:gd name="connsiteX5231" fmla="*/ 11402926 w 14424775"/>
              <a:gd name="connsiteY5231" fmla="*/ 750709 h 7061576"/>
              <a:gd name="connsiteX5232" fmla="*/ 11386059 w 14424775"/>
              <a:gd name="connsiteY5232" fmla="*/ 674888 h 7061576"/>
              <a:gd name="connsiteX5233" fmla="*/ 11461860 w 14424775"/>
              <a:gd name="connsiteY5233" fmla="*/ 674888 h 7061576"/>
              <a:gd name="connsiteX5234" fmla="*/ 11509121 w 14424775"/>
              <a:gd name="connsiteY5234" fmla="*/ 614084 h 7061576"/>
              <a:gd name="connsiteX5235" fmla="*/ 11556381 w 14424775"/>
              <a:gd name="connsiteY5235" fmla="*/ 674888 h 7061576"/>
              <a:gd name="connsiteX5236" fmla="*/ 11632182 w 14424775"/>
              <a:gd name="connsiteY5236" fmla="*/ 674888 h 7061576"/>
              <a:gd name="connsiteX5237" fmla="*/ 11615315 w 14424775"/>
              <a:gd name="connsiteY5237" fmla="*/ 750709 h 7061576"/>
              <a:gd name="connsiteX5238" fmla="*/ 11662576 w 14424775"/>
              <a:gd name="connsiteY5238" fmla="*/ 811511 h 7061576"/>
              <a:gd name="connsiteX5239" fmla="*/ 11709837 w 14424775"/>
              <a:gd name="connsiteY5239" fmla="*/ 750709 h 7061576"/>
              <a:gd name="connsiteX5240" fmla="*/ 11692970 w 14424775"/>
              <a:gd name="connsiteY5240" fmla="*/ 674888 h 7061576"/>
              <a:gd name="connsiteX5241" fmla="*/ 11768771 w 14424775"/>
              <a:gd name="connsiteY5241" fmla="*/ 674888 h 7061576"/>
              <a:gd name="connsiteX5242" fmla="*/ 11816032 w 14424775"/>
              <a:gd name="connsiteY5242" fmla="*/ 614084 h 7061576"/>
              <a:gd name="connsiteX5243" fmla="*/ 11863292 w 14424775"/>
              <a:gd name="connsiteY5243" fmla="*/ 674888 h 7061576"/>
              <a:gd name="connsiteX5244" fmla="*/ 11939093 w 14424775"/>
              <a:gd name="connsiteY5244" fmla="*/ 674888 h 7061576"/>
              <a:gd name="connsiteX5245" fmla="*/ 11922226 w 14424775"/>
              <a:gd name="connsiteY5245" fmla="*/ 750709 h 7061576"/>
              <a:gd name="connsiteX5246" fmla="*/ 11969488 w 14424775"/>
              <a:gd name="connsiteY5246" fmla="*/ 811512 h 7061576"/>
              <a:gd name="connsiteX5247" fmla="*/ 11901193 w 14424775"/>
              <a:gd name="connsiteY5247" fmla="*/ 845255 h 7061576"/>
              <a:gd name="connsiteX5248" fmla="*/ 11884325 w 14424775"/>
              <a:gd name="connsiteY5248" fmla="*/ 921077 h 7061576"/>
              <a:gd name="connsiteX5249" fmla="*/ 11816032 w 14424775"/>
              <a:gd name="connsiteY5249" fmla="*/ 887333 h 7061576"/>
              <a:gd name="connsiteX5250" fmla="*/ 11747738 w 14424775"/>
              <a:gd name="connsiteY5250" fmla="*/ 921077 h 7061576"/>
              <a:gd name="connsiteX5251" fmla="*/ 11730870 w 14424775"/>
              <a:gd name="connsiteY5251" fmla="*/ 845255 h 7061576"/>
              <a:gd name="connsiteX5252" fmla="*/ 11662576 w 14424775"/>
              <a:gd name="connsiteY5252" fmla="*/ 811512 h 7061576"/>
              <a:gd name="connsiteX5253" fmla="*/ 11594282 w 14424775"/>
              <a:gd name="connsiteY5253" fmla="*/ 845255 h 7061576"/>
              <a:gd name="connsiteX5254" fmla="*/ 11577414 w 14424775"/>
              <a:gd name="connsiteY5254" fmla="*/ 921077 h 7061576"/>
              <a:gd name="connsiteX5255" fmla="*/ 11509121 w 14424775"/>
              <a:gd name="connsiteY5255" fmla="*/ 887333 h 7061576"/>
              <a:gd name="connsiteX5256" fmla="*/ 11440827 w 14424775"/>
              <a:gd name="connsiteY5256" fmla="*/ 921077 h 7061576"/>
              <a:gd name="connsiteX5257" fmla="*/ 11423959 w 14424775"/>
              <a:gd name="connsiteY5257" fmla="*/ 845255 h 7061576"/>
              <a:gd name="connsiteX5258" fmla="*/ 11355666 w 14424775"/>
              <a:gd name="connsiteY5258" fmla="*/ 811513 h 7061576"/>
              <a:gd name="connsiteX5259" fmla="*/ 11287372 w 14424775"/>
              <a:gd name="connsiteY5259" fmla="*/ 845255 h 7061576"/>
              <a:gd name="connsiteX5260" fmla="*/ 11270504 w 14424775"/>
              <a:gd name="connsiteY5260" fmla="*/ 921077 h 7061576"/>
              <a:gd name="connsiteX5261" fmla="*/ 11202211 w 14424775"/>
              <a:gd name="connsiteY5261" fmla="*/ 887333 h 7061576"/>
              <a:gd name="connsiteX5262" fmla="*/ 11133917 w 14424775"/>
              <a:gd name="connsiteY5262" fmla="*/ 921077 h 7061576"/>
              <a:gd name="connsiteX5263" fmla="*/ 11117049 w 14424775"/>
              <a:gd name="connsiteY5263" fmla="*/ 845255 h 7061576"/>
              <a:gd name="connsiteX5264" fmla="*/ 11048755 w 14424775"/>
              <a:gd name="connsiteY5264" fmla="*/ 811512 h 7061576"/>
              <a:gd name="connsiteX5265" fmla="*/ 10980461 w 14424775"/>
              <a:gd name="connsiteY5265" fmla="*/ 845255 h 7061576"/>
              <a:gd name="connsiteX5266" fmla="*/ 10963593 w 14424775"/>
              <a:gd name="connsiteY5266" fmla="*/ 921077 h 7061576"/>
              <a:gd name="connsiteX5267" fmla="*/ 10895300 w 14424775"/>
              <a:gd name="connsiteY5267" fmla="*/ 887333 h 7061576"/>
              <a:gd name="connsiteX5268" fmla="*/ 10827006 w 14424775"/>
              <a:gd name="connsiteY5268" fmla="*/ 921077 h 7061576"/>
              <a:gd name="connsiteX5269" fmla="*/ 10810138 w 14424775"/>
              <a:gd name="connsiteY5269" fmla="*/ 845255 h 7061576"/>
              <a:gd name="connsiteX5270" fmla="*/ 10741844 w 14424775"/>
              <a:gd name="connsiteY5270" fmla="*/ 811512 h 7061576"/>
              <a:gd name="connsiteX5271" fmla="*/ 10673550 w 14424775"/>
              <a:gd name="connsiteY5271" fmla="*/ 845255 h 7061576"/>
              <a:gd name="connsiteX5272" fmla="*/ 10656682 w 14424775"/>
              <a:gd name="connsiteY5272" fmla="*/ 921077 h 7061576"/>
              <a:gd name="connsiteX5273" fmla="*/ 10588389 w 14424775"/>
              <a:gd name="connsiteY5273" fmla="*/ 887333 h 7061576"/>
              <a:gd name="connsiteX5274" fmla="*/ 10520095 w 14424775"/>
              <a:gd name="connsiteY5274" fmla="*/ 921077 h 7061576"/>
              <a:gd name="connsiteX5275" fmla="*/ 10503227 w 14424775"/>
              <a:gd name="connsiteY5275" fmla="*/ 845255 h 7061576"/>
              <a:gd name="connsiteX5276" fmla="*/ 10434933 w 14424775"/>
              <a:gd name="connsiteY5276" fmla="*/ 811512 h 7061576"/>
              <a:gd name="connsiteX5277" fmla="*/ 10366639 w 14424775"/>
              <a:gd name="connsiteY5277" fmla="*/ 845255 h 7061576"/>
              <a:gd name="connsiteX5278" fmla="*/ 10349771 w 14424775"/>
              <a:gd name="connsiteY5278" fmla="*/ 921077 h 7061576"/>
              <a:gd name="connsiteX5279" fmla="*/ 10281478 w 14424775"/>
              <a:gd name="connsiteY5279" fmla="*/ 887333 h 7061576"/>
              <a:gd name="connsiteX5280" fmla="*/ 10213184 w 14424775"/>
              <a:gd name="connsiteY5280" fmla="*/ 921077 h 7061576"/>
              <a:gd name="connsiteX5281" fmla="*/ 10196316 w 14424775"/>
              <a:gd name="connsiteY5281" fmla="*/ 845255 h 7061576"/>
              <a:gd name="connsiteX5282" fmla="*/ 10128022 w 14424775"/>
              <a:gd name="connsiteY5282" fmla="*/ 811512 h 7061576"/>
              <a:gd name="connsiteX5283" fmla="*/ 10059728 w 14424775"/>
              <a:gd name="connsiteY5283" fmla="*/ 845255 h 7061576"/>
              <a:gd name="connsiteX5284" fmla="*/ 10042860 w 14424775"/>
              <a:gd name="connsiteY5284" fmla="*/ 921077 h 7061576"/>
              <a:gd name="connsiteX5285" fmla="*/ 9974567 w 14424775"/>
              <a:gd name="connsiteY5285" fmla="*/ 887333 h 7061576"/>
              <a:gd name="connsiteX5286" fmla="*/ 9906273 w 14424775"/>
              <a:gd name="connsiteY5286" fmla="*/ 921077 h 7061576"/>
              <a:gd name="connsiteX5287" fmla="*/ 9889405 w 14424775"/>
              <a:gd name="connsiteY5287" fmla="*/ 845255 h 7061576"/>
              <a:gd name="connsiteX5288" fmla="*/ 9821110 w 14424775"/>
              <a:gd name="connsiteY5288" fmla="*/ 811512 h 7061576"/>
              <a:gd name="connsiteX5289" fmla="*/ 9868372 w 14424775"/>
              <a:gd name="connsiteY5289" fmla="*/ 750709 h 7061576"/>
              <a:gd name="connsiteX5290" fmla="*/ 9851505 w 14424775"/>
              <a:gd name="connsiteY5290" fmla="*/ 674888 h 7061576"/>
              <a:gd name="connsiteX5291" fmla="*/ 9927306 w 14424775"/>
              <a:gd name="connsiteY5291" fmla="*/ 674888 h 7061576"/>
              <a:gd name="connsiteX5292" fmla="*/ 4143308 w 14424775"/>
              <a:gd name="connsiteY5292" fmla="*/ 614084 h 7061576"/>
              <a:gd name="connsiteX5293" fmla="*/ 4190560 w 14424775"/>
              <a:gd name="connsiteY5293" fmla="*/ 674888 h 7061576"/>
              <a:gd name="connsiteX5294" fmla="*/ 4266367 w 14424775"/>
              <a:gd name="connsiteY5294" fmla="*/ 674888 h 7061576"/>
              <a:gd name="connsiteX5295" fmla="*/ 4249501 w 14424775"/>
              <a:gd name="connsiteY5295" fmla="*/ 750709 h 7061576"/>
              <a:gd name="connsiteX5296" fmla="*/ 4296762 w 14424775"/>
              <a:gd name="connsiteY5296" fmla="*/ 811510 h 7061576"/>
              <a:gd name="connsiteX5297" fmla="*/ 4344021 w 14424775"/>
              <a:gd name="connsiteY5297" fmla="*/ 750709 h 7061576"/>
              <a:gd name="connsiteX5298" fmla="*/ 4327147 w 14424775"/>
              <a:gd name="connsiteY5298" fmla="*/ 674888 h 7061576"/>
              <a:gd name="connsiteX5299" fmla="*/ 4402959 w 14424775"/>
              <a:gd name="connsiteY5299" fmla="*/ 674888 h 7061576"/>
              <a:gd name="connsiteX5300" fmla="*/ 4450222 w 14424775"/>
              <a:gd name="connsiteY5300" fmla="*/ 614084 h 7061576"/>
              <a:gd name="connsiteX5301" fmla="*/ 4497475 w 14424775"/>
              <a:gd name="connsiteY5301" fmla="*/ 674888 h 7061576"/>
              <a:gd name="connsiteX5302" fmla="*/ 4573282 w 14424775"/>
              <a:gd name="connsiteY5302" fmla="*/ 674888 h 7061576"/>
              <a:gd name="connsiteX5303" fmla="*/ 4556412 w 14424775"/>
              <a:gd name="connsiteY5303" fmla="*/ 750709 h 7061576"/>
              <a:gd name="connsiteX5304" fmla="*/ 4603674 w 14424775"/>
              <a:gd name="connsiteY5304" fmla="*/ 811510 h 7061576"/>
              <a:gd name="connsiteX5305" fmla="*/ 4650934 w 14424775"/>
              <a:gd name="connsiteY5305" fmla="*/ 750709 h 7061576"/>
              <a:gd name="connsiteX5306" fmla="*/ 4634064 w 14424775"/>
              <a:gd name="connsiteY5306" fmla="*/ 674888 h 7061576"/>
              <a:gd name="connsiteX5307" fmla="*/ 4709868 w 14424775"/>
              <a:gd name="connsiteY5307" fmla="*/ 674888 h 7061576"/>
              <a:gd name="connsiteX5308" fmla="*/ 4757132 w 14424775"/>
              <a:gd name="connsiteY5308" fmla="*/ 614084 h 7061576"/>
              <a:gd name="connsiteX5309" fmla="*/ 4804389 w 14424775"/>
              <a:gd name="connsiteY5309" fmla="*/ 674888 h 7061576"/>
              <a:gd name="connsiteX5310" fmla="*/ 4880191 w 14424775"/>
              <a:gd name="connsiteY5310" fmla="*/ 674888 h 7061576"/>
              <a:gd name="connsiteX5311" fmla="*/ 4863324 w 14424775"/>
              <a:gd name="connsiteY5311" fmla="*/ 750709 h 7061576"/>
              <a:gd name="connsiteX5312" fmla="*/ 4910581 w 14424775"/>
              <a:gd name="connsiteY5312" fmla="*/ 811510 h 7061576"/>
              <a:gd name="connsiteX5313" fmla="*/ 4957844 w 14424775"/>
              <a:gd name="connsiteY5313" fmla="*/ 750709 h 7061576"/>
              <a:gd name="connsiteX5314" fmla="*/ 4940974 w 14424775"/>
              <a:gd name="connsiteY5314" fmla="*/ 674888 h 7061576"/>
              <a:gd name="connsiteX5315" fmla="*/ 5016776 w 14424775"/>
              <a:gd name="connsiteY5315" fmla="*/ 674888 h 7061576"/>
              <a:gd name="connsiteX5316" fmla="*/ 5064039 w 14424775"/>
              <a:gd name="connsiteY5316" fmla="*/ 614084 h 7061576"/>
              <a:gd name="connsiteX5317" fmla="*/ 5111300 w 14424775"/>
              <a:gd name="connsiteY5317" fmla="*/ 674888 h 7061576"/>
              <a:gd name="connsiteX5318" fmla="*/ 5187098 w 14424775"/>
              <a:gd name="connsiteY5318" fmla="*/ 674888 h 7061576"/>
              <a:gd name="connsiteX5319" fmla="*/ 5170234 w 14424775"/>
              <a:gd name="connsiteY5319" fmla="*/ 750709 h 7061576"/>
              <a:gd name="connsiteX5320" fmla="*/ 5217491 w 14424775"/>
              <a:gd name="connsiteY5320" fmla="*/ 811510 h 7061576"/>
              <a:gd name="connsiteX5321" fmla="*/ 5264750 w 14424775"/>
              <a:gd name="connsiteY5321" fmla="*/ 750709 h 7061576"/>
              <a:gd name="connsiteX5322" fmla="*/ 5247879 w 14424775"/>
              <a:gd name="connsiteY5322" fmla="*/ 674888 h 7061576"/>
              <a:gd name="connsiteX5323" fmla="*/ 5323685 w 14424775"/>
              <a:gd name="connsiteY5323" fmla="*/ 674888 h 7061576"/>
              <a:gd name="connsiteX5324" fmla="*/ 5370943 w 14424775"/>
              <a:gd name="connsiteY5324" fmla="*/ 614084 h 7061576"/>
              <a:gd name="connsiteX5325" fmla="*/ 5418206 w 14424775"/>
              <a:gd name="connsiteY5325" fmla="*/ 674888 h 7061576"/>
              <a:gd name="connsiteX5326" fmla="*/ 5494010 w 14424775"/>
              <a:gd name="connsiteY5326" fmla="*/ 674888 h 7061576"/>
              <a:gd name="connsiteX5327" fmla="*/ 5477137 w 14424775"/>
              <a:gd name="connsiteY5327" fmla="*/ 750709 h 7061576"/>
              <a:gd name="connsiteX5328" fmla="*/ 5524400 w 14424775"/>
              <a:gd name="connsiteY5328" fmla="*/ 811510 h 7061576"/>
              <a:gd name="connsiteX5329" fmla="*/ 5571655 w 14424775"/>
              <a:gd name="connsiteY5329" fmla="*/ 750709 h 7061576"/>
              <a:gd name="connsiteX5330" fmla="*/ 5554792 w 14424775"/>
              <a:gd name="connsiteY5330" fmla="*/ 674888 h 7061576"/>
              <a:gd name="connsiteX5331" fmla="*/ 5630592 w 14424775"/>
              <a:gd name="connsiteY5331" fmla="*/ 674888 h 7061576"/>
              <a:gd name="connsiteX5332" fmla="*/ 5677849 w 14424775"/>
              <a:gd name="connsiteY5332" fmla="*/ 614084 h 7061576"/>
              <a:gd name="connsiteX5333" fmla="*/ 5725113 w 14424775"/>
              <a:gd name="connsiteY5333" fmla="*/ 674888 h 7061576"/>
              <a:gd name="connsiteX5334" fmla="*/ 5800915 w 14424775"/>
              <a:gd name="connsiteY5334" fmla="*/ 674888 h 7061576"/>
              <a:gd name="connsiteX5335" fmla="*/ 5784047 w 14424775"/>
              <a:gd name="connsiteY5335" fmla="*/ 750709 h 7061576"/>
              <a:gd name="connsiteX5336" fmla="*/ 5831315 w 14424775"/>
              <a:gd name="connsiteY5336" fmla="*/ 811512 h 7061576"/>
              <a:gd name="connsiteX5337" fmla="*/ 5763014 w 14424775"/>
              <a:gd name="connsiteY5337" fmla="*/ 845255 h 7061576"/>
              <a:gd name="connsiteX5338" fmla="*/ 5746145 w 14424775"/>
              <a:gd name="connsiteY5338" fmla="*/ 921077 h 7061576"/>
              <a:gd name="connsiteX5339" fmla="*/ 5677849 w 14424775"/>
              <a:gd name="connsiteY5339" fmla="*/ 887333 h 7061576"/>
              <a:gd name="connsiteX5340" fmla="*/ 5609550 w 14424775"/>
              <a:gd name="connsiteY5340" fmla="*/ 921077 h 7061576"/>
              <a:gd name="connsiteX5341" fmla="*/ 5592688 w 14424775"/>
              <a:gd name="connsiteY5341" fmla="*/ 845255 h 7061576"/>
              <a:gd name="connsiteX5342" fmla="*/ 5524400 w 14424775"/>
              <a:gd name="connsiteY5342" fmla="*/ 811512 h 7061576"/>
              <a:gd name="connsiteX5343" fmla="*/ 5456107 w 14424775"/>
              <a:gd name="connsiteY5343" fmla="*/ 845255 h 7061576"/>
              <a:gd name="connsiteX5344" fmla="*/ 5439238 w 14424775"/>
              <a:gd name="connsiteY5344" fmla="*/ 921077 h 7061576"/>
              <a:gd name="connsiteX5345" fmla="*/ 5370943 w 14424775"/>
              <a:gd name="connsiteY5345" fmla="*/ 887333 h 7061576"/>
              <a:gd name="connsiteX5346" fmla="*/ 5302656 w 14424775"/>
              <a:gd name="connsiteY5346" fmla="*/ 921077 h 7061576"/>
              <a:gd name="connsiteX5347" fmla="*/ 5285786 w 14424775"/>
              <a:gd name="connsiteY5347" fmla="*/ 845255 h 7061576"/>
              <a:gd name="connsiteX5348" fmla="*/ 5217491 w 14424775"/>
              <a:gd name="connsiteY5348" fmla="*/ 811513 h 7061576"/>
              <a:gd name="connsiteX5349" fmla="*/ 5149202 w 14424775"/>
              <a:gd name="connsiteY5349" fmla="*/ 845255 h 7061576"/>
              <a:gd name="connsiteX5350" fmla="*/ 5132333 w 14424775"/>
              <a:gd name="connsiteY5350" fmla="*/ 921077 h 7061576"/>
              <a:gd name="connsiteX5351" fmla="*/ 5064039 w 14424775"/>
              <a:gd name="connsiteY5351" fmla="*/ 887333 h 7061576"/>
              <a:gd name="connsiteX5352" fmla="*/ 4995744 w 14424775"/>
              <a:gd name="connsiteY5352" fmla="*/ 921077 h 7061576"/>
              <a:gd name="connsiteX5353" fmla="*/ 4978877 w 14424775"/>
              <a:gd name="connsiteY5353" fmla="*/ 845255 h 7061576"/>
              <a:gd name="connsiteX5354" fmla="*/ 4910581 w 14424775"/>
              <a:gd name="connsiteY5354" fmla="*/ 811512 h 7061576"/>
              <a:gd name="connsiteX5355" fmla="*/ 4842292 w 14424775"/>
              <a:gd name="connsiteY5355" fmla="*/ 845255 h 7061576"/>
              <a:gd name="connsiteX5356" fmla="*/ 4825423 w 14424775"/>
              <a:gd name="connsiteY5356" fmla="*/ 921077 h 7061576"/>
              <a:gd name="connsiteX5357" fmla="*/ 4757132 w 14424775"/>
              <a:gd name="connsiteY5357" fmla="*/ 887333 h 7061576"/>
              <a:gd name="connsiteX5358" fmla="*/ 4688835 w 14424775"/>
              <a:gd name="connsiteY5358" fmla="*/ 921077 h 7061576"/>
              <a:gd name="connsiteX5359" fmla="*/ 4671971 w 14424775"/>
              <a:gd name="connsiteY5359" fmla="*/ 845255 h 7061576"/>
              <a:gd name="connsiteX5360" fmla="*/ 4603674 w 14424775"/>
              <a:gd name="connsiteY5360" fmla="*/ 811512 h 7061576"/>
              <a:gd name="connsiteX5361" fmla="*/ 4535378 w 14424775"/>
              <a:gd name="connsiteY5361" fmla="*/ 845255 h 7061576"/>
              <a:gd name="connsiteX5362" fmla="*/ 4518515 w 14424775"/>
              <a:gd name="connsiteY5362" fmla="*/ 921077 h 7061576"/>
              <a:gd name="connsiteX5363" fmla="*/ 4450222 w 14424775"/>
              <a:gd name="connsiteY5363" fmla="*/ 887333 h 7061576"/>
              <a:gd name="connsiteX5364" fmla="*/ 4381925 w 14424775"/>
              <a:gd name="connsiteY5364" fmla="*/ 921077 h 7061576"/>
              <a:gd name="connsiteX5365" fmla="*/ 4365059 w 14424775"/>
              <a:gd name="connsiteY5365" fmla="*/ 845255 h 7061576"/>
              <a:gd name="connsiteX5366" fmla="*/ 4296762 w 14424775"/>
              <a:gd name="connsiteY5366" fmla="*/ 811512 h 7061576"/>
              <a:gd name="connsiteX5367" fmla="*/ 4228462 w 14424775"/>
              <a:gd name="connsiteY5367" fmla="*/ 845255 h 7061576"/>
              <a:gd name="connsiteX5368" fmla="*/ 4211593 w 14424775"/>
              <a:gd name="connsiteY5368" fmla="*/ 921077 h 7061576"/>
              <a:gd name="connsiteX5369" fmla="*/ 4143308 w 14424775"/>
              <a:gd name="connsiteY5369" fmla="*/ 887333 h 7061576"/>
              <a:gd name="connsiteX5370" fmla="*/ 4075015 w 14424775"/>
              <a:gd name="connsiteY5370" fmla="*/ 921077 h 7061576"/>
              <a:gd name="connsiteX5371" fmla="*/ 4058143 w 14424775"/>
              <a:gd name="connsiteY5371" fmla="*/ 845255 h 7061576"/>
              <a:gd name="connsiteX5372" fmla="*/ 3989848 w 14424775"/>
              <a:gd name="connsiteY5372" fmla="*/ 811512 h 7061576"/>
              <a:gd name="connsiteX5373" fmla="*/ 4037103 w 14424775"/>
              <a:gd name="connsiteY5373" fmla="*/ 750709 h 7061576"/>
              <a:gd name="connsiteX5374" fmla="*/ 4020246 w 14424775"/>
              <a:gd name="connsiteY5374" fmla="*/ 674888 h 7061576"/>
              <a:gd name="connsiteX5375" fmla="*/ 4096047 w 14424775"/>
              <a:gd name="connsiteY5375" fmla="*/ 674888 h 7061576"/>
              <a:gd name="connsiteX5376" fmla="*/ 3222576 w 14424775"/>
              <a:gd name="connsiteY5376" fmla="*/ 614084 h 7061576"/>
              <a:gd name="connsiteX5377" fmla="*/ 3269837 w 14424775"/>
              <a:gd name="connsiteY5377" fmla="*/ 674888 h 7061576"/>
              <a:gd name="connsiteX5378" fmla="*/ 3345637 w 14424775"/>
              <a:gd name="connsiteY5378" fmla="*/ 674888 h 7061576"/>
              <a:gd name="connsiteX5379" fmla="*/ 3328772 w 14424775"/>
              <a:gd name="connsiteY5379" fmla="*/ 750709 h 7061576"/>
              <a:gd name="connsiteX5380" fmla="*/ 3376033 w 14424775"/>
              <a:gd name="connsiteY5380" fmla="*/ 811512 h 7061576"/>
              <a:gd name="connsiteX5381" fmla="*/ 3307736 w 14424775"/>
              <a:gd name="connsiteY5381" fmla="*/ 845255 h 7061576"/>
              <a:gd name="connsiteX5382" fmla="*/ 3290870 w 14424775"/>
              <a:gd name="connsiteY5382" fmla="*/ 921077 h 7061576"/>
              <a:gd name="connsiteX5383" fmla="*/ 3222576 w 14424775"/>
              <a:gd name="connsiteY5383" fmla="*/ 887333 h 7061576"/>
              <a:gd name="connsiteX5384" fmla="*/ 3154280 w 14424775"/>
              <a:gd name="connsiteY5384" fmla="*/ 921077 h 7061576"/>
              <a:gd name="connsiteX5385" fmla="*/ 3137412 w 14424775"/>
              <a:gd name="connsiteY5385" fmla="*/ 845255 h 7061576"/>
              <a:gd name="connsiteX5386" fmla="*/ 3069118 w 14424775"/>
              <a:gd name="connsiteY5386" fmla="*/ 811512 h 7061576"/>
              <a:gd name="connsiteX5387" fmla="*/ 3116380 w 14424775"/>
              <a:gd name="connsiteY5387" fmla="*/ 750709 h 7061576"/>
              <a:gd name="connsiteX5388" fmla="*/ 3099513 w 14424775"/>
              <a:gd name="connsiteY5388" fmla="*/ 674888 h 7061576"/>
              <a:gd name="connsiteX5389" fmla="*/ 3175315 w 14424775"/>
              <a:gd name="connsiteY5389" fmla="*/ 674888 h 7061576"/>
              <a:gd name="connsiteX5390" fmla="*/ 8133102 w 14424775"/>
              <a:gd name="connsiteY5390" fmla="*/ 605516 h 7061576"/>
              <a:gd name="connsiteX5391" fmla="*/ 8180362 w 14424775"/>
              <a:gd name="connsiteY5391" fmla="*/ 666320 h 7061576"/>
              <a:gd name="connsiteX5392" fmla="*/ 8256163 w 14424775"/>
              <a:gd name="connsiteY5392" fmla="*/ 666320 h 7061576"/>
              <a:gd name="connsiteX5393" fmla="*/ 8239296 w 14424775"/>
              <a:gd name="connsiteY5393" fmla="*/ 742141 h 7061576"/>
              <a:gd name="connsiteX5394" fmla="*/ 8286558 w 14424775"/>
              <a:gd name="connsiteY5394" fmla="*/ 802944 h 7061576"/>
              <a:gd name="connsiteX5395" fmla="*/ 8218263 w 14424775"/>
              <a:gd name="connsiteY5395" fmla="*/ 836687 h 7061576"/>
              <a:gd name="connsiteX5396" fmla="*/ 8201395 w 14424775"/>
              <a:gd name="connsiteY5396" fmla="*/ 912509 h 7061576"/>
              <a:gd name="connsiteX5397" fmla="*/ 8133102 w 14424775"/>
              <a:gd name="connsiteY5397" fmla="*/ 878765 h 7061576"/>
              <a:gd name="connsiteX5398" fmla="*/ 8064808 w 14424775"/>
              <a:gd name="connsiteY5398" fmla="*/ 912509 h 7061576"/>
              <a:gd name="connsiteX5399" fmla="*/ 8047940 w 14424775"/>
              <a:gd name="connsiteY5399" fmla="*/ 836687 h 7061576"/>
              <a:gd name="connsiteX5400" fmla="*/ 7979645 w 14424775"/>
              <a:gd name="connsiteY5400" fmla="*/ 802944 h 7061576"/>
              <a:gd name="connsiteX5401" fmla="*/ 8026907 w 14424775"/>
              <a:gd name="connsiteY5401" fmla="*/ 742141 h 7061576"/>
              <a:gd name="connsiteX5402" fmla="*/ 8010040 w 14424775"/>
              <a:gd name="connsiteY5402" fmla="*/ 666320 h 7061576"/>
              <a:gd name="connsiteX5403" fmla="*/ 8085841 w 14424775"/>
              <a:gd name="connsiteY5403" fmla="*/ 666320 h 7061576"/>
              <a:gd name="connsiteX5404" fmla="*/ 4450218 w 14424775"/>
              <a:gd name="connsiteY5404" fmla="*/ 307059 h 7061576"/>
              <a:gd name="connsiteX5405" fmla="*/ 4497475 w 14424775"/>
              <a:gd name="connsiteY5405" fmla="*/ 367863 h 7061576"/>
              <a:gd name="connsiteX5406" fmla="*/ 4573277 w 14424775"/>
              <a:gd name="connsiteY5406" fmla="*/ 367863 h 7061576"/>
              <a:gd name="connsiteX5407" fmla="*/ 4556412 w 14424775"/>
              <a:gd name="connsiteY5407" fmla="*/ 443684 h 7061576"/>
              <a:gd name="connsiteX5408" fmla="*/ 4603672 w 14424775"/>
              <a:gd name="connsiteY5408" fmla="*/ 504486 h 7061576"/>
              <a:gd name="connsiteX5409" fmla="*/ 4650934 w 14424775"/>
              <a:gd name="connsiteY5409" fmla="*/ 443684 h 7061576"/>
              <a:gd name="connsiteX5410" fmla="*/ 4634064 w 14424775"/>
              <a:gd name="connsiteY5410" fmla="*/ 367863 h 7061576"/>
              <a:gd name="connsiteX5411" fmla="*/ 4709868 w 14424775"/>
              <a:gd name="connsiteY5411" fmla="*/ 367863 h 7061576"/>
              <a:gd name="connsiteX5412" fmla="*/ 4757129 w 14424775"/>
              <a:gd name="connsiteY5412" fmla="*/ 307059 h 7061576"/>
              <a:gd name="connsiteX5413" fmla="*/ 4804389 w 14424775"/>
              <a:gd name="connsiteY5413" fmla="*/ 367863 h 7061576"/>
              <a:gd name="connsiteX5414" fmla="*/ 4880186 w 14424775"/>
              <a:gd name="connsiteY5414" fmla="*/ 367863 h 7061576"/>
              <a:gd name="connsiteX5415" fmla="*/ 4863322 w 14424775"/>
              <a:gd name="connsiteY5415" fmla="*/ 443684 h 7061576"/>
              <a:gd name="connsiteX5416" fmla="*/ 4910581 w 14424775"/>
              <a:gd name="connsiteY5416" fmla="*/ 504486 h 7061576"/>
              <a:gd name="connsiteX5417" fmla="*/ 4957840 w 14424775"/>
              <a:gd name="connsiteY5417" fmla="*/ 443684 h 7061576"/>
              <a:gd name="connsiteX5418" fmla="*/ 4940974 w 14424775"/>
              <a:gd name="connsiteY5418" fmla="*/ 367863 h 7061576"/>
              <a:gd name="connsiteX5419" fmla="*/ 5016776 w 14424775"/>
              <a:gd name="connsiteY5419" fmla="*/ 367863 h 7061576"/>
              <a:gd name="connsiteX5420" fmla="*/ 5064039 w 14424775"/>
              <a:gd name="connsiteY5420" fmla="*/ 307059 h 7061576"/>
              <a:gd name="connsiteX5421" fmla="*/ 5111295 w 14424775"/>
              <a:gd name="connsiteY5421" fmla="*/ 367863 h 7061576"/>
              <a:gd name="connsiteX5422" fmla="*/ 5187098 w 14424775"/>
              <a:gd name="connsiteY5422" fmla="*/ 367863 h 7061576"/>
              <a:gd name="connsiteX5423" fmla="*/ 5170234 w 14424775"/>
              <a:gd name="connsiteY5423" fmla="*/ 443684 h 7061576"/>
              <a:gd name="connsiteX5424" fmla="*/ 5217491 w 14424775"/>
              <a:gd name="connsiteY5424" fmla="*/ 504485 h 7061576"/>
              <a:gd name="connsiteX5425" fmla="*/ 5264747 w 14424775"/>
              <a:gd name="connsiteY5425" fmla="*/ 443684 h 7061576"/>
              <a:gd name="connsiteX5426" fmla="*/ 5247879 w 14424775"/>
              <a:gd name="connsiteY5426" fmla="*/ 367863 h 7061576"/>
              <a:gd name="connsiteX5427" fmla="*/ 5323680 w 14424775"/>
              <a:gd name="connsiteY5427" fmla="*/ 367863 h 7061576"/>
              <a:gd name="connsiteX5428" fmla="*/ 5370943 w 14424775"/>
              <a:gd name="connsiteY5428" fmla="*/ 307059 h 7061576"/>
              <a:gd name="connsiteX5429" fmla="*/ 5418206 w 14424775"/>
              <a:gd name="connsiteY5429" fmla="*/ 367863 h 7061576"/>
              <a:gd name="connsiteX5430" fmla="*/ 5494006 w 14424775"/>
              <a:gd name="connsiteY5430" fmla="*/ 367863 h 7061576"/>
              <a:gd name="connsiteX5431" fmla="*/ 5477137 w 14424775"/>
              <a:gd name="connsiteY5431" fmla="*/ 443684 h 7061576"/>
              <a:gd name="connsiteX5432" fmla="*/ 5524400 w 14424775"/>
              <a:gd name="connsiteY5432" fmla="*/ 504486 h 7061576"/>
              <a:gd name="connsiteX5433" fmla="*/ 5571655 w 14424775"/>
              <a:gd name="connsiteY5433" fmla="*/ 443684 h 7061576"/>
              <a:gd name="connsiteX5434" fmla="*/ 5554790 w 14424775"/>
              <a:gd name="connsiteY5434" fmla="*/ 367863 h 7061576"/>
              <a:gd name="connsiteX5435" fmla="*/ 5630586 w 14424775"/>
              <a:gd name="connsiteY5435" fmla="*/ 367863 h 7061576"/>
              <a:gd name="connsiteX5436" fmla="*/ 5677846 w 14424775"/>
              <a:gd name="connsiteY5436" fmla="*/ 307059 h 7061576"/>
              <a:gd name="connsiteX5437" fmla="*/ 5725112 w 14424775"/>
              <a:gd name="connsiteY5437" fmla="*/ 367863 h 7061576"/>
              <a:gd name="connsiteX5438" fmla="*/ 5800915 w 14424775"/>
              <a:gd name="connsiteY5438" fmla="*/ 367863 h 7061576"/>
              <a:gd name="connsiteX5439" fmla="*/ 5784047 w 14424775"/>
              <a:gd name="connsiteY5439" fmla="*/ 443684 h 7061576"/>
              <a:gd name="connsiteX5440" fmla="*/ 5831315 w 14424775"/>
              <a:gd name="connsiteY5440" fmla="*/ 504485 h 7061576"/>
              <a:gd name="connsiteX5441" fmla="*/ 5878568 w 14424775"/>
              <a:gd name="connsiteY5441" fmla="*/ 443684 h 7061576"/>
              <a:gd name="connsiteX5442" fmla="*/ 5861706 w 14424775"/>
              <a:gd name="connsiteY5442" fmla="*/ 367863 h 7061576"/>
              <a:gd name="connsiteX5443" fmla="*/ 5937503 w 14424775"/>
              <a:gd name="connsiteY5443" fmla="*/ 367863 h 7061576"/>
              <a:gd name="connsiteX5444" fmla="*/ 5984770 w 14424775"/>
              <a:gd name="connsiteY5444" fmla="*/ 307059 h 7061576"/>
              <a:gd name="connsiteX5445" fmla="*/ 6032025 w 14424775"/>
              <a:gd name="connsiteY5445" fmla="*/ 367863 h 7061576"/>
              <a:gd name="connsiteX5446" fmla="*/ 6107825 w 14424775"/>
              <a:gd name="connsiteY5446" fmla="*/ 367863 h 7061576"/>
              <a:gd name="connsiteX5447" fmla="*/ 6090958 w 14424775"/>
              <a:gd name="connsiteY5447" fmla="*/ 443684 h 7061576"/>
              <a:gd name="connsiteX5448" fmla="*/ 6138215 w 14424775"/>
              <a:gd name="connsiteY5448" fmla="*/ 504487 h 7061576"/>
              <a:gd name="connsiteX5449" fmla="*/ 6069927 w 14424775"/>
              <a:gd name="connsiteY5449" fmla="*/ 538230 h 7061576"/>
              <a:gd name="connsiteX5450" fmla="*/ 6053060 w 14424775"/>
              <a:gd name="connsiteY5450" fmla="*/ 614052 h 7061576"/>
              <a:gd name="connsiteX5451" fmla="*/ 5984770 w 14424775"/>
              <a:gd name="connsiteY5451" fmla="*/ 580308 h 7061576"/>
              <a:gd name="connsiteX5452" fmla="*/ 5916474 w 14424775"/>
              <a:gd name="connsiteY5452" fmla="*/ 614052 h 7061576"/>
              <a:gd name="connsiteX5453" fmla="*/ 5899607 w 14424775"/>
              <a:gd name="connsiteY5453" fmla="*/ 538230 h 7061576"/>
              <a:gd name="connsiteX5454" fmla="*/ 5831315 w 14424775"/>
              <a:gd name="connsiteY5454" fmla="*/ 504488 h 7061576"/>
              <a:gd name="connsiteX5455" fmla="*/ 5763014 w 14424775"/>
              <a:gd name="connsiteY5455" fmla="*/ 538230 h 7061576"/>
              <a:gd name="connsiteX5456" fmla="*/ 5746145 w 14424775"/>
              <a:gd name="connsiteY5456" fmla="*/ 614052 h 7061576"/>
              <a:gd name="connsiteX5457" fmla="*/ 5677846 w 14424775"/>
              <a:gd name="connsiteY5457" fmla="*/ 580308 h 7061576"/>
              <a:gd name="connsiteX5458" fmla="*/ 5609550 w 14424775"/>
              <a:gd name="connsiteY5458" fmla="*/ 614052 h 7061576"/>
              <a:gd name="connsiteX5459" fmla="*/ 5592682 w 14424775"/>
              <a:gd name="connsiteY5459" fmla="*/ 538230 h 7061576"/>
              <a:gd name="connsiteX5460" fmla="*/ 5524400 w 14424775"/>
              <a:gd name="connsiteY5460" fmla="*/ 504488 h 7061576"/>
              <a:gd name="connsiteX5461" fmla="*/ 5456107 w 14424775"/>
              <a:gd name="connsiteY5461" fmla="*/ 538230 h 7061576"/>
              <a:gd name="connsiteX5462" fmla="*/ 5439238 w 14424775"/>
              <a:gd name="connsiteY5462" fmla="*/ 614052 h 7061576"/>
              <a:gd name="connsiteX5463" fmla="*/ 5370943 w 14424775"/>
              <a:gd name="connsiteY5463" fmla="*/ 580308 h 7061576"/>
              <a:gd name="connsiteX5464" fmla="*/ 5302646 w 14424775"/>
              <a:gd name="connsiteY5464" fmla="*/ 614052 h 7061576"/>
              <a:gd name="connsiteX5465" fmla="*/ 5285781 w 14424775"/>
              <a:gd name="connsiteY5465" fmla="*/ 538230 h 7061576"/>
              <a:gd name="connsiteX5466" fmla="*/ 5217491 w 14424775"/>
              <a:gd name="connsiteY5466" fmla="*/ 504488 h 7061576"/>
              <a:gd name="connsiteX5467" fmla="*/ 5149202 w 14424775"/>
              <a:gd name="connsiteY5467" fmla="*/ 538230 h 7061576"/>
              <a:gd name="connsiteX5468" fmla="*/ 5132327 w 14424775"/>
              <a:gd name="connsiteY5468" fmla="*/ 614052 h 7061576"/>
              <a:gd name="connsiteX5469" fmla="*/ 5064039 w 14424775"/>
              <a:gd name="connsiteY5469" fmla="*/ 580308 h 7061576"/>
              <a:gd name="connsiteX5470" fmla="*/ 4995742 w 14424775"/>
              <a:gd name="connsiteY5470" fmla="*/ 614052 h 7061576"/>
              <a:gd name="connsiteX5471" fmla="*/ 4978874 w 14424775"/>
              <a:gd name="connsiteY5471" fmla="*/ 538230 h 7061576"/>
              <a:gd name="connsiteX5472" fmla="*/ 4910581 w 14424775"/>
              <a:gd name="connsiteY5472" fmla="*/ 504488 h 7061576"/>
              <a:gd name="connsiteX5473" fmla="*/ 4842291 w 14424775"/>
              <a:gd name="connsiteY5473" fmla="*/ 538230 h 7061576"/>
              <a:gd name="connsiteX5474" fmla="*/ 4825421 w 14424775"/>
              <a:gd name="connsiteY5474" fmla="*/ 614052 h 7061576"/>
              <a:gd name="connsiteX5475" fmla="*/ 4757129 w 14424775"/>
              <a:gd name="connsiteY5475" fmla="*/ 580308 h 7061576"/>
              <a:gd name="connsiteX5476" fmla="*/ 4688835 w 14424775"/>
              <a:gd name="connsiteY5476" fmla="*/ 614052 h 7061576"/>
              <a:gd name="connsiteX5477" fmla="*/ 4671967 w 14424775"/>
              <a:gd name="connsiteY5477" fmla="*/ 538230 h 7061576"/>
              <a:gd name="connsiteX5478" fmla="*/ 4603674 w 14424775"/>
              <a:gd name="connsiteY5478" fmla="*/ 504488 h 7061576"/>
              <a:gd name="connsiteX5479" fmla="*/ 4535378 w 14424775"/>
              <a:gd name="connsiteY5479" fmla="*/ 538230 h 7061576"/>
              <a:gd name="connsiteX5480" fmla="*/ 4518511 w 14424775"/>
              <a:gd name="connsiteY5480" fmla="*/ 614052 h 7061576"/>
              <a:gd name="connsiteX5481" fmla="*/ 4450218 w 14424775"/>
              <a:gd name="connsiteY5481" fmla="*/ 580308 h 7061576"/>
              <a:gd name="connsiteX5482" fmla="*/ 4381921 w 14424775"/>
              <a:gd name="connsiteY5482" fmla="*/ 614052 h 7061576"/>
              <a:gd name="connsiteX5483" fmla="*/ 4365055 w 14424775"/>
              <a:gd name="connsiteY5483" fmla="*/ 538230 h 7061576"/>
              <a:gd name="connsiteX5484" fmla="*/ 4296756 w 14424775"/>
              <a:gd name="connsiteY5484" fmla="*/ 504487 h 7061576"/>
              <a:gd name="connsiteX5485" fmla="*/ 4344019 w 14424775"/>
              <a:gd name="connsiteY5485" fmla="*/ 443684 h 7061576"/>
              <a:gd name="connsiteX5486" fmla="*/ 4327147 w 14424775"/>
              <a:gd name="connsiteY5486" fmla="*/ 367863 h 7061576"/>
              <a:gd name="connsiteX5487" fmla="*/ 4402956 w 14424775"/>
              <a:gd name="connsiteY5487" fmla="*/ 367863 h 7061576"/>
              <a:gd name="connsiteX5488" fmla="*/ 3222574 w 14424775"/>
              <a:gd name="connsiteY5488" fmla="*/ 307059 h 7061576"/>
              <a:gd name="connsiteX5489" fmla="*/ 3269836 w 14424775"/>
              <a:gd name="connsiteY5489" fmla="*/ 367863 h 7061576"/>
              <a:gd name="connsiteX5490" fmla="*/ 3345635 w 14424775"/>
              <a:gd name="connsiteY5490" fmla="*/ 367863 h 7061576"/>
              <a:gd name="connsiteX5491" fmla="*/ 3328769 w 14424775"/>
              <a:gd name="connsiteY5491" fmla="*/ 443684 h 7061576"/>
              <a:gd name="connsiteX5492" fmla="*/ 3376029 w 14424775"/>
              <a:gd name="connsiteY5492" fmla="*/ 504485 h 7061576"/>
              <a:gd name="connsiteX5493" fmla="*/ 3423285 w 14424775"/>
              <a:gd name="connsiteY5493" fmla="*/ 443684 h 7061576"/>
              <a:gd name="connsiteX5494" fmla="*/ 3406423 w 14424775"/>
              <a:gd name="connsiteY5494" fmla="*/ 367863 h 7061576"/>
              <a:gd name="connsiteX5495" fmla="*/ 3482218 w 14424775"/>
              <a:gd name="connsiteY5495" fmla="*/ 367863 h 7061576"/>
              <a:gd name="connsiteX5496" fmla="*/ 3529483 w 14424775"/>
              <a:gd name="connsiteY5496" fmla="*/ 307059 h 7061576"/>
              <a:gd name="connsiteX5497" fmla="*/ 3576742 w 14424775"/>
              <a:gd name="connsiteY5497" fmla="*/ 367863 h 7061576"/>
              <a:gd name="connsiteX5498" fmla="*/ 3652540 w 14424775"/>
              <a:gd name="connsiteY5498" fmla="*/ 367863 h 7061576"/>
              <a:gd name="connsiteX5499" fmla="*/ 3635677 w 14424775"/>
              <a:gd name="connsiteY5499" fmla="*/ 443684 h 7061576"/>
              <a:gd name="connsiteX5500" fmla="*/ 3682935 w 14424775"/>
              <a:gd name="connsiteY5500" fmla="*/ 504486 h 7061576"/>
              <a:gd name="connsiteX5501" fmla="*/ 3730200 w 14424775"/>
              <a:gd name="connsiteY5501" fmla="*/ 443684 h 7061576"/>
              <a:gd name="connsiteX5502" fmla="*/ 3713329 w 14424775"/>
              <a:gd name="connsiteY5502" fmla="*/ 367863 h 7061576"/>
              <a:gd name="connsiteX5503" fmla="*/ 3789129 w 14424775"/>
              <a:gd name="connsiteY5503" fmla="*/ 367863 h 7061576"/>
              <a:gd name="connsiteX5504" fmla="*/ 3836392 w 14424775"/>
              <a:gd name="connsiteY5504" fmla="*/ 307059 h 7061576"/>
              <a:gd name="connsiteX5505" fmla="*/ 3883652 w 14424775"/>
              <a:gd name="connsiteY5505" fmla="*/ 367863 h 7061576"/>
              <a:gd name="connsiteX5506" fmla="*/ 3959451 w 14424775"/>
              <a:gd name="connsiteY5506" fmla="*/ 367863 h 7061576"/>
              <a:gd name="connsiteX5507" fmla="*/ 3942588 w 14424775"/>
              <a:gd name="connsiteY5507" fmla="*/ 443684 h 7061576"/>
              <a:gd name="connsiteX5508" fmla="*/ 3989848 w 14424775"/>
              <a:gd name="connsiteY5508" fmla="*/ 504487 h 7061576"/>
              <a:gd name="connsiteX5509" fmla="*/ 3921549 w 14424775"/>
              <a:gd name="connsiteY5509" fmla="*/ 538230 h 7061576"/>
              <a:gd name="connsiteX5510" fmla="*/ 3904684 w 14424775"/>
              <a:gd name="connsiteY5510" fmla="*/ 614052 h 7061576"/>
              <a:gd name="connsiteX5511" fmla="*/ 3836392 w 14424775"/>
              <a:gd name="connsiteY5511" fmla="*/ 580308 h 7061576"/>
              <a:gd name="connsiteX5512" fmla="*/ 3768095 w 14424775"/>
              <a:gd name="connsiteY5512" fmla="*/ 614052 h 7061576"/>
              <a:gd name="connsiteX5513" fmla="*/ 3751231 w 14424775"/>
              <a:gd name="connsiteY5513" fmla="*/ 538230 h 7061576"/>
              <a:gd name="connsiteX5514" fmla="*/ 3682935 w 14424775"/>
              <a:gd name="connsiteY5514" fmla="*/ 504488 h 7061576"/>
              <a:gd name="connsiteX5515" fmla="*/ 3614642 w 14424775"/>
              <a:gd name="connsiteY5515" fmla="*/ 538230 h 7061576"/>
              <a:gd name="connsiteX5516" fmla="*/ 3597777 w 14424775"/>
              <a:gd name="connsiteY5516" fmla="*/ 614052 h 7061576"/>
              <a:gd name="connsiteX5517" fmla="*/ 3529483 w 14424775"/>
              <a:gd name="connsiteY5517" fmla="*/ 580308 h 7061576"/>
              <a:gd name="connsiteX5518" fmla="*/ 3461187 w 14424775"/>
              <a:gd name="connsiteY5518" fmla="*/ 614052 h 7061576"/>
              <a:gd name="connsiteX5519" fmla="*/ 3444318 w 14424775"/>
              <a:gd name="connsiteY5519" fmla="*/ 538230 h 7061576"/>
              <a:gd name="connsiteX5520" fmla="*/ 3376029 w 14424775"/>
              <a:gd name="connsiteY5520" fmla="*/ 504488 h 7061576"/>
              <a:gd name="connsiteX5521" fmla="*/ 3307735 w 14424775"/>
              <a:gd name="connsiteY5521" fmla="*/ 538230 h 7061576"/>
              <a:gd name="connsiteX5522" fmla="*/ 3290868 w 14424775"/>
              <a:gd name="connsiteY5522" fmla="*/ 614052 h 7061576"/>
              <a:gd name="connsiteX5523" fmla="*/ 3222574 w 14424775"/>
              <a:gd name="connsiteY5523" fmla="*/ 580308 h 7061576"/>
              <a:gd name="connsiteX5524" fmla="*/ 3154280 w 14424775"/>
              <a:gd name="connsiteY5524" fmla="*/ 614052 h 7061576"/>
              <a:gd name="connsiteX5525" fmla="*/ 3137412 w 14424775"/>
              <a:gd name="connsiteY5525" fmla="*/ 538230 h 7061576"/>
              <a:gd name="connsiteX5526" fmla="*/ 3069116 w 14424775"/>
              <a:gd name="connsiteY5526" fmla="*/ 504487 h 7061576"/>
              <a:gd name="connsiteX5527" fmla="*/ 3116378 w 14424775"/>
              <a:gd name="connsiteY5527" fmla="*/ 443684 h 7061576"/>
              <a:gd name="connsiteX5528" fmla="*/ 3099511 w 14424775"/>
              <a:gd name="connsiteY5528" fmla="*/ 367863 h 7061576"/>
              <a:gd name="connsiteX5529" fmla="*/ 3175314 w 14424775"/>
              <a:gd name="connsiteY5529" fmla="*/ 367863 h 7061576"/>
              <a:gd name="connsiteX5530" fmla="*/ 10895300 w 14424775"/>
              <a:gd name="connsiteY5530" fmla="*/ 307059 h 7061576"/>
              <a:gd name="connsiteX5531" fmla="*/ 10942560 w 14424775"/>
              <a:gd name="connsiteY5531" fmla="*/ 367863 h 7061576"/>
              <a:gd name="connsiteX5532" fmla="*/ 11018361 w 14424775"/>
              <a:gd name="connsiteY5532" fmla="*/ 367863 h 7061576"/>
              <a:gd name="connsiteX5533" fmla="*/ 11001494 w 14424775"/>
              <a:gd name="connsiteY5533" fmla="*/ 443684 h 7061576"/>
              <a:gd name="connsiteX5534" fmla="*/ 11048755 w 14424775"/>
              <a:gd name="connsiteY5534" fmla="*/ 504486 h 7061576"/>
              <a:gd name="connsiteX5535" fmla="*/ 11096016 w 14424775"/>
              <a:gd name="connsiteY5535" fmla="*/ 443684 h 7061576"/>
              <a:gd name="connsiteX5536" fmla="*/ 11079149 w 14424775"/>
              <a:gd name="connsiteY5536" fmla="*/ 367863 h 7061576"/>
              <a:gd name="connsiteX5537" fmla="*/ 11154950 w 14424775"/>
              <a:gd name="connsiteY5537" fmla="*/ 367863 h 7061576"/>
              <a:gd name="connsiteX5538" fmla="*/ 11202211 w 14424775"/>
              <a:gd name="connsiteY5538" fmla="*/ 307059 h 7061576"/>
              <a:gd name="connsiteX5539" fmla="*/ 11249471 w 14424775"/>
              <a:gd name="connsiteY5539" fmla="*/ 367863 h 7061576"/>
              <a:gd name="connsiteX5540" fmla="*/ 11325272 w 14424775"/>
              <a:gd name="connsiteY5540" fmla="*/ 367863 h 7061576"/>
              <a:gd name="connsiteX5541" fmla="*/ 11308405 w 14424775"/>
              <a:gd name="connsiteY5541" fmla="*/ 443684 h 7061576"/>
              <a:gd name="connsiteX5542" fmla="*/ 11355667 w 14424775"/>
              <a:gd name="connsiteY5542" fmla="*/ 504487 h 7061576"/>
              <a:gd name="connsiteX5543" fmla="*/ 11287372 w 14424775"/>
              <a:gd name="connsiteY5543" fmla="*/ 538230 h 7061576"/>
              <a:gd name="connsiteX5544" fmla="*/ 11270504 w 14424775"/>
              <a:gd name="connsiteY5544" fmla="*/ 614052 h 7061576"/>
              <a:gd name="connsiteX5545" fmla="*/ 11202211 w 14424775"/>
              <a:gd name="connsiteY5545" fmla="*/ 580308 h 7061576"/>
              <a:gd name="connsiteX5546" fmla="*/ 11133917 w 14424775"/>
              <a:gd name="connsiteY5546" fmla="*/ 614052 h 7061576"/>
              <a:gd name="connsiteX5547" fmla="*/ 11117049 w 14424775"/>
              <a:gd name="connsiteY5547" fmla="*/ 538230 h 7061576"/>
              <a:gd name="connsiteX5548" fmla="*/ 11048755 w 14424775"/>
              <a:gd name="connsiteY5548" fmla="*/ 504488 h 7061576"/>
              <a:gd name="connsiteX5549" fmla="*/ 10980461 w 14424775"/>
              <a:gd name="connsiteY5549" fmla="*/ 538230 h 7061576"/>
              <a:gd name="connsiteX5550" fmla="*/ 10963593 w 14424775"/>
              <a:gd name="connsiteY5550" fmla="*/ 614052 h 7061576"/>
              <a:gd name="connsiteX5551" fmla="*/ 10895300 w 14424775"/>
              <a:gd name="connsiteY5551" fmla="*/ 580308 h 7061576"/>
              <a:gd name="connsiteX5552" fmla="*/ 10827006 w 14424775"/>
              <a:gd name="connsiteY5552" fmla="*/ 614052 h 7061576"/>
              <a:gd name="connsiteX5553" fmla="*/ 10810138 w 14424775"/>
              <a:gd name="connsiteY5553" fmla="*/ 538230 h 7061576"/>
              <a:gd name="connsiteX5554" fmla="*/ 10741843 w 14424775"/>
              <a:gd name="connsiteY5554" fmla="*/ 504487 h 7061576"/>
              <a:gd name="connsiteX5555" fmla="*/ 10789105 w 14424775"/>
              <a:gd name="connsiteY5555" fmla="*/ 443684 h 7061576"/>
              <a:gd name="connsiteX5556" fmla="*/ 10772238 w 14424775"/>
              <a:gd name="connsiteY5556" fmla="*/ 367863 h 7061576"/>
              <a:gd name="connsiteX5557" fmla="*/ 10848039 w 14424775"/>
              <a:gd name="connsiteY5557" fmla="*/ 367863 h 7061576"/>
              <a:gd name="connsiteX5558" fmla="*/ 2915660 w 14424775"/>
              <a:gd name="connsiteY5558" fmla="*/ 307059 h 7061576"/>
              <a:gd name="connsiteX5559" fmla="*/ 2962920 w 14424775"/>
              <a:gd name="connsiteY5559" fmla="*/ 367863 h 7061576"/>
              <a:gd name="connsiteX5560" fmla="*/ 3038720 w 14424775"/>
              <a:gd name="connsiteY5560" fmla="*/ 367863 h 7061576"/>
              <a:gd name="connsiteX5561" fmla="*/ 3021855 w 14424775"/>
              <a:gd name="connsiteY5561" fmla="*/ 443684 h 7061576"/>
              <a:gd name="connsiteX5562" fmla="*/ 3069115 w 14424775"/>
              <a:gd name="connsiteY5562" fmla="*/ 504487 h 7061576"/>
              <a:gd name="connsiteX5563" fmla="*/ 3000821 w 14424775"/>
              <a:gd name="connsiteY5563" fmla="*/ 538230 h 7061576"/>
              <a:gd name="connsiteX5564" fmla="*/ 2983953 w 14424775"/>
              <a:gd name="connsiteY5564" fmla="*/ 614052 h 7061576"/>
              <a:gd name="connsiteX5565" fmla="*/ 2915660 w 14424775"/>
              <a:gd name="connsiteY5565" fmla="*/ 580308 h 7061576"/>
              <a:gd name="connsiteX5566" fmla="*/ 2847367 w 14424775"/>
              <a:gd name="connsiteY5566" fmla="*/ 614052 h 7061576"/>
              <a:gd name="connsiteX5567" fmla="*/ 2830498 w 14424775"/>
              <a:gd name="connsiteY5567" fmla="*/ 538230 h 7061576"/>
              <a:gd name="connsiteX5568" fmla="*/ 2762200 w 14424775"/>
              <a:gd name="connsiteY5568" fmla="*/ 504487 h 7061576"/>
              <a:gd name="connsiteX5569" fmla="*/ 2809465 w 14424775"/>
              <a:gd name="connsiteY5569" fmla="*/ 443684 h 7061576"/>
              <a:gd name="connsiteX5570" fmla="*/ 2792597 w 14424775"/>
              <a:gd name="connsiteY5570" fmla="*/ 367863 h 7061576"/>
              <a:gd name="connsiteX5571" fmla="*/ 2868398 w 14424775"/>
              <a:gd name="connsiteY5571" fmla="*/ 367863 h 7061576"/>
              <a:gd name="connsiteX5572" fmla="*/ 10588389 w 14424775"/>
              <a:gd name="connsiteY5572" fmla="*/ 34 h 7061576"/>
              <a:gd name="connsiteX5573" fmla="*/ 10635649 w 14424775"/>
              <a:gd name="connsiteY5573" fmla="*/ 60838 h 7061576"/>
              <a:gd name="connsiteX5574" fmla="*/ 10711450 w 14424775"/>
              <a:gd name="connsiteY5574" fmla="*/ 60838 h 7061576"/>
              <a:gd name="connsiteX5575" fmla="*/ 10694583 w 14424775"/>
              <a:gd name="connsiteY5575" fmla="*/ 136659 h 7061576"/>
              <a:gd name="connsiteX5576" fmla="*/ 10741845 w 14424775"/>
              <a:gd name="connsiteY5576" fmla="*/ 197462 h 7061576"/>
              <a:gd name="connsiteX5577" fmla="*/ 10673550 w 14424775"/>
              <a:gd name="connsiteY5577" fmla="*/ 231205 h 7061576"/>
              <a:gd name="connsiteX5578" fmla="*/ 10656682 w 14424775"/>
              <a:gd name="connsiteY5578" fmla="*/ 307027 h 7061576"/>
              <a:gd name="connsiteX5579" fmla="*/ 10588389 w 14424775"/>
              <a:gd name="connsiteY5579" fmla="*/ 273283 h 7061576"/>
              <a:gd name="connsiteX5580" fmla="*/ 10520095 w 14424775"/>
              <a:gd name="connsiteY5580" fmla="*/ 307027 h 7061576"/>
              <a:gd name="connsiteX5581" fmla="*/ 10503227 w 14424775"/>
              <a:gd name="connsiteY5581" fmla="*/ 231205 h 7061576"/>
              <a:gd name="connsiteX5582" fmla="*/ 10434932 w 14424775"/>
              <a:gd name="connsiteY5582" fmla="*/ 197462 h 7061576"/>
              <a:gd name="connsiteX5583" fmla="*/ 10482194 w 14424775"/>
              <a:gd name="connsiteY5583" fmla="*/ 136659 h 7061576"/>
              <a:gd name="connsiteX5584" fmla="*/ 10465327 w 14424775"/>
              <a:gd name="connsiteY5584" fmla="*/ 60838 h 7061576"/>
              <a:gd name="connsiteX5585" fmla="*/ 10541128 w 14424775"/>
              <a:gd name="connsiteY5585" fmla="*/ 60838 h 7061576"/>
              <a:gd name="connsiteX5586" fmla="*/ 5064039 w 14424775"/>
              <a:gd name="connsiteY5586" fmla="*/ 34 h 7061576"/>
              <a:gd name="connsiteX5587" fmla="*/ 5111295 w 14424775"/>
              <a:gd name="connsiteY5587" fmla="*/ 60838 h 7061576"/>
              <a:gd name="connsiteX5588" fmla="*/ 5187098 w 14424775"/>
              <a:gd name="connsiteY5588" fmla="*/ 60838 h 7061576"/>
              <a:gd name="connsiteX5589" fmla="*/ 5170234 w 14424775"/>
              <a:gd name="connsiteY5589" fmla="*/ 136659 h 7061576"/>
              <a:gd name="connsiteX5590" fmla="*/ 5217491 w 14424775"/>
              <a:gd name="connsiteY5590" fmla="*/ 197460 h 7061576"/>
              <a:gd name="connsiteX5591" fmla="*/ 5264747 w 14424775"/>
              <a:gd name="connsiteY5591" fmla="*/ 136659 h 7061576"/>
              <a:gd name="connsiteX5592" fmla="*/ 5247879 w 14424775"/>
              <a:gd name="connsiteY5592" fmla="*/ 60838 h 7061576"/>
              <a:gd name="connsiteX5593" fmla="*/ 5323680 w 14424775"/>
              <a:gd name="connsiteY5593" fmla="*/ 60838 h 7061576"/>
              <a:gd name="connsiteX5594" fmla="*/ 5370941 w 14424775"/>
              <a:gd name="connsiteY5594" fmla="*/ 34 h 7061576"/>
              <a:gd name="connsiteX5595" fmla="*/ 5418206 w 14424775"/>
              <a:gd name="connsiteY5595" fmla="*/ 60838 h 7061576"/>
              <a:gd name="connsiteX5596" fmla="*/ 5494006 w 14424775"/>
              <a:gd name="connsiteY5596" fmla="*/ 60838 h 7061576"/>
              <a:gd name="connsiteX5597" fmla="*/ 5477137 w 14424775"/>
              <a:gd name="connsiteY5597" fmla="*/ 136659 h 7061576"/>
              <a:gd name="connsiteX5598" fmla="*/ 5524400 w 14424775"/>
              <a:gd name="connsiteY5598" fmla="*/ 197461 h 7061576"/>
              <a:gd name="connsiteX5599" fmla="*/ 5571653 w 14424775"/>
              <a:gd name="connsiteY5599" fmla="*/ 136659 h 7061576"/>
              <a:gd name="connsiteX5600" fmla="*/ 5554788 w 14424775"/>
              <a:gd name="connsiteY5600" fmla="*/ 60838 h 7061576"/>
              <a:gd name="connsiteX5601" fmla="*/ 5630586 w 14424775"/>
              <a:gd name="connsiteY5601" fmla="*/ 60838 h 7061576"/>
              <a:gd name="connsiteX5602" fmla="*/ 5677846 w 14424775"/>
              <a:gd name="connsiteY5602" fmla="*/ 34 h 7061576"/>
              <a:gd name="connsiteX5603" fmla="*/ 5725109 w 14424775"/>
              <a:gd name="connsiteY5603" fmla="*/ 60838 h 7061576"/>
              <a:gd name="connsiteX5604" fmla="*/ 5800915 w 14424775"/>
              <a:gd name="connsiteY5604" fmla="*/ 60838 h 7061576"/>
              <a:gd name="connsiteX5605" fmla="*/ 5784044 w 14424775"/>
              <a:gd name="connsiteY5605" fmla="*/ 136659 h 7061576"/>
              <a:gd name="connsiteX5606" fmla="*/ 5831315 w 14424775"/>
              <a:gd name="connsiteY5606" fmla="*/ 197462 h 7061576"/>
              <a:gd name="connsiteX5607" fmla="*/ 5763014 w 14424775"/>
              <a:gd name="connsiteY5607" fmla="*/ 231205 h 7061576"/>
              <a:gd name="connsiteX5608" fmla="*/ 5746142 w 14424775"/>
              <a:gd name="connsiteY5608" fmla="*/ 307027 h 7061576"/>
              <a:gd name="connsiteX5609" fmla="*/ 5677846 w 14424775"/>
              <a:gd name="connsiteY5609" fmla="*/ 273283 h 7061576"/>
              <a:gd name="connsiteX5610" fmla="*/ 5609550 w 14424775"/>
              <a:gd name="connsiteY5610" fmla="*/ 307027 h 7061576"/>
              <a:gd name="connsiteX5611" fmla="*/ 5592682 w 14424775"/>
              <a:gd name="connsiteY5611" fmla="*/ 231205 h 7061576"/>
              <a:gd name="connsiteX5612" fmla="*/ 5524400 w 14424775"/>
              <a:gd name="connsiteY5612" fmla="*/ 197463 h 7061576"/>
              <a:gd name="connsiteX5613" fmla="*/ 5456107 w 14424775"/>
              <a:gd name="connsiteY5613" fmla="*/ 231205 h 7061576"/>
              <a:gd name="connsiteX5614" fmla="*/ 5439235 w 14424775"/>
              <a:gd name="connsiteY5614" fmla="*/ 307027 h 7061576"/>
              <a:gd name="connsiteX5615" fmla="*/ 5370941 w 14424775"/>
              <a:gd name="connsiteY5615" fmla="*/ 273283 h 7061576"/>
              <a:gd name="connsiteX5616" fmla="*/ 5302646 w 14424775"/>
              <a:gd name="connsiteY5616" fmla="*/ 307027 h 7061576"/>
              <a:gd name="connsiteX5617" fmla="*/ 5285781 w 14424775"/>
              <a:gd name="connsiteY5617" fmla="*/ 231205 h 7061576"/>
              <a:gd name="connsiteX5618" fmla="*/ 5217491 w 14424775"/>
              <a:gd name="connsiteY5618" fmla="*/ 197463 h 7061576"/>
              <a:gd name="connsiteX5619" fmla="*/ 5149202 w 14424775"/>
              <a:gd name="connsiteY5619" fmla="*/ 231205 h 7061576"/>
              <a:gd name="connsiteX5620" fmla="*/ 5132327 w 14424775"/>
              <a:gd name="connsiteY5620" fmla="*/ 307027 h 7061576"/>
              <a:gd name="connsiteX5621" fmla="*/ 5064039 w 14424775"/>
              <a:gd name="connsiteY5621" fmla="*/ 273283 h 7061576"/>
              <a:gd name="connsiteX5622" fmla="*/ 4995742 w 14424775"/>
              <a:gd name="connsiteY5622" fmla="*/ 307027 h 7061576"/>
              <a:gd name="connsiteX5623" fmla="*/ 4978874 w 14424775"/>
              <a:gd name="connsiteY5623" fmla="*/ 231205 h 7061576"/>
              <a:gd name="connsiteX5624" fmla="*/ 4910579 w 14424775"/>
              <a:gd name="connsiteY5624" fmla="*/ 197462 h 7061576"/>
              <a:gd name="connsiteX5625" fmla="*/ 4957840 w 14424775"/>
              <a:gd name="connsiteY5625" fmla="*/ 136659 h 7061576"/>
              <a:gd name="connsiteX5626" fmla="*/ 4940974 w 14424775"/>
              <a:gd name="connsiteY5626" fmla="*/ 60838 h 7061576"/>
              <a:gd name="connsiteX5627" fmla="*/ 5016774 w 14424775"/>
              <a:gd name="connsiteY5627" fmla="*/ 60838 h 7061576"/>
              <a:gd name="connsiteX5628" fmla="*/ 3222572 w 14424775"/>
              <a:gd name="connsiteY5628" fmla="*/ 0 h 7061576"/>
              <a:gd name="connsiteX5629" fmla="*/ 3269832 w 14424775"/>
              <a:gd name="connsiteY5629" fmla="*/ 60804 h 7061576"/>
              <a:gd name="connsiteX5630" fmla="*/ 3345631 w 14424775"/>
              <a:gd name="connsiteY5630" fmla="*/ 60804 h 7061576"/>
              <a:gd name="connsiteX5631" fmla="*/ 3328765 w 14424775"/>
              <a:gd name="connsiteY5631" fmla="*/ 136625 h 7061576"/>
              <a:gd name="connsiteX5632" fmla="*/ 3376027 w 14424775"/>
              <a:gd name="connsiteY5632" fmla="*/ 197428 h 7061576"/>
              <a:gd name="connsiteX5633" fmla="*/ 3307732 w 14424775"/>
              <a:gd name="connsiteY5633" fmla="*/ 231171 h 7061576"/>
              <a:gd name="connsiteX5634" fmla="*/ 3290864 w 14424775"/>
              <a:gd name="connsiteY5634" fmla="*/ 306993 h 7061576"/>
              <a:gd name="connsiteX5635" fmla="*/ 3222572 w 14424775"/>
              <a:gd name="connsiteY5635" fmla="*/ 273249 h 7061576"/>
              <a:gd name="connsiteX5636" fmla="*/ 3154279 w 14424775"/>
              <a:gd name="connsiteY5636" fmla="*/ 306993 h 7061576"/>
              <a:gd name="connsiteX5637" fmla="*/ 3137409 w 14424775"/>
              <a:gd name="connsiteY5637" fmla="*/ 231171 h 7061576"/>
              <a:gd name="connsiteX5638" fmla="*/ 3069113 w 14424775"/>
              <a:gd name="connsiteY5638" fmla="*/ 197428 h 7061576"/>
              <a:gd name="connsiteX5639" fmla="*/ 3116375 w 14424775"/>
              <a:gd name="connsiteY5639" fmla="*/ 136625 h 7061576"/>
              <a:gd name="connsiteX5640" fmla="*/ 3099507 w 14424775"/>
              <a:gd name="connsiteY5640" fmla="*/ 60804 h 7061576"/>
              <a:gd name="connsiteX5641" fmla="*/ 3175310 w 14424775"/>
              <a:gd name="connsiteY5641" fmla="*/ 60804 h 706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 ang="0">
                <a:pos x="connsiteX5335" y="connsiteY5335"/>
              </a:cxn>
              <a:cxn ang="0">
                <a:pos x="connsiteX5336" y="connsiteY5336"/>
              </a:cxn>
              <a:cxn ang="0">
                <a:pos x="connsiteX5337" y="connsiteY5337"/>
              </a:cxn>
              <a:cxn ang="0">
                <a:pos x="connsiteX5338" y="connsiteY5338"/>
              </a:cxn>
              <a:cxn ang="0">
                <a:pos x="connsiteX5339" y="connsiteY5339"/>
              </a:cxn>
              <a:cxn ang="0">
                <a:pos x="connsiteX5340" y="connsiteY5340"/>
              </a:cxn>
              <a:cxn ang="0">
                <a:pos x="connsiteX5341" y="connsiteY5341"/>
              </a:cxn>
              <a:cxn ang="0">
                <a:pos x="connsiteX5342" y="connsiteY5342"/>
              </a:cxn>
              <a:cxn ang="0">
                <a:pos x="connsiteX5343" y="connsiteY5343"/>
              </a:cxn>
              <a:cxn ang="0">
                <a:pos x="connsiteX5344" y="connsiteY5344"/>
              </a:cxn>
              <a:cxn ang="0">
                <a:pos x="connsiteX5345" y="connsiteY5345"/>
              </a:cxn>
              <a:cxn ang="0">
                <a:pos x="connsiteX5346" y="connsiteY5346"/>
              </a:cxn>
              <a:cxn ang="0">
                <a:pos x="connsiteX5347" y="connsiteY5347"/>
              </a:cxn>
              <a:cxn ang="0">
                <a:pos x="connsiteX5348" y="connsiteY5348"/>
              </a:cxn>
              <a:cxn ang="0">
                <a:pos x="connsiteX5349" y="connsiteY5349"/>
              </a:cxn>
              <a:cxn ang="0">
                <a:pos x="connsiteX5350" y="connsiteY5350"/>
              </a:cxn>
              <a:cxn ang="0">
                <a:pos x="connsiteX5351" y="connsiteY5351"/>
              </a:cxn>
              <a:cxn ang="0">
                <a:pos x="connsiteX5352" y="connsiteY5352"/>
              </a:cxn>
              <a:cxn ang="0">
                <a:pos x="connsiteX5353" y="connsiteY5353"/>
              </a:cxn>
              <a:cxn ang="0">
                <a:pos x="connsiteX5354" y="connsiteY5354"/>
              </a:cxn>
              <a:cxn ang="0">
                <a:pos x="connsiteX5355" y="connsiteY5355"/>
              </a:cxn>
              <a:cxn ang="0">
                <a:pos x="connsiteX5356" y="connsiteY5356"/>
              </a:cxn>
              <a:cxn ang="0">
                <a:pos x="connsiteX5357" y="connsiteY5357"/>
              </a:cxn>
              <a:cxn ang="0">
                <a:pos x="connsiteX5358" y="connsiteY5358"/>
              </a:cxn>
              <a:cxn ang="0">
                <a:pos x="connsiteX5359" y="connsiteY5359"/>
              </a:cxn>
              <a:cxn ang="0">
                <a:pos x="connsiteX5360" y="connsiteY5360"/>
              </a:cxn>
              <a:cxn ang="0">
                <a:pos x="connsiteX5361" y="connsiteY5361"/>
              </a:cxn>
              <a:cxn ang="0">
                <a:pos x="connsiteX5362" y="connsiteY5362"/>
              </a:cxn>
              <a:cxn ang="0">
                <a:pos x="connsiteX5363" y="connsiteY5363"/>
              </a:cxn>
              <a:cxn ang="0">
                <a:pos x="connsiteX5364" y="connsiteY5364"/>
              </a:cxn>
              <a:cxn ang="0">
                <a:pos x="connsiteX5365" y="connsiteY5365"/>
              </a:cxn>
              <a:cxn ang="0">
                <a:pos x="connsiteX5366" y="connsiteY5366"/>
              </a:cxn>
              <a:cxn ang="0">
                <a:pos x="connsiteX5367" y="connsiteY5367"/>
              </a:cxn>
              <a:cxn ang="0">
                <a:pos x="connsiteX5368" y="connsiteY5368"/>
              </a:cxn>
              <a:cxn ang="0">
                <a:pos x="connsiteX5369" y="connsiteY5369"/>
              </a:cxn>
              <a:cxn ang="0">
                <a:pos x="connsiteX5370" y="connsiteY5370"/>
              </a:cxn>
              <a:cxn ang="0">
                <a:pos x="connsiteX5371" y="connsiteY5371"/>
              </a:cxn>
              <a:cxn ang="0">
                <a:pos x="connsiteX5372" y="connsiteY5372"/>
              </a:cxn>
              <a:cxn ang="0">
                <a:pos x="connsiteX5373" y="connsiteY5373"/>
              </a:cxn>
              <a:cxn ang="0">
                <a:pos x="connsiteX5374" y="connsiteY5374"/>
              </a:cxn>
              <a:cxn ang="0">
                <a:pos x="connsiteX5375" y="connsiteY5375"/>
              </a:cxn>
              <a:cxn ang="0">
                <a:pos x="connsiteX5376" y="connsiteY5376"/>
              </a:cxn>
              <a:cxn ang="0">
                <a:pos x="connsiteX5377" y="connsiteY5377"/>
              </a:cxn>
              <a:cxn ang="0">
                <a:pos x="connsiteX5378" y="connsiteY5378"/>
              </a:cxn>
              <a:cxn ang="0">
                <a:pos x="connsiteX5379" y="connsiteY5379"/>
              </a:cxn>
              <a:cxn ang="0">
                <a:pos x="connsiteX5380" y="connsiteY5380"/>
              </a:cxn>
              <a:cxn ang="0">
                <a:pos x="connsiteX5381" y="connsiteY5381"/>
              </a:cxn>
              <a:cxn ang="0">
                <a:pos x="connsiteX5382" y="connsiteY5382"/>
              </a:cxn>
              <a:cxn ang="0">
                <a:pos x="connsiteX5383" y="connsiteY5383"/>
              </a:cxn>
              <a:cxn ang="0">
                <a:pos x="connsiteX5384" y="connsiteY5384"/>
              </a:cxn>
              <a:cxn ang="0">
                <a:pos x="connsiteX5385" y="connsiteY5385"/>
              </a:cxn>
              <a:cxn ang="0">
                <a:pos x="connsiteX5386" y="connsiteY5386"/>
              </a:cxn>
              <a:cxn ang="0">
                <a:pos x="connsiteX5387" y="connsiteY5387"/>
              </a:cxn>
              <a:cxn ang="0">
                <a:pos x="connsiteX5388" y="connsiteY5388"/>
              </a:cxn>
              <a:cxn ang="0">
                <a:pos x="connsiteX5389" y="connsiteY5389"/>
              </a:cxn>
              <a:cxn ang="0">
                <a:pos x="connsiteX5390" y="connsiteY5390"/>
              </a:cxn>
              <a:cxn ang="0">
                <a:pos x="connsiteX5391" y="connsiteY5391"/>
              </a:cxn>
              <a:cxn ang="0">
                <a:pos x="connsiteX5392" y="connsiteY5392"/>
              </a:cxn>
              <a:cxn ang="0">
                <a:pos x="connsiteX5393" y="connsiteY5393"/>
              </a:cxn>
              <a:cxn ang="0">
                <a:pos x="connsiteX5394" y="connsiteY5394"/>
              </a:cxn>
              <a:cxn ang="0">
                <a:pos x="connsiteX5395" y="connsiteY5395"/>
              </a:cxn>
              <a:cxn ang="0">
                <a:pos x="connsiteX5396" y="connsiteY5396"/>
              </a:cxn>
              <a:cxn ang="0">
                <a:pos x="connsiteX5397" y="connsiteY5397"/>
              </a:cxn>
              <a:cxn ang="0">
                <a:pos x="connsiteX5398" y="connsiteY5398"/>
              </a:cxn>
              <a:cxn ang="0">
                <a:pos x="connsiteX5399" y="connsiteY5399"/>
              </a:cxn>
              <a:cxn ang="0">
                <a:pos x="connsiteX5400" y="connsiteY5400"/>
              </a:cxn>
              <a:cxn ang="0">
                <a:pos x="connsiteX5401" y="connsiteY5401"/>
              </a:cxn>
              <a:cxn ang="0">
                <a:pos x="connsiteX5402" y="connsiteY5402"/>
              </a:cxn>
              <a:cxn ang="0">
                <a:pos x="connsiteX5403" y="connsiteY5403"/>
              </a:cxn>
              <a:cxn ang="0">
                <a:pos x="connsiteX5404" y="connsiteY5404"/>
              </a:cxn>
              <a:cxn ang="0">
                <a:pos x="connsiteX5405" y="connsiteY5405"/>
              </a:cxn>
              <a:cxn ang="0">
                <a:pos x="connsiteX5406" y="connsiteY5406"/>
              </a:cxn>
              <a:cxn ang="0">
                <a:pos x="connsiteX5407" y="connsiteY5407"/>
              </a:cxn>
              <a:cxn ang="0">
                <a:pos x="connsiteX5408" y="connsiteY5408"/>
              </a:cxn>
              <a:cxn ang="0">
                <a:pos x="connsiteX5409" y="connsiteY5409"/>
              </a:cxn>
              <a:cxn ang="0">
                <a:pos x="connsiteX5410" y="connsiteY5410"/>
              </a:cxn>
              <a:cxn ang="0">
                <a:pos x="connsiteX5411" y="connsiteY5411"/>
              </a:cxn>
              <a:cxn ang="0">
                <a:pos x="connsiteX5412" y="connsiteY5412"/>
              </a:cxn>
              <a:cxn ang="0">
                <a:pos x="connsiteX5413" y="connsiteY5413"/>
              </a:cxn>
              <a:cxn ang="0">
                <a:pos x="connsiteX5414" y="connsiteY5414"/>
              </a:cxn>
              <a:cxn ang="0">
                <a:pos x="connsiteX5415" y="connsiteY5415"/>
              </a:cxn>
              <a:cxn ang="0">
                <a:pos x="connsiteX5416" y="connsiteY5416"/>
              </a:cxn>
              <a:cxn ang="0">
                <a:pos x="connsiteX5417" y="connsiteY5417"/>
              </a:cxn>
              <a:cxn ang="0">
                <a:pos x="connsiteX5418" y="connsiteY5418"/>
              </a:cxn>
              <a:cxn ang="0">
                <a:pos x="connsiteX5419" y="connsiteY5419"/>
              </a:cxn>
              <a:cxn ang="0">
                <a:pos x="connsiteX5420" y="connsiteY5420"/>
              </a:cxn>
              <a:cxn ang="0">
                <a:pos x="connsiteX5421" y="connsiteY5421"/>
              </a:cxn>
              <a:cxn ang="0">
                <a:pos x="connsiteX5422" y="connsiteY5422"/>
              </a:cxn>
              <a:cxn ang="0">
                <a:pos x="connsiteX5423" y="connsiteY5423"/>
              </a:cxn>
              <a:cxn ang="0">
                <a:pos x="connsiteX5424" y="connsiteY5424"/>
              </a:cxn>
              <a:cxn ang="0">
                <a:pos x="connsiteX5425" y="connsiteY5425"/>
              </a:cxn>
              <a:cxn ang="0">
                <a:pos x="connsiteX5426" y="connsiteY5426"/>
              </a:cxn>
              <a:cxn ang="0">
                <a:pos x="connsiteX5427" y="connsiteY5427"/>
              </a:cxn>
              <a:cxn ang="0">
                <a:pos x="connsiteX5428" y="connsiteY5428"/>
              </a:cxn>
              <a:cxn ang="0">
                <a:pos x="connsiteX5429" y="connsiteY5429"/>
              </a:cxn>
              <a:cxn ang="0">
                <a:pos x="connsiteX5430" y="connsiteY5430"/>
              </a:cxn>
              <a:cxn ang="0">
                <a:pos x="connsiteX5431" y="connsiteY5431"/>
              </a:cxn>
              <a:cxn ang="0">
                <a:pos x="connsiteX5432" y="connsiteY5432"/>
              </a:cxn>
              <a:cxn ang="0">
                <a:pos x="connsiteX5433" y="connsiteY5433"/>
              </a:cxn>
              <a:cxn ang="0">
                <a:pos x="connsiteX5434" y="connsiteY5434"/>
              </a:cxn>
              <a:cxn ang="0">
                <a:pos x="connsiteX5435" y="connsiteY5435"/>
              </a:cxn>
              <a:cxn ang="0">
                <a:pos x="connsiteX5436" y="connsiteY5436"/>
              </a:cxn>
              <a:cxn ang="0">
                <a:pos x="connsiteX5437" y="connsiteY5437"/>
              </a:cxn>
              <a:cxn ang="0">
                <a:pos x="connsiteX5438" y="connsiteY5438"/>
              </a:cxn>
              <a:cxn ang="0">
                <a:pos x="connsiteX5439" y="connsiteY5439"/>
              </a:cxn>
              <a:cxn ang="0">
                <a:pos x="connsiteX5440" y="connsiteY5440"/>
              </a:cxn>
              <a:cxn ang="0">
                <a:pos x="connsiteX5441" y="connsiteY5441"/>
              </a:cxn>
              <a:cxn ang="0">
                <a:pos x="connsiteX5442" y="connsiteY5442"/>
              </a:cxn>
              <a:cxn ang="0">
                <a:pos x="connsiteX5443" y="connsiteY5443"/>
              </a:cxn>
              <a:cxn ang="0">
                <a:pos x="connsiteX5444" y="connsiteY5444"/>
              </a:cxn>
              <a:cxn ang="0">
                <a:pos x="connsiteX5445" y="connsiteY5445"/>
              </a:cxn>
              <a:cxn ang="0">
                <a:pos x="connsiteX5446" y="connsiteY5446"/>
              </a:cxn>
              <a:cxn ang="0">
                <a:pos x="connsiteX5447" y="connsiteY5447"/>
              </a:cxn>
              <a:cxn ang="0">
                <a:pos x="connsiteX5448" y="connsiteY5448"/>
              </a:cxn>
              <a:cxn ang="0">
                <a:pos x="connsiteX5449" y="connsiteY5449"/>
              </a:cxn>
              <a:cxn ang="0">
                <a:pos x="connsiteX5450" y="connsiteY5450"/>
              </a:cxn>
              <a:cxn ang="0">
                <a:pos x="connsiteX5451" y="connsiteY5451"/>
              </a:cxn>
              <a:cxn ang="0">
                <a:pos x="connsiteX5452" y="connsiteY5452"/>
              </a:cxn>
              <a:cxn ang="0">
                <a:pos x="connsiteX5453" y="connsiteY5453"/>
              </a:cxn>
              <a:cxn ang="0">
                <a:pos x="connsiteX5454" y="connsiteY5454"/>
              </a:cxn>
              <a:cxn ang="0">
                <a:pos x="connsiteX5455" y="connsiteY5455"/>
              </a:cxn>
              <a:cxn ang="0">
                <a:pos x="connsiteX5456" y="connsiteY5456"/>
              </a:cxn>
              <a:cxn ang="0">
                <a:pos x="connsiteX5457" y="connsiteY5457"/>
              </a:cxn>
              <a:cxn ang="0">
                <a:pos x="connsiteX5458" y="connsiteY5458"/>
              </a:cxn>
              <a:cxn ang="0">
                <a:pos x="connsiteX5459" y="connsiteY5459"/>
              </a:cxn>
              <a:cxn ang="0">
                <a:pos x="connsiteX5460" y="connsiteY5460"/>
              </a:cxn>
              <a:cxn ang="0">
                <a:pos x="connsiteX5461" y="connsiteY5461"/>
              </a:cxn>
              <a:cxn ang="0">
                <a:pos x="connsiteX5462" y="connsiteY5462"/>
              </a:cxn>
              <a:cxn ang="0">
                <a:pos x="connsiteX5463" y="connsiteY5463"/>
              </a:cxn>
              <a:cxn ang="0">
                <a:pos x="connsiteX5464" y="connsiteY5464"/>
              </a:cxn>
              <a:cxn ang="0">
                <a:pos x="connsiteX5465" y="connsiteY5465"/>
              </a:cxn>
              <a:cxn ang="0">
                <a:pos x="connsiteX5466" y="connsiteY5466"/>
              </a:cxn>
              <a:cxn ang="0">
                <a:pos x="connsiteX5467" y="connsiteY5467"/>
              </a:cxn>
              <a:cxn ang="0">
                <a:pos x="connsiteX5468" y="connsiteY5468"/>
              </a:cxn>
              <a:cxn ang="0">
                <a:pos x="connsiteX5469" y="connsiteY5469"/>
              </a:cxn>
              <a:cxn ang="0">
                <a:pos x="connsiteX5470" y="connsiteY5470"/>
              </a:cxn>
              <a:cxn ang="0">
                <a:pos x="connsiteX5471" y="connsiteY5471"/>
              </a:cxn>
              <a:cxn ang="0">
                <a:pos x="connsiteX5472" y="connsiteY5472"/>
              </a:cxn>
              <a:cxn ang="0">
                <a:pos x="connsiteX5473" y="connsiteY5473"/>
              </a:cxn>
              <a:cxn ang="0">
                <a:pos x="connsiteX5474" y="connsiteY5474"/>
              </a:cxn>
              <a:cxn ang="0">
                <a:pos x="connsiteX5475" y="connsiteY5475"/>
              </a:cxn>
              <a:cxn ang="0">
                <a:pos x="connsiteX5476" y="connsiteY5476"/>
              </a:cxn>
              <a:cxn ang="0">
                <a:pos x="connsiteX5477" y="connsiteY5477"/>
              </a:cxn>
              <a:cxn ang="0">
                <a:pos x="connsiteX5478" y="connsiteY5478"/>
              </a:cxn>
              <a:cxn ang="0">
                <a:pos x="connsiteX5479" y="connsiteY5479"/>
              </a:cxn>
              <a:cxn ang="0">
                <a:pos x="connsiteX5480" y="connsiteY5480"/>
              </a:cxn>
              <a:cxn ang="0">
                <a:pos x="connsiteX5481" y="connsiteY5481"/>
              </a:cxn>
              <a:cxn ang="0">
                <a:pos x="connsiteX5482" y="connsiteY5482"/>
              </a:cxn>
              <a:cxn ang="0">
                <a:pos x="connsiteX5483" y="connsiteY5483"/>
              </a:cxn>
              <a:cxn ang="0">
                <a:pos x="connsiteX5484" y="connsiteY5484"/>
              </a:cxn>
              <a:cxn ang="0">
                <a:pos x="connsiteX5485" y="connsiteY5485"/>
              </a:cxn>
              <a:cxn ang="0">
                <a:pos x="connsiteX5486" y="connsiteY5486"/>
              </a:cxn>
              <a:cxn ang="0">
                <a:pos x="connsiteX5487" y="connsiteY5487"/>
              </a:cxn>
              <a:cxn ang="0">
                <a:pos x="connsiteX5488" y="connsiteY5488"/>
              </a:cxn>
              <a:cxn ang="0">
                <a:pos x="connsiteX5489" y="connsiteY5489"/>
              </a:cxn>
              <a:cxn ang="0">
                <a:pos x="connsiteX5490" y="connsiteY5490"/>
              </a:cxn>
              <a:cxn ang="0">
                <a:pos x="connsiteX5491" y="connsiteY5491"/>
              </a:cxn>
              <a:cxn ang="0">
                <a:pos x="connsiteX5492" y="connsiteY5492"/>
              </a:cxn>
              <a:cxn ang="0">
                <a:pos x="connsiteX5493" y="connsiteY5493"/>
              </a:cxn>
              <a:cxn ang="0">
                <a:pos x="connsiteX5494" y="connsiteY5494"/>
              </a:cxn>
              <a:cxn ang="0">
                <a:pos x="connsiteX5495" y="connsiteY5495"/>
              </a:cxn>
              <a:cxn ang="0">
                <a:pos x="connsiteX5496" y="connsiteY5496"/>
              </a:cxn>
              <a:cxn ang="0">
                <a:pos x="connsiteX5497" y="connsiteY5497"/>
              </a:cxn>
              <a:cxn ang="0">
                <a:pos x="connsiteX5498" y="connsiteY5498"/>
              </a:cxn>
              <a:cxn ang="0">
                <a:pos x="connsiteX5499" y="connsiteY5499"/>
              </a:cxn>
              <a:cxn ang="0">
                <a:pos x="connsiteX5500" y="connsiteY5500"/>
              </a:cxn>
              <a:cxn ang="0">
                <a:pos x="connsiteX5501" y="connsiteY5501"/>
              </a:cxn>
              <a:cxn ang="0">
                <a:pos x="connsiteX5502" y="connsiteY5502"/>
              </a:cxn>
              <a:cxn ang="0">
                <a:pos x="connsiteX5503" y="connsiteY5503"/>
              </a:cxn>
              <a:cxn ang="0">
                <a:pos x="connsiteX5504" y="connsiteY5504"/>
              </a:cxn>
              <a:cxn ang="0">
                <a:pos x="connsiteX5505" y="connsiteY5505"/>
              </a:cxn>
              <a:cxn ang="0">
                <a:pos x="connsiteX5506" y="connsiteY5506"/>
              </a:cxn>
              <a:cxn ang="0">
                <a:pos x="connsiteX5507" y="connsiteY5507"/>
              </a:cxn>
              <a:cxn ang="0">
                <a:pos x="connsiteX5508" y="connsiteY5508"/>
              </a:cxn>
              <a:cxn ang="0">
                <a:pos x="connsiteX5509" y="connsiteY5509"/>
              </a:cxn>
              <a:cxn ang="0">
                <a:pos x="connsiteX5510" y="connsiteY5510"/>
              </a:cxn>
              <a:cxn ang="0">
                <a:pos x="connsiteX5511" y="connsiteY5511"/>
              </a:cxn>
              <a:cxn ang="0">
                <a:pos x="connsiteX5512" y="connsiteY5512"/>
              </a:cxn>
              <a:cxn ang="0">
                <a:pos x="connsiteX5513" y="connsiteY5513"/>
              </a:cxn>
              <a:cxn ang="0">
                <a:pos x="connsiteX5514" y="connsiteY5514"/>
              </a:cxn>
              <a:cxn ang="0">
                <a:pos x="connsiteX5515" y="connsiteY5515"/>
              </a:cxn>
              <a:cxn ang="0">
                <a:pos x="connsiteX5516" y="connsiteY5516"/>
              </a:cxn>
              <a:cxn ang="0">
                <a:pos x="connsiteX5517" y="connsiteY5517"/>
              </a:cxn>
              <a:cxn ang="0">
                <a:pos x="connsiteX5518" y="connsiteY5518"/>
              </a:cxn>
              <a:cxn ang="0">
                <a:pos x="connsiteX5519" y="connsiteY5519"/>
              </a:cxn>
              <a:cxn ang="0">
                <a:pos x="connsiteX5520" y="connsiteY5520"/>
              </a:cxn>
              <a:cxn ang="0">
                <a:pos x="connsiteX5521" y="connsiteY5521"/>
              </a:cxn>
              <a:cxn ang="0">
                <a:pos x="connsiteX5522" y="connsiteY5522"/>
              </a:cxn>
              <a:cxn ang="0">
                <a:pos x="connsiteX5523" y="connsiteY5523"/>
              </a:cxn>
              <a:cxn ang="0">
                <a:pos x="connsiteX5524" y="connsiteY5524"/>
              </a:cxn>
              <a:cxn ang="0">
                <a:pos x="connsiteX5525" y="connsiteY5525"/>
              </a:cxn>
              <a:cxn ang="0">
                <a:pos x="connsiteX5526" y="connsiteY5526"/>
              </a:cxn>
              <a:cxn ang="0">
                <a:pos x="connsiteX5527" y="connsiteY5527"/>
              </a:cxn>
              <a:cxn ang="0">
                <a:pos x="connsiteX5528" y="connsiteY5528"/>
              </a:cxn>
              <a:cxn ang="0">
                <a:pos x="connsiteX5529" y="connsiteY5529"/>
              </a:cxn>
              <a:cxn ang="0">
                <a:pos x="connsiteX5530" y="connsiteY5530"/>
              </a:cxn>
              <a:cxn ang="0">
                <a:pos x="connsiteX5531" y="connsiteY5531"/>
              </a:cxn>
              <a:cxn ang="0">
                <a:pos x="connsiteX5532" y="connsiteY5532"/>
              </a:cxn>
              <a:cxn ang="0">
                <a:pos x="connsiteX5533" y="connsiteY5533"/>
              </a:cxn>
              <a:cxn ang="0">
                <a:pos x="connsiteX5534" y="connsiteY5534"/>
              </a:cxn>
              <a:cxn ang="0">
                <a:pos x="connsiteX5535" y="connsiteY5535"/>
              </a:cxn>
              <a:cxn ang="0">
                <a:pos x="connsiteX5536" y="connsiteY5536"/>
              </a:cxn>
              <a:cxn ang="0">
                <a:pos x="connsiteX5537" y="connsiteY5537"/>
              </a:cxn>
              <a:cxn ang="0">
                <a:pos x="connsiteX5538" y="connsiteY5538"/>
              </a:cxn>
              <a:cxn ang="0">
                <a:pos x="connsiteX5539" y="connsiteY5539"/>
              </a:cxn>
              <a:cxn ang="0">
                <a:pos x="connsiteX5540" y="connsiteY5540"/>
              </a:cxn>
              <a:cxn ang="0">
                <a:pos x="connsiteX5541" y="connsiteY5541"/>
              </a:cxn>
              <a:cxn ang="0">
                <a:pos x="connsiteX5542" y="connsiteY5542"/>
              </a:cxn>
              <a:cxn ang="0">
                <a:pos x="connsiteX5543" y="connsiteY5543"/>
              </a:cxn>
              <a:cxn ang="0">
                <a:pos x="connsiteX5544" y="connsiteY5544"/>
              </a:cxn>
              <a:cxn ang="0">
                <a:pos x="connsiteX5545" y="connsiteY5545"/>
              </a:cxn>
              <a:cxn ang="0">
                <a:pos x="connsiteX5546" y="connsiteY5546"/>
              </a:cxn>
              <a:cxn ang="0">
                <a:pos x="connsiteX5547" y="connsiteY5547"/>
              </a:cxn>
              <a:cxn ang="0">
                <a:pos x="connsiteX5548" y="connsiteY5548"/>
              </a:cxn>
              <a:cxn ang="0">
                <a:pos x="connsiteX5549" y="connsiteY5549"/>
              </a:cxn>
              <a:cxn ang="0">
                <a:pos x="connsiteX5550" y="connsiteY5550"/>
              </a:cxn>
              <a:cxn ang="0">
                <a:pos x="connsiteX5551" y="connsiteY5551"/>
              </a:cxn>
              <a:cxn ang="0">
                <a:pos x="connsiteX5552" y="connsiteY5552"/>
              </a:cxn>
              <a:cxn ang="0">
                <a:pos x="connsiteX5553" y="connsiteY5553"/>
              </a:cxn>
              <a:cxn ang="0">
                <a:pos x="connsiteX5554" y="connsiteY5554"/>
              </a:cxn>
              <a:cxn ang="0">
                <a:pos x="connsiteX5555" y="connsiteY5555"/>
              </a:cxn>
              <a:cxn ang="0">
                <a:pos x="connsiteX5556" y="connsiteY5556"/>
              </a:cxn>
              <a:cxn ang="0">
                <a:pos x="connsiteX5557" y="connsiteY5557"/>
              </a:cxn>
              <a:cxn ang="0">
                <a:pos x="connsiteX5558" y="connsiteY5558"/>
              </a:cxn>
              <a:cxn ang="0">
                <a:pos x="connsiteX5559" y="connsiteY5559"/>
              </a:cxn>
              <a:cxn ang="0">
                <a:pos x="connsiteX5560" y="connsiteY5560"/>
              </a:cxn>
              <a:cxn ang="0">
                <a:pos x="connsiteX5561" y="connsiteY5561"/>
              </a:cxn>
              <a:cxn ang="0">
                <a:pos x="connsiteX5562" y="connsiteY5562"/>
              </a:cxn>
              <a:cxn ang="0">
                <a:pos x="connsiteX5563" y="connsiteY5563"/>
              </a:cxn>
              <a:cxn ang="0">
                <a:pos x="connsiteX5564" y="connsiteY5564"/>
              </a:cxn>
              <a:cxn ang="0">
                <a:pos x="connsiteX5565" y="connsiteY5565"/>
              </a:cxn>
              <a:cxn ang="0">
                <a:pos x="connsiteX5566" y="connsiteY5566"/>
              </a:cxn>
              <a:cxn ang="0">
                <a:pos x="connsiteX5567" y="connsiteY5567"/>
              </a:cxn>
              <a:cxn ang="0">
                <a:pos x="connsiteX5568" y="connsiteY5568"/>
              </a:cxn>
              <a:cxn ang="0">
                <a:pos x="connsiteX5569" y="connsiteY5569"/>
              </a:cxn>
              <a:cxn ang="0">
                <a:pos x="connsiteX5570" y="connsiteY5570"/>
              </a:cxn>
              <a:cxn ang="0">
                <a:pos x="connsiteX5571" y="connsiteY5571"/>
              </a:cxn>
              <a:cxn ang="0">
                <a:pos x="connsiteX5572" y="connsiteY5572"/>
              </a:cxn>
              <a:cxn ang="0">
                <a:pos x="connsiteX5573" y="connsiteY5573"/>
              </a:cxn>
              <a:cxn ang="0">
                <a:pos x="connsiteX5574" y="connsiteY5574"/>
              </a:cxn>
              <a:cxn ang="0">
                <a:pos x="connsiteX5575" y="connsiteY5575"/>
              </a:cxn>
              <a:cxn ang="0">
                <a:pos x="connsiteX5576" y="connsiteY5576"/>
              </a:cxn>
              <a:cxn ang="0">
                <a:pos x="connsiteX5577" y="connsiteY5577"/>
              </a:cxn>
              <a:cxn ang="0">
                <a:pos x="connsiteX5578" y="connsiteY5578"/>
              </a:cxn>
              <a:cxn ang="0">
                <a:pos x="connsiteX5579" y="connsiteY5579"/>
              </a:cxn>
              <a:cxn ang="0">
                <a:pos x="connsiteX5580" y="connsiteY5580"/>
              </a:cxn>
              <a:cxn ang="0">
                <a:pos x="connsiteX5581" y="connsiteY5581"/>
              </a:cxn>
              <a:cxn ang="0">
                <a:pos x="connsiteX5582" y="connsiteY5582"/>
              </a:cxn>
              <a:cxn ang="0">
                <a:pos x="connsiteX5583" y="connsiteY5583"/>
              </a:cxn>
              <a:cxn ang="0">
                <a:pos x="connsiteX5584" y="connsiteY5584"/>
              </a:cxn>
              <a:cxn ang="0">
                <a:pos x="connsiteX5585" y="connsiteY5585"/>
              </a:cxn>
              <a:cxn ang="0">
                <a:pos x="connsiteX5586" y="connsiteY5586"/>
              </a:cxn>
              <a:cxn ang="0">
                <a:pos x="connsiteX5587" y="connsiteY5587"/>
              </a:cxn>
              <a:cxn ang="0">
                <a:pos x="connsiteX5588" y="connsiteY5588"/>
              </a:cxn>
              <a:cxn ang="0">
                <a:pos x="connsiteX5589" y="connsiteY5589"/>
              </a:cxn>
              <a:cxn ang="0">
                <a:pos x="connsiteX5590" y="connsiteY5590"/>
              </a:cxn>
              <a:cxn ang="0">
                <a:pos x="connsiteX5591" y="connsiteY5591"/>
              </a:cxn>
              <a:cxn ang="0">
                <a:pos x="connsiteX5592" y="connsiteY5592"/>
              </a:cxn>
              <a:cxn ang="0">
                <a:pos x="connsiteX5593" y="connsiteY5593"/>
              </a:cxn>
              <a:cxn ang="0">
                <a:pos x="connsiteX5594" y="connsiteY5594"/>
              </a:cxn>
              <a:cxn ang="0">
                <a:pos x="connsiteX5595" y="connsiteY5595"/>
              </a:cxn>
              <a:cxn ang="0">
                <a:pos x="connsiteX5596" y="connsiteY5596"/>
              </a:cxn>
              <a:cxn ang="0">
                <a:pos x="connsiteX5597" y="connsiteY5597"/>
              </a:cxn>
              <a:cxn ang="0">
                <a:pos x="connsiteX5598" y="connsiteY5598"/>
              </a:cxn>
              <a:cxn ang="0">
                <a:pos x="connsiteX5599" y="connsiteY5599"/>
              </a:cxn>
              <a:cxn ang="0">
                <a:pos x="connsiteX5600" y="connsiteY5600"/>
              </a:cxn>
              <a:cxn ang="0">
                <a:pos x="connsiteX5601" y="connsiteY5601"/>
              </a:cxn>
              <a:cxn ang="0">
                <a:pos x="connsiteX5602" y="connsiteY5602"/>
              </a:cxn>
              <a:cxn ang="0">
                <a:pos x="connsiteX5603" y="connsiteY5603"/>
              </a:cxn>
              <a:cxn ang="0">
                <a:pos x="connsiteX5604" y="connsiteY5604"/>
              </a:cxn>
              <a:cxn ang="0">
                <a:pos x="connsiteX5605" y="connsiteY5605"/>
              </a:cxn>
              <a:cxn ang="0">
                <a:pos x="connsiteX5606" y="connsiteY5606"/>
              </a:cxn>
              <a:cxn ang="0">
                <a:pos x="connsiteX5607" y="connsiteY5607"/>
              </a:cxn>
              <a:cxn ang="0">
                <a:pos x="connsiteX5608" y="connsiteY5608"/>
              </a:cxn>
              <a:cxn ang="0">
                <a:pos x="connsiteX5609" y="connsiteY5609"/>
              </a:cxn>
              <a:cxn ang="0">
                <a:pos x="connsiteX5610" y="connsiteY5610"/>
              </a:cxn>
              <a:cxn ang="0">
                <a:pos x="connsiteX5611" y="connsiteY5611"/>
              </a:cxn>
              <a:cxn ang="0">
                <a:pos x="connsiteX5612" y="connsiteY5612"/>
              </a:cxn>
              <a:cxn ang="0">
                <a:pos x="connsiteX5613" y="connsiteY5613"/>
              </a:cxn>
              <a:cxn ang="0">
                <a:pos x="connsiteX5614" y="connsiteY5614"/>
              </a:cxn>
              <a:cxn ang="0">
                <a:pos x="connsiteX5615" y="connsiteY5615"/>
              </a:cxn>
              <a:cxn ang="0">
                <a:pos x="connsiteX5616" y="connsiteY5616"/>
              </a:cxn>
              <a:cxn ang="0">
                <a:pos x="connsiteX5617" y="connsiteY5617"/>
              </a:cxn>
              <a:cxn ang="0">
                <a:pos x="connsiteX5618" y="connsiteY5618"/>
              </a:cxn>
              <a:cxn ang="0">
                <a:pos x="connsiteX5619" y="connsiteY5619"/>
              </a:cxn>
              <a:cxn ang="0">
                <a:pos x="connsiteX5620" y="connsiteY5620"/>
              </a:cxn>
              <a:cxn ang="0">
                <a:pos x="connsiteX5621" y="connsiteY5621"/>
              </a:cxn>
              <a:cxn ang="0">
                <a:pos x="connsiteX5622" y="connsiteY5622"/>
              </a:cxn>
              <a:cxn ang="0">
                <a:pos x="connsiteX5623" y="connsiteY5623"/>
              </a:cxn>
              <a:cxn ang="0">
                <a:pos x="connsiteX5624" y="connsiteY5624"/>
              </a:cxn>
              <a:cxn ang="0">
                <a:pos x="connsiteX5625" y="connsiteY5625"/>
              </a:cxn>
              <a:cxn ang="0">
                <a:pos x="connsiteX5626" y="connsiteY5626"/>
              </a:cxn>
              <a:cxn ang="0">
                <a:pos x="connsiteX5627" y="connsiteY5627"/>
              </a:cxn>
              <a:cxn ang="0">
                <a:pos x="connsiteX5628" y="connsiteY5628"/>
              </a:cxn>
              <a:cxn ang="0">
                <a:pos x="connsiteX5629" y="connsiteY5629"/>
              </a:cxn>
              <a:cxn ang="0">
                <a:pos x="connsiteX5630" y="connsiteY5630"/>
              </a:cxn>
              <a:cxn ang="0">
                <a:pos x="connsiteX5631" y="connsiteY5631"/>
              </a:cxn>
              <a:cxn ang="0">
                <a:pos x="connsiteX5632" y="connsiteY5632"/>
              </a:cxn>
              <a:cxn ang="0">
                <a:pos x="connsiteX5633" y="connsiteY5633"/>
              </a:cxn>
              <a:cxn ang="0">
                <a:pos x="connsiteX5634" y="connsiteY5634"/>
              </a:cxn>
              <a:cxn ang="0">
                <a:pos x="connsiteX5635" y="connsiteY5635"/>
              </a:cxn>
              <a:cxn ang="0">
                <a:pos x="connsiteX5636" y="connsiteY5636"/>
              </a:cxn>
              <a:cxn ang="0">
                <a:pos x="connsiteX5637" y="connsiteY5637"/>
              </a:cxn>
              <a:cxn ang="0">
                <a:pos x="connsiteX5638" y="connsiteY5638"/>
              </a:cxn>
              <a:cxn ang="0">
                <a:pos x="connsiteX5639" y="connsiteY5639"/>
              </a:cxn>
              <a:cxn ang="0">
                <a:pos x="connsiteX5640" y="connsiteY5640"/>
              </a:cxn>
              <a:cxn ang="0">
                <a:pos x="connsiteX5641" y="connsiteY5641"/>
              </a:cxn>
            </a:cxnLst>
            <a:rect l="l" t="t" r="r" b="b"/>
            <a:pathLst>
              <a:path w="14424775" h="7061576">
                <a:moveTo>
                  <a:pt x="13657497" y="6754583"/>
                </a:moveTo>
                <a:lnTo>
                  <a:pt x="13704757" y="6815387"/>
                </a:lnTo>
                <a:lnTo>
                  <a:pt x="13780558" y="6815387"/>
                </a:lnTo>
                <a:lnTo>
                  <a:pt x="13763691" y="6891208"/>
                </a:lnTo>
                <a:lnTo>
                  <a:pt x="13810953" y="6952011"/>
                </a:lnTo>
                <a:lnTo>
                  <a:pt x="13742658" y="6985754"/>
                </a:lnTo>
                <a:lnTo>
                  <a:pt x="13725790" y="7061576"/>
                </a:lnTo>
                <a:lnTo>
                  <a:pt x="13657497" y="7027832"/>
                </a:lnTo>
                <a:lnTo>
                  <a:pt x="13589203" y="7061576"/>
                </a:lnTo>
                <a:lnTo>
                  <a:pt x="13572335" y="6985754"/>
                </a:lnTo>
                <a:lnTo>
                  <a:pt x="13504040" y="6952011"/>
                </a:lnTo>
                <a:lnTo>
                  <a:pt x="13551302" y="6891208"/>
                </a:lnTo>
                <a:lnTo>
                  <a:pt x="13534435" y="6815387"/>
                </a:lnTo>
                <a:lnTo>
                  <a:pt x="13610236" y="6815387"/>
                </a:lnTo>
                <a:close/>
                <a:moveTo>
                  <a:pt x="12736765" y="6754583"/>
                </a:moveTo>
                <a:lnTo>
                  <a:pt x="12784025" y="6815387"/>
                </a:lnTo>
                <a:lnTo>
                  <a:pt x="12859826" y="6815387"/>
                </a:lnTo>
                <a:lnTo>
                  <a:pt x="12842959" y="6891208"/>
                </a:lnTo>
                <a:lnTo>
                  <a:pt x="12890221" y="6952011"/>
                </a:lnTo>
                <a:lnTo>
                  <a:pt x="12821926" y="6985754"/>
                </a:lnTo>
                <a:lnTo>
                  <a:pt x="12805058" y="7061576"/>
                </a:lnTo>
                <a:lnTo>
                  <a:pt x="12736765" y="7027832"/>
                </a:lnTo>
                <a:lnTo>
                  <a:pt x="12668471" y="7061576"/>
                </a:lnTo>
                <a:lnTo>
                  <a:pt x="12651603" y="6985754"/>
                </a:lnTo>
                <a:lnTo>
                  <a:pt x="12583308" y="6952011"/>
                </a:lnTo>
                <a:lnTo>
                  <a:pt x="12630570" y="6891208"/>
                </a:lnTo>
                <a:lnTo>
                  <a:pt x="12613703" y="6815387"/>
                </a:lnTo>
                <a:lnTo>
                  <a:pt x="12689504" y="6815387"/>
                </a:lnTo>
                <a:close/>
                <a:moveTo>
                  <a:pt x="3529504" y="6754582"/>
                </a:moveTo>
                <a:lnTo>
                  <a:pt x="3576766" y="6815386"/>
                </a:lnTo>
                <a:lnTo>
                  <a:pt x="3652561" y="6815386"/>
                </a:lnTo>
                <a:lnTo>
                  <a:pt x="3635698" y="6891207"/>
                </a:lnTo>
                <a:lnTo>
                  <a:pt x="3682959" y="6952010"/>
                </a:lnTo>
                <a:lnTo>
                  <a:pt x="3614667" y="6985753"/>
                </a:lnTo>
                <a:lnTo>
                  <a:pt x="3597798" y="7061575"/>
                </a:lnTo>
                <a:lnTo>
                  <a:pt x="3529504" y="7027831"/>
                </a:lnTo>
                <a:lnTo>
                  <a:pt x="3461208" y="7061575"/>
                </a:lnTo>
                <a:lnTo>
                  <a:pt x="3444339" y="6985753"/>
                </a:lnTo>
                <a:lnTo>
                  <a:pt x="3376053" y="6952010"/>
                </a:lnTo>
                <a:lnTo>
                  <a:pt x="3423306" y="6891207"/>
                </a:lnTo>
                <a:lnTo>
                  <a:pt x="3406447" y="6815386"/>
                </a:lnTo>
                <a:lnTo>
                  <a:pt x="3482239" y="6815386"/>
                </a:lnTo>
                <a:close/>
                <a:moveTo>
                  <a:pt x="12429854" y="6447558"/>
                </a:moveTo>
                <a:lnTo>
                  <a:pt x="12477114" y="6508362"/>
                </a:lnTo>
                <a:lnTo>
                  <a:pt x="12552915" y="6508362"/>
                </a:lnTo>
                <a:lnTo>
                  <a:pt x="12536048" y="6584183"/>
                </a:lnTo>
                <a:lnTo>
                  <a:pt x="12583309" y="6644985"/>
                </a:lnTo>
                <a:lnTo>
                  <a:pt x="12630570" y="6584183"/>
                </a:lnTo>
                <a:lnTo>
                  <a:pt x="12613703" y="6508362"/>
                </a:lnTo>
                <a:lnTo>
                  <a:pt x="12689504" y="6508362"/>
                </a:lnTo>
                <a:lnTo>
                  <a:pt x="12736765" y="6447558"/>
                </a:lnTo>
                <a:lnTo>
                  <a:pt x="12784025" y="6508362"/>
                </a:lnTo>
                <a:lnTo>
                  <a:pt x="12859826" y="6508362"/>
                </a:lnTo>
                <a:lnTo>
                  <a:pt x="12842959" y="6584183"/>
                </a:lnTo>
                <a:lnTo>
                  <a:pt x="12890220" y="6644984"/>
                </a:lnTo>
                <a:lnTo>
                  <a:pt x="12937480" y="6584183"/>
                </a:lnTo>
                <a:lnTo>
                  <a:pt x="12920613" y="6508362"/>
                </a:lnTo>
                <a:lnTo>
                  <a:pt x="12996414" y="6508362"/>
                </a:lnTo>
                <a:lnTo>
                  <a:pt x="13043675" y="6447558"/>
                </a:lnTo>
                <a:lnTo>
                  <a:pt x="13090935" y="6508362"/>
                </a:lnTo>
                <a:lnTo>
                  <a:pt x="13166736" y="6508362"/>
                </a:lnTo>
                <a:lnTo>
                  <a:pt x="13149869" y="6584183"/>
                </a:lnTo>
                <a:lnTo>
                  <a:pt x="13197131" y="6644986"/>
                </a:lnTo>
                <a:lnTo>
                  <a:pt x="13128836" y="6678729"/>
                </a:lnTo>
                <a:lnTo>
                  <a:pt x="13111968" y="6754551"/>
                </a:lnTo>
                <a:lnTo>
                  <a:pt x="13043675" y="6720807"/>
                </a:lnTo>
                <a:lnTo>
                  <a:pt x="12975381" y="6754551"/>
                </a:lnTo>
                <a:lnTo>
                  <a:pt x="12958513" y="6678729"/>
                </a:lnTo>
                <a:lnTo>
                  <a:pt x="12890220" y="6644987"/>
                </a:lnTo>
                <a:lnTo>
                  <a:pt x="12821926" y="6678729"/>
                </a:lnTo>
                <a:lnTo>
                  <a:pt x="12805058" y="6754551"/>
                </a:lnTo>
                <a:lnTo>
                  <a:pt x="12736765" y="6720807"/>
                </a:lnTo>
                <a:lnTo>
                  <a:pt x="12668471" y="6754551"/>
                </a:lnTo>
                <a:lnTo>
                  <a:pt x="12651603" y="6678729"/>
                </a:lnTo>
                <a:lnTo>
                  <a:pt x="12583309" y="6644987"/>
                </a:lnTo>
                <a:lnTo>
                  <a:pt x="12515015" y="6678729"/>
                </a:lnTo>
                <a:lnTo>
                  <a:pt x="12498147" y="6754551"/>
                </a:lnTo>
                <a:lnTo>
                  <a:pt x="12429854" y="6720807"/>
                </a:lnTo>
                <a:lnTo>
                  <a:pt x="12361560" y="6754551"/>
                </a:lnTo>
                <a:lnTo>
                  <a:pt x="12344692" y="6678729"/>
                </a:lnTo>
                <a:lnTo>
                  <a:pt x="12276397" y="6644986"/>
                </a:lnTo>
                <a:lnTo>
                  <a:pt x="12323659" y="6584183"/>
                </a:lnTo>
                <a:lnTo>
                  <a:pt x="12306792" y="6508362"/>
                </a:lnTo>
                <a:lnTo>
                  <a:pt x="12382593" y="6508362"/>
                </a:lnTo>
                <a:close/>
                <a:moveTo>
                  <a:pt x="11816032" y="6447558"/>
                </a:moveTo>
                <a:lnTo>
                  <a:pt x="11863292" y="6508362"/>
                </a:lnTo>
                <a:lnTo>
                  <a:pt x="11939093" y="6508362"/>
                </a:lnTo>
                <a:lnTo>
                  <a:pt x="11922226" y="6584183"/>
                </a:lnTo>
                <a:lnTo>
                  <a:pt x="11969488" y="6644986"/>
                </a:lnTo>
                <a:lnTo>
                  <a:pt x="11901193" y="6678729"/>
                </a:lnTo>
                <a:lnTo>
                  <a:pt x="11884325" y="6754551"/>
                </a:lnTo>
                <a:lnTo>
                  <a:pt x="11816032" y="6720807"/>
                </a:lnTo>
                <a:lnTo>
                  <a:pt x="11747738" y="6754551"/>
                </a:lnTo>
                <a:lnTo>
                  <a:pt x="11730870" y="6678729"/>
                </a:lnTo>
                <a:lnTo>
                  <a:pt x="11662575" y="6644986"/>
                </a:lnTo>
                <a:lnTo>
                  <a:pt x="11709837" y="6584183"/>
                </a:lnTo>
                <a:lnTo>
                  <a:pt x="11692970" y="6508362"/>
                </a:lnTo>
                <a:lnTo>
                  <a:pt x="11768771" y="6508362"/>
                </a:lnTo>
                <a:close/>
                <a:moveTo>
                  <a:pt x="3529504" y="6447557"/>
                </a:moveTo>
                <a:lnTo>
                  <a:pt x="3576766" y="6508361"/>
                </a:lnTo>
                <a:lnTo>
                  <a:pt x="3652561" y="6508361"/>
                </a:lnTo>
                <a:lnTo>
                  <a:pt x="3635698" y="6584182"/>
                </a:lnTo>
                <a:lnTo>
                  <a:pt x="3682959" y="6644984"/>
                </a:lnTo>
                <a:lnTo>
                  <a:pt x="3730216" y="6584182"/>
                </a:lnTo>
                <a:lnTo>
                  <a:pt x="3713352" y="6508361"/>
                </a:lnTo>
                <a:lnTo>
                  <a:pt x="3789147" y="6508361"/>
                </a:lnTo>
                <a:lnTo>
                  <a:pt x="3836409" y="6447557"/>
                </a:lnTo>
                <a:lnTo>
                  <a:pt x="3883663" y="6508361"/>
                </a:lnTo>
                <a:lnTo>
                  <a:pt x="3959474" y="6508361"/>
                </a:lnTo>
                <a:lnTo>
                  <a:pt x="3942607" y="6584182"/>
                </a:lnTo>
                <a:lnTo>
                  <a:pt x="3989868" y="6644985"/>
                </a:lnTo>
                <a:lnTo>
                  <a:pt x="3921568" y="6678728"/>
                </a:lnTo>
                <a:lnTo>
                  <a:pt x="3904696" y="6754550"/>
                </a:lnTo>
                <a:lnTo>
                  <a:pt x="3836409" y="6720806"/>
                </a:lnTo>
                <a:lnTo>
                  <a:pt x="3768115" y="6754550"/>
                </a:lnTo>
                <a:lnTo>
                  <a:pt x="3751246" y="6678728"/>
                </a:lnTo>
                <a:lnTo>
                  <a:pt x="3682959" y="6644985"/>
                </a:lnTo>
                <a:lnTo>
                  <a:pt x="3614667" y="6678728"/>
                </a:lnTo>
                <a:lnTo>
                  <a:pt x="3597798" y="6754550"/>
                </a:lnTo>
                <a:lnTo>
                  <a:pt x="3529504" y="6720806"/>
                </a:lnTo>
                <a:lnTo>
                  <a:pt x="3461208" y="6754550"/>
                </a:lnTo>
                <a:lnTo>
                  <a:pt x="3444339" y="6678728"/>
                </a:lnTo>
                <a:lnTo>
                  <a:pt x="3376053" y="6644985"/>
                </a:lnTo>
                <a:lnTo>
                  <a:pt x="3423306" y="6584182"/>
                </a:lnTo>
                <a:lnTo>
                  <a:pt x="3406447" y="6508361"/>
                </a:lnTo>
                <a:lnTo>
                  <a:pt x="3482239" y="6508361"/>
                </a:lnTo>
                <a:close/>
                <a:moveTo>
                  <a:pt x="11509121" y="6140533"/>
                </a:moveTo>
                <a:lnTo>
                  <a:pt x="11556381" y="6201337"/>
                </a:lnTo>
                <a:lnTo>
                  <a:pt x="11632182" y="6201337"/>
                </a:lnTo>
                <a:lnTo>
                  <a:pt x="11615315" y="6277158"/>
                </a:lnTo>
                <a:lnTo>
                  <a:pt x="11662576" y="6337960"/>
                </a:lnTo>
                <a:lnTo>
                  <a:pt x="11709837" y="6277158"/>
                </a:lnTo>
                <a:lnTo>
                  <a:pt x="11692970" y="6201337"/>
                </a:lnTo>
                <a:lnTo>
                  <a:pt x="11768771" y="6201337"/>
                </a:lnTo>
                <a:lnTo>
                  <a:pt x="11816032" y="6140533"/>
                </a:lnTo>
                <a:lnTo>
                  <a:pt x="11863292" y="6201337"/>
                </a:lnTo>
                <a:lnTo>
                  <a:pt x="11939093" y="6201337"/>
                </a:lnTo>
                <a:lnTo>
                  <a:pt x="11922226" y="6277158"/>
                </a:lnTo>
                <a:lnTo>
                  <a:pt x="11969487" y="6337960"/>
                </a:lnTo>
                <a:lnTo>
                  <a:pt x="12016748" y="6277158"/>
                </a:lnTo>
                <a:lnTo>
                  <a:pt x="11999881" y="6201337"/>
                </a:lnTo>
                <a:lnTo>
                  <a:pt x="12075682" y="6201337"/>
                </a:lnTo>
                <a:lnTo>
                  <a:pt x="12122943" y="6140533"/>
                </a:lnTo>
                <a:lnTo>
                  <a:pt x="12170203" y="6201337"/>
                </a:lnTo>
                <a:lnTo>
                  <a:pt x="12246004" y="6201337"/>
                </a:lnTo>
                <a:lnTo>
                  <a:pt x="12229137" y="6277158"/>
                </a:lnTo>
                <a:lnTo>
                  <a:pt x="12276398" y="6337960"/>
                </a:lnTo>
                <a:lnTo>
                  <a:pt x="12323659" y="6277158"/>
                </a:lnTo>
                <a:lnTo>
                  <a:pt x="12306792" y="6201337"/>
                </a:lnTo>
                <a:lnTo>
                  <a:pt x="12382593" y="6201337"/>
                </a:lnTo>
                <a:lnTo>
                  <a:pt x="12429854" y="6140533"/>
                </a:lnTo>
                <a:lnTo>
                  <a:pt x="12477114" y="6201337"/>
                </a:lnTo>
                <a:lnTo>
                  <a:pt x="12552915" y="6201337"/>
                </a:lnTo>
                <a:lnTo>
                  <a:pt x="12536048" y="6277158"/>
                </a:lnTo>
                <a:lnTo>
                  <a:pt x="12583309" y="6337960"/>
                </a:lnTo>
                <a:lnTo>
                  <a:pt x="12630570" y="6277158"/>
                </a:lnTo>
                <a:lnTo>
                  <a:pt x="12613703" y="6201337"/>
                </a:lnTo>
                <a:lnTo>
                  <a:pt x="12689504" y="6201337"/>
                </a:lnTo>
                <a:lnTo>
                  <a:pt x="12736765" y="6140533"/>
                </a:lnTo>
                <a:lnTo>
                  <a:pt x="12784025" y="6201337"/>
                </a:lnTo>
                <a:lnTo>
                  <a:pt x="12859826" y="6201337"/>
                </a:lnTo>
                <a:lnTo>
                  <a:pt x="12842959" y="6277158"/>
                </a:lnTo>
                <a:lnTo>
                  <a:pt x="12890220" y="6337959"/>
                </a:lnTo>
                <a:lnTo>
                  <a:pt x="12937480" y="6277158"/>
                </a:lnTo>
                <a:lnTo>
                  <a:pt x="12920613" y="6201337"/>
                </a:lnTo>
                <a:lnTo>
                  <a:pt x="12996414" y="6201337"/>
                </a:lnTo>
                <a:lnTo>
                  <a:pt x="13043675" y="6140533"/>
                </a:lnTo>
                <a:lnTo>
                  <a:pt x="13090935" y="6201337"/>
                </a:lnTo>
                <a:lnTo>
                  <a:pt x="13166736" y="6201337"/>
                </a:lnTo>
                <a:lnTo>
                  <a:pt x="13149869" y="6277158"/>
                </a:lnTo>
                <a:lnTo>
                  <a:pt x="13197130" y="6337960"/>
                </a:lnTo>
                <a:lnTo>
                  <a:pt x="13244391" y="6277158"/>
                </a:lnTo>
                <a:lnTo>
                  <a:pt x="13227524" y="6201337"/>
                </a:lnTo>
                <a:lnTo>
                  <a:pt x="13303325" y="6201337"/>
                </a:lnTo>
                <a:lnTo>
                  <a:pt x="13350586" y="6140533"/>
                </a:lnTo>
                <a:lnTo>
                  <a:pt x="13397846" y="6201337"/>
                </a:lnTo>
                <a:lnTo>
                  <a:pt x="13473647" y="6201337"/>
                </a:lnTo>
                <a:lnTo>
                  <a:pt x="13456780" y="6277158"/>
                </a:lnTo>
                <a:lnTo>
                  <a:pt x="13504042" y="6337961"/>
                </a:lnTo>
                <a:lnTo>
                  <a:pt x="13435747" y="6371704"/>
                </a:lnTo>
                <a:lnTo>
                  <a:pt x="13418879" y="6447526"/>
                </a:lnTo>
                <a:lnTo>
                  <a:pt x="13350586" y="6413782"/>
                </a:lnTo>
                <a:lnTo>
                  <a:pt x="13282292" y="6447526"/>
                </a:lnTo>
                <a:lnTo>
                  <a:pt x="13265424" y="6371704"/>
                </a:lnTo>
                <a:lnTo>
                  <a:pt x="13197130" y="6337962"/>
                </a:lnTo>
                <a:lnTo>
                  <a:pt x="13128836" y="6371704"/>
                </a:lnTo>
                <a:lnTo>
                  <a:pt x="13111968" y="6447526"/>
                </a:lnTo>
                <a:lnTo>
                  <a:pt x="13043675" y="6413782"/>
                </a:lnTo>
                <a:lnTo>
                  <a:pt x="12975381" y="6447526"/>
                </a:lnTo>
                <a:lnTo>
                  <a:pt x="12958513" y="6371704"/>
                </a:lnTo>
                <a:lnTo>
                  <a:pt x="12890220" y="6337962"/>
                </a:lnTo>
                <a:lnTo>
                  <a:pt x="12821926" y="6371704"/>
                </a:lnTo>
                <a:lnTo>
                  <a:pt x="12805058" y="6447526"/>
                </a:lnTo>
                <a:lnTo>
                  <a:pt x="12736765" y="6413782"/>
                </a:lnTo>
                <a:lnTo>
                  <a:pt x="12668471" y="6447526"/>
                </a:lnTo>
                <a:lnTo>
                  <a:pt x="12651603" y="6371704"/>
                </a:lnTo>
                <a:lnTo>
                  <a:pt x="12583309" y="6337961"/>
                </a:lnTo>
                <a:lnTo>
                  <a:pt x="12515015" y="6371704"/>
                </a:lnTo>
                <a:lnTo>
                  <a:pt x="12498147" y="6447526"/>
                </a:lnTo>
                <a:lnTo>
                  <a:pt x="12429854" y="6413782"/>
                </a:lnTo>
                <a:lnTo>
                  <a:pt x="12361560" y="6447526"/>
                </a:lnTo>
                <a:lnTo>
                  <a:pt x="12344692" y="6371704"/>
                </a:lnTo>
                <a:lnTo>
                  <a:pt x="12276398" y="6337961"/>
                </a:lnTo>
                <a:lnTo>
                  <a:pt x="12208104" y="6371704"/>
                </a:lnTo>
                <a:lnTo>
                  <a:pt x="12191236" y="6447526"/>
                </a:lnTo>
                <a:lnTo>
                  <a:pt x="12122943" y="6413782"/>
                </a:lnTo>
                <a:lnTo>
                  <a:pt x="12054649" y="6447526"/>
                </a:lnTo>
                <a:lnTo>
                  <a:pt x="12037781" y="6371704"/>
                </a:lnTo>
                <a:lnTo>
                  <a:pt x="11969487" y="6337961"/>
                </a:lnTo>
                <a:lnTo>
                  <a:pt x="11901193" y="6371704"/>
                </a:lnTo>
                <a:lnTo>
                  <a:pt x="11884325" y="6447526"/>
                </a:lnTo>
                <a:lnTo>
                  <a:pt x="11816032" y="6413782"/>
                </a:lnTo>
                <a:lnTo>
                  <a:pt x="11747738" y="6447526"/>
                </a:lnTo>
                <a:lnTo>
                  <a:pt x="11730870" y="6371704"/>
                </a:lnTo>
                <a:lnTo>
                  <a:pt x="11662576" y="6337961"/>
                </a:lnTo>
                <a:lnTo>
                  <a:pt x="11594282" y="6371704"/>
                </a:lnTo>
                <a:lnTo>
                  <a:pt x="11577414" y="6447526"/>
                </a:lnTo>
                <a:lnTo>
                  <a:pt x="11509121" y="6413782"/>
                </a:lnTo>
                <a:lnTo>
                  <a:pt x="11440827" y="6447526"/>
                </a:lnTo>
                <a:lnTo>
                  <a:pt x="11423959" y="6371704"/>
                </a:lnTo>
                <a:lnTo>
                  <a:pt x="11355664" y="6337961"/>
                </a:lnTo>
                <a:lnTo>
                  <a:pt x="11402926" y="6277158"/>
                </a:lnTo>
                <a:lnTo>
                  <a:pt x="11386059" y="6201337"/>
                </a:lnTo>
                <a:lnTo>
                  <a:pt x="11461860" y="6201337"/>
                </a:lnTo>
                <a:close/>
                <a:moveTo>
                  <a:pt x="7826191" y="6140532"/>
                </a:moveTo>
                <a:lnTo>
                  <a:pt x="7873451" y="6201336"/>
                </a:lnTo>
                <a:lnTo>
                  <a:pt x="7949252" y="6201336"/>
                </a:lnTo>
                <a:lnTo>
                  <a:pt x="7932385" y="6277157"/>
                </a:lnTo>
                <a:lnTo>
                  <a:pt x="7979647" y="6337960"/>
                </a:lnTo>
                <a:lnTo>
                  <a:pt x="7911352" y="6371703"/>
                </a:lnTo>
                <a:lnTo>
                  <a:pt x="7894484" y="6447525"/>
                </a:lnTo>
                <a:lnTo>
                  <a:pt x="7826191" y="6413781"/>
                </a:lnTo>
                <a:lnTo>
                  <a:pt x="7757897" y="6447525"/>
                </a:lnTo>
                <a:lnTo>
                  <a:pt x="7741029" y="6371703"/>
                </a:lnTo>
                <a:lnTo>
                  <a:pt x="7672734" y="6337960"/>
                </a:lnTo>
                <a:lnTo>
                  <a:pt x="7719996" y="6277157"/>
                </a:lnTo>
                <a:lnTo>
                  <a:pt x="7703129" y="6201336"/>
                </a:lnTo>
                <a:lnTo>
                  <a:pt x="7778930" y="6201336"/>
                </a:lnTo>
                <a:close/>
                <a:moveTo>
                  <a:pt x="3836409" y="6140532"/>
                </a:moveTo>
                <a:lnTo>
                  <a:pt x="3883663" y="6201336"/>
                </a:lnTo>
                <a:lnTo>
                  <a:pt x="3959474" y="6201336"/>
                </a:lnTo>
                <a:lnTo>
                  <a:pt x="3942607" y="6277157"/>
                </a:lnTo>
                <a:lnTo>
                  <a:pt x="3989868" y="6337959"/>
                </a:lnTo>
                <a:lnTo>
                  <a:pt x="4037126" y="6277157"/>
                </a:lnTo>
                <a:lnTo>
                  <a:pt x="4020256" y="6201336"/>
                </a:lnTo>
                <a:lnTo>
                  <a:pt x="4096069" y="6201336"/>
                </a:lnTo>
                <a:lnTo>
                  <a:pt x="4143325" y="6140532"/>
                </a:lnTo>
                <a:lnTo>
                  <a:pt x="4190582" y="6201336"/>
                </a:lnTo>
                <a:lnTo>
                  <a:pt x="4266384" y="6201336"/>
                </a:lnTo>
                <a:lnTo>
                  <a:pt x="4249515" y="6277157"/>
                </a:lnTo>
                <a:lnTo>
                  <a:pt x="4296779" y="6337960"/>
                </a:lnTo>
                <a:lnTo>
                  <a:pt x="4228478" y="6371703"/>
                </a:lnTo>
                <a:lnTo>
                  <a:pt x="4211609" y="6447525"/>
                </a:lnTo>
                <a:lnTo>
                  <a:pt x="4143325" y="6413781"/>
                </a:lnTo>
                <a:lnTo>
                  <a:pt x="4075033" y="6447525"/>
                </a:lnTo>
                <a:lnTo>
                  <a:pt x="4058159" y="6371703"/>
                </a:lnTo>
                <a:lnTo>
                  <a:pt x="3989868" y="6337960"/>
                </a:lnTo>
                <a:lnTo>
                  <a:pt x="3921568" y="6371703"/>
                </a:lnTo>
                <a:lnTo>
                  <a:pt x="3904696" y="6447525"/>
                </a:lnTo>
                <a:lnTo>
                  <a:pt x="3836409" y="6413781"/>
                </a:lnTo>
                <a:lnTo>
                  <a:pt x="3768115" y="6447525"/>
                </a:lnTo>
                <a:lnTo>
                  <a:pt x="3751246" y="6371703"/>
                </a:lnTo>
                <a:lnTo>
                  <a:pt x="3682958" y="6337960"/>
                </a:lnTo>
                <a:lnTo>
                  <a:pt x="3730216" y="6277157"/>
                </a:lnTo>
                <a:lnTo>
                  <a:pt x="3713352" y="6201336"/>
                </a:lnTo>
                <a:lnTo>
                  <a:pt x="3789147" y="6201336"/>
                </a:lnTo>
                <a:close/>
                <a:moveTo>
                  <a:pt x="11509121" y="5833508"/>
                </a:moveTo>
                <a:lnTo>
                  <a:pt x="11556381" y="5894312"/>
                </a:lnTo>
                <a:lnTo>
                  <a:pt x="11632182" y="5894312"/>
                </a:lnTo>
                <a:lnTo>
                  <a:pt x="11615315" y="5970133"/>
                </a:lnTo>
                <a:lnTo>
                  <a:pt x="11662576" y="6030935"/>
                </a:lnTo>
                <a:lnTo>
                  <a:pt x="11709837" y="5970133"/>
                </a:lnTo>
                <a:lnTo>
                  <a:pt x="11692970" y="5894312"/>
                </a:lnTo>
                <a:lnTo>
                  <a:pt x="11768771" y="5894312"/>
                </a:lnTo>
                <a:lnTo>
                  <a:pt x="11816032" y="5833508"/>
                </a:lnTo>
                <a:lnTo>
                  <a:pt x="11863292" y="5894312"/>
                </a:lnTo>
                <a:lnTo>
                  <a:pt x="11939093" y="5894312"/>
                </a:lnTo>
                <a:lnTo>
                  <a:pt x="11922226" y="5970133"/>
                </a:lnTo>
                <a:lnTo>
                  <a:pt x="11969487" y="6030935"/>
                </a:lnTo>
                <a:lnTo>
                  <a:pt x="12016748" y="5970133"/>
                </a:lnTo>
                <a:lnTo>
                  <a:pt x="11999881" y="5894312"/>
                </a:lnTo>
                <a:lnTo>
                  <a:pt x="12075682" y="5894312"/>
                </a:lnTo>
                <a:lnTo>
                  <a:pt x="12122943" y="5833508"/>
                </a:lnTo>
                <a:lnTo>
                  <a:pt x="12170203" y="5894312"/>
                </a:lnTo>
                <a:lnTo>
                  <a:pt x="12246004" y="5894312"/>
                </a:lnTo>
                <a:lnTo>
                  <a:pt x="12229137" y="5970133"/>
                </a:lnTo>
                <a:lnTo>
                  <a:pt x="12276398" y="6030935"/>
                </a:lnTo>
                <a:lnTo>
                  <a:pt x="12323659" y="5970133"/>
                </a:lnTo>
                <a:lnTo>
                  <a:pt x="12306792" y="5894312"/>
                </a:lnTo>
                <a:lnTo>
                  <a:pt x="12382593" y="5894312"/>
                </a:lnTo>
                <a:lnTo>
                  <a:pt x="12429854" y="5833508"/>
                </a:lnTo>
                <a:lnTo>
                  <a:pt x="12477114" y="5894312"/>
                </a:lnTo>
                <a:lnTo>
                  <a:pt x="12552915" y="5894312"/>
                </a:lnTo>
                <a:lnTo>
                  <a:pt x="12536048" y="5970133"/>
                </a:lnTo>
                <a:lnTo>
                  <a:pt x="12583309" y="6030935"/>
                </a:lnTo>
                <a:lnTo>
                  <a:pt x="12630570" y="5970133"/>
                </a:lnTo>
                <a:lnTo>
                  <a:pt x="12613703" y="5894312"/>
                </a:lnTo>
                <a:lnTo>
                  <a:pt x="12689504" y="5894312"/>
                </a:lnTo>
                <a:lnTo>
                  <a:pt x="12736765" y="5833508"/>
                </a:lnTo>
                <a:lnTo>
                  <a:pt x="12784025" y="5894312"/>
                </a:lnTo>
                <a:lnTo>
                  <a:pt x="12859826" y="5894312"/>
                </a:lnTo>
                <a:lnTo>
                  <a:pt x="12842959" y="5970133"/>
                </a:lnTo>
                <a:lnTo>
                  <a:pt x="12890220" y="6030934"/>
                </a:lnTo>
                <a:lnTo>
                  <a:pt x="12937480" y="5970133"/>
                </a:lnTo>
                <a:lnTo>
                  <a:pt x="12920613" y="5894312"/>
                </a:lnTo>
                <a:lnTo>
                  <a:pt x="12996414" y="5894312"/>
                </a:lnTo>
                <a:lnTo>
                  <a:pt x="13043675" y="5833508"/>
                </a:lnTo>
                <a:lnTo>
                  <a:pt x="13090935" y="5894312"/>
                </a:lnTo>
                <a:lnTo>
                  <a:pt x="13166736" y="5894312"/>
                </a:lnTo>
                <a:lnTo>
                  <a:pt x="13149869" y="5970133"/>
                </a:lnTo>
                <a:lnTo>
                  <a:pt x="13197131" y="6030936"/>
                </a:lnTo>
                <a:lnTo>
                  <a:pt x="13128836" y="6064679"/>
                </a:lnTo>
                <a:lnTo>
                  <a:pt x="13111968" y="6140501"/>
                </a:lnTo>
                <a:lnTo>
                  <a:pt x="13043675" y="6106757"/>
                </a:lnTo>
                <a:lnTo>
                  <a:pt x="12975381" y="6140501"/>
                </a:lnTo>
                <a:lnTo>
                  <a:pt x="12958513" y="6064679"/>
                </a:lnTo>
                <a:lnTo>
                  <a:pt x="12890220" y="6030937"/>
                </a:lnTo>
                <a:lnTo>
                  <a:pt x="12821926" y="6064679"/>
                </a:lnTo>
                <a:lnTo>
                  <a:pt x="12805058" y="6140501"/>
                </a:lnTo>
                <a:lnTo>
                  <a:pt x="12736765" y="6106757"/>
                </a:lnTo>
                <a:lnTo>
                  <a:pt x="12668471" y="6140501"/>
                </a:lnTo>
                <a:lnTo>
                  <a:pt x="12651603" y="6064679"/>
                </a:lnTo>
                <a:lnTo>
                  <a:pt x="12583309" y="6030937"/>
                </a:lnTo>
                <a:lnTo>
                  <a:pt x="12515015" y="6064679"/>
                </a:lnTo>
                <a:lnTo>
                  <a:pt x="12498147" y="6140501"/>
                </a:lnTo>
                <a:lnTo>
                  <a:pt x="12429854" y="6106757"/>
                </a:lnTo>
                <a:lnTo>
                  <a:pt x="12361560" y="6140501"/>
                </a:lnTo>
                <a:lnTo>
                  <a:pt x="12344692" y="6064679"/>
                </a:lnTo>
                <a:lnTo>
                  <a:pt x="12276398" y="6030937"/>
                </a:lnTo>
                <a:lnTo>
                  <a:pt x="12208104" y="6064679"/>
                </a:lnTo>
                <a:lnTo>
                  <a:pt x="12191236" y="6140501"/>
                </a:lnTo>
                <a:lnTo>
                  <a:pt x="12122943" y="6106757"/>
                </a:lnTo>
                <a:lnTo>
                  <a:pt x="12054649" y="6140501"/>
                </a:lnTo>
                <a:lnTo>
                  <a:pt x="12037781" y="6064679"/>
                </a:lnTo>
                <a:lnTo>
                  <a:pt x="11969487" y="6030936"/>
                </a:lnTo>
                <a:lnTo>
                  <a:pt x="11901193" y="6064679"/>
                </a:lnTo>
                <a:lnTo>
                  <a:pt x="11884325" y="6140501"/>
                </a:lnTo>
                <a:lnTo>
                  <a:pt x="11816032" y="6106757"/>
                </a:lnTo>
                <a:lnTo>
                  <a:pt x="11747738" y="6140501"/>
                </a:lnTo>
                <a:lnTo>
                  <a:pt x="11730870" y="6064679"/>
                </a:lnTo>
                <a:lnTo>
                  <a:pt x="11662576" y="6030936"/>
                </a:lnTo>
                <a:lnTo>
                  <a:pt x="11594282" y="6064679"/>
                </a:lnTo>
                <a:lnTo>
                  <a:pt x="11577414" y="6140501"/>
                </a:lnTo>
                <a:lnTo>
                  <a:pt x="11509121" y="6106757"/>
                </a:lnTo>
                <a:lnTo>
                  <a:pt x="11440827" y="6140501"/>
                </a:lnTo>
                <a:lnTo>
                  <a:pt x="11423959" y="6064679"/>
                </a:lnTo>
                <a:lnTo>
                  <a:pt x="11355664" y="6030936"/>
                </a:lnTo>
                <a:lnTo>
                  <a:pt x="11402926" y="5970133"/>
                </a:lnTo>
                <a:lnTo>
                  <a:pt x="11386059" y="5894312"/>
                </a:lnTo>
                <a:lnTo>
                  <a:pt x="11461860" y="5894312"/>
                </a:lnTo>
                <a:close/>
                <a:moveTo>
                  <a:pt x="7519280" y="5833507"/>
                </a:moveTo>
                <a:lnTo>
                  <a:pt x="7566540" y="5894311"/>
                </a:lnTo>
                <a:lnTo>
                  <a:pt x="7642341" y="5894311"/>
                </a:lnTo>
                <a:lnTo>
                  <a:pt x="7625474" y="5970132"/>
                </a:lnTo>
                <a:lnTo>
                  <a:pt x="7672735" y="6030934"/>
                </a:lnTo>
                <a:lnTo>
                  <a:pt x="7719996" y="5970132"/>
                </a:lnTo>
                <a:lnTo>
                  <a:pt x="7703129" y="5894311"/>
                </a:lnTo>
                <a:lnTo>
                  <a:pt x="7778930" y="5894311"/>
                </a:lnTo>
                <a:lnTo>
                  <a:pt x="7826191" y="5833507"/>
                </a:lnTo>
                <a:lnTo>
                  <a:pt x="7873451" y="5894311"/>
                </a:lnTo>
                <a:lnTo>
                  <a:pt x="7949252" y="5894311"/>
                </a:lnTo>
                <a:lnTo>
                  <a:pt x="7932385" y="5970132"/>
                </a:lnTo>
                <a:lnTo>
                  <a:pt x="7979646" y="6030933"/>
                </a:lnTo>
                <a:lnTo>
                  <a:pt x="8026906" y="5970132"/>
                </a:lnTo>
                <a:lnTo>
                  <a:pt x="8010039" y="5894311"/>
                </a:lnTo>
                <a:lnTo>
                  <a:pt x="8085840" y="5894311"/>
                </a:lnTo>
                <a:lnTo>
                  <a:pt x="8133101" y="5833507"/>
                </a:lnTo>
                <a:lnTo>
                  <a:pt x="8180361" y="5894311"/>
                </a:lnTo>
                <a:lnTo>
                  <a:pt x="8256162" y="5894311"/>
                </a:lnTo>
                <a:lnTo>
                  <a:pt x="8239295" y="5970132"/>
                </a:lnTo>
                <a:lnTo>
                  <a:pt x="8286557" y="6030935"/>
                </a:lnTo>
                <a:lnTo>
                  <a:pt x="8218262" y="6064678"/>
                </a:lnTo>
                <a:lnTo>
                  <a:pt x="8201394" y="6140500"/>
                </a:lnTo>
                <a:lnTo>
                  <a:pt x="8133101" y="6106756"/>
                </a:lnTo>
                <a:lnTo>
                  <a:pt x="8064807" y="6140500"/>
                </a:lnTo>
                <a:lnTo>
                  <a:pt x="8047939" y="6064678"/>
                </a:lnTo>
                <a:lnTo>
                  <a:pt x="7979646" y="6030936"/>
                </a:lnTo>
                <a:lnTo>
                  <a:pt x="7911352" y="6064678"/>
                </a:lnTo>
                <a:lnTo>
                  <a:pt x="7894484" y="6140500"/>
                </a:lnTo>
                <a:lnTo>
                  <a:pt x="7826191" y="6106756"/>
                </a:lnTo>
                <a:lnTo>
                  <a:pt x="7757897" y="6140500"/>
                </a:lnTo>
                <a:lnTo>
                  <a:pt x="7741029" y="6064678"/>
                </a:lnTo>
                <a:lnTo>
                  <a:pt x="7672735" y="6030936"/>
                </a:lnTo>
                <a:lnTo>
                  <a:pt x="7604441" y="6064678"/>
                </a:lnTo>
                <a:lnTo>
                  <a:pt x="7587573" y="6140500"/>
                </a:lnTo>
                <a:lnTo>
                  <a:pt x="7519280" y="6106756"/>
                </a:lnTo>
                <a:lnTo>
                  <a:pt x="7450986" y="6140500"/>
                </a:lnTo>
                <a:lnTo>
                  <a:pt x="7434118" y="6064678"/>
                </a:lnTo>
                <a:lnTo>
                  <a:pt x="7365823" y="6030935"/>
                </a:lnTo>
                <a:lnTo>
                  <a:pt x="7413085" y="5970132"/>
                </a:lnTo>
                <a:lnTo>
                  <a:pt x="7396218" y="5894311"/>
                </a:lnTo>
                <a:lnTo>
                  <a:pt x="7472019" y="5894311"/>
                </a:lnTo>
                <a:close/>
                <a:moveTo>
                  <a:pt x="3836409" y="5833507"/>
                </a:moveTo>
                <a:lnTo>
                  <a:pt x="3883663" y="5894311"/>
                </a:lnTo>
                <a:lnTo>
                  <a:pt x="3959474" y="5894311"/>
                </a:lnTo>
                <a:lnTo>
                  <a:pt x="3942607" y="5970132"/>
                </a:lnTo>
                <a:lnTo>
                  <a:pt x="3989868" y="6030934"/>
                </a:lnTo>
                <a:lnTo>
                  <a:pt x="4037126" y="5970132"/>
                </a:lnTo>
                <a:lnTo>
                  <a:pt x="4020256" y="5894311"/>
                </a:lnTo>
                <a:lnTo>
                  <a:pt x="4096069" y="5894311"/>
                </a:lnTo>
                <a:lnTo>
                  <a:pt x="4143325" y="5833507"/>
                </a:lnTo>
                <a:lnTo>
                  <a:pt x="4190582" y="5894311"/>
                </a:lnTo>
                <a:lnTo>
                  <a:pt x="4266384" y="5894311"/>
                </a:lnTo>
                <a:lnTo>
                  <a:pt x="4249515" y="5970132"/>
                </a:lnTo>
                <a:lnTo>
                  <a:pt x="4296773" y="6030934"/>
                </a:lnTo>
                <a:lnTo>
                  <a:pt x="4344037" y="5970132"/>
                </a:lnTo>
                <a:lnTo>
                  <a:pt x="4327165" y="5894311"/>
                </a:lnTo>
                <a:lnTo>
                  <a:pt x="4402982" y="5894311"/>
                </a:lnTo>
                <a:lnTo>
                  <a:pt x="4450239" y="5833507"/>
                </a:lnTo>
                <a:lnTo>
                  <a:pt x="4497492" y="5894311"/>
                </a:lnTo>
                <a:lnTo>
                  <a:pt x="4573296" y="5894311"/>
                </a:lnTo>
                <a:lnTo>
                  <a:pt x="4556429" y="5970132"/>
                </a:lnTo>
                <a:lnTo>
                  <a:pt x="4603693" y="6030935"/>
                </a:lnTo>
                <a:lnTo>
                  <a:pt x="4535391" y="6064678"/>
                </a:lnTo>
                <a:lnTo>
                  <a:pt x="4518528" y="6140500"/>
                </a:lnTo>
                <a:lnTo>
                  <a:pt x="4450239" y="6106756"/>
                </a:lnTo>
                <a:lnTo>
                  <a:pt x="4381943" y="6140500"/>
                </a:lnTo>
                <a:lnTo>
                  <a:pt x="4365072" y="6064678"/>
                </a:lnTo>
                <a:lnTo>
                  <a:pt x="4296773" y="6030935"/>
                </a:lnTo>
                <a:lnTo>
                  <a:pt x="4228478" y="6064678"/>
                </a:lnTo>
                <a:lnTo>
                  <a:pt x="4211609" y="6140500"/>
                </a:lnTo>
                <a:lnTo>
                  <a:pt x="4143325" y="6106756"/>
                </a:lnTo>
                <a:lnTo>
                  <a:pt x="4075033" y="6140500"/>
                </a:lnTo>
                <a:lnTo>
                  <a:pt x="4058159" y="6064678"/>
                </a:lnTo>
                <a:lnTo>
                  <a:pt x="3989868" y="6030935"/>
                </a:lnTo>
                <a:lnTo>
                  <a:pt x="3921568" y="6064678"/>
                </a:lnTo>
                <a:lnTo>
                  <a:pt x="3904696" y="6140500"/>
                </a:lnTo>
                <a:lnTo>
                  <a:pt x="3836409" y="6106756"/>
                </a:lnTo>
                <a:lnTo>
                  <a:pt x="3768115" y="6140500"/>
                </a:lnTo>
                <a:lnTo>
                  <a:pt x="3751246" y="6064678"/>
                </a:lnTo>
                <a:lnTo>
                  <a:pt x="3682958" y="6030935"/>
                </a:lnTo>
                <a:lnTo>
                  <a:pt x="3730216" y="5970132"/>
                </a:lnTo>
                <a:lnTo>
                  <a:pt x="3713352" y="5894311"/>
                </a:lnTo>
                <a:lnTo>
                  <a:pt x="3789147" y="5894311"/>
                </a:lnTo>
                <a:close/>
                <a:moveTo>
                  <a:pt x="8746923" y="5833473"/>
                </a:moveTo>
                <a:lnTo>
                  <a:pt x="8794183" y="5894277"/>
                </a:lnTo>
                <a:lnTo>
                  <a:pt x="8869984" y="5894277"/>
                </a:lnTo>
                <a:lnTo>
                  <a:pt x="8853117" y="5970098"/>
                </a:lnTo>
                <a:lnTo>
                  <a:pt x="8900379" y="6030901"/>
                </a:lnTo>
                <a:lnTo>
                  <a:pt x="8832084" y="6064644"/>
                </a:lnTo>
                <a:lnTo>
                  <a:pt x="8815216" y="6140466"/>
                </a:lnTo>
                <a:lnTo>
                  <a:pt x="8746923" y="6106722"/>
                </a:lnTo>
                <a:lnTo>
                  <a:pt x="8678629" y="6140466"/>
                </a:lnTo>
                <a:lnTo>
                  <a:pt x="8661761" y="6064644"/>
                </a:lnTo>
                <a:lnTo>
                  <a:pt x="8593466" y="6030901"/>
                </a:lnTo>
                <a:lnTo>
                  <a:pt x="8640728" y="5970098"/>
                </a:lnTo>
                <a:lnTo>
                  <a:pt x="8623861" y="5894277"/>
                </a:lnTo>
                <a:lnTo>
                  <a:pt x="8699662" y="5894277"/>
                </a:lnTo>
                <a:close/>
                <a:moveTo>
                  <a:pt x="11816032" y="5526483"/>
                </a:moveTo>
                <a:lnTo>
                  <a:pt x="11863292" y="5587287"/>
                </a:lnTo>
                <a:lnTo>
                  <a:pt x="11939093" y="5587287"/>
                </a:lnTo>
                <a:lnTo>
                  <a:pt x="11922226" y="5663108"/>
                </a:lnTo>
                <a:lnTo>
                  <a:pt x="11969487" y="5723910"/>
                </a:lnTo>
                <a:lnTo>
                  <a:pt x="12016748" y="5663108"/>
                </a:lnTo>
                <a:lnTo>
                  <a:pt x="11999881" y="5587287"/>
                </a:lnTo>
                <a:lnTo>
                  <a:pt x="12075682" y="5587287"/>
                </a:lnTo>
                <a:lnTo>
                  <a:pt x="12122943" y="5526483"/>
                </a:lnTo>
                <a:lnTo>
                  <a:pt x="12170203" y="5587287"/>
                </a:lnTo>
                <a:lnTo>
                  <a:pt x="12246004" y="5587287"/>
                </a:lnTo>
                <a:lnTo>
                  <a:pt x="12229137" y="5663108"/>
                </a:lnTo>
                <a:lnTo>
                  <a:pt x="12276398" y="5723910"/>
                </a:lnTo>
                <a:lnTo>
                  <a:pt x="12323659" y="5663108"/>
                </a:lnTo>
                <a:lnTo>
                  <a:pt x="12306792" y="5587287"/>
                </a:lnTo>
                <a:lnTo>
                  <a:pt x="12382593" y="5587287"/>
                </a:lnTo>
                <a:lnTo>
                  <a:pt x="12429854" y="5526483"/>
                </a:lnTo>
                <a:lnTo>
                  <a:pt x="12477114" y="5587287"/>
                </a:lnTo>
                <a:lnTo>
                  <a:pt x="12552915" y="5587287"/>
                </a:lnTo>
                <a:lnTo>
                  <a:pt x="12536048" y="5663108"/>
                </a:lnTo>
                <a:lnTo>
                  <a:pt x="12583309" y="5723910"/>
                </a:lnTo>
                <a:lnTo>
                  <a:pt x="12630570" y="5663108"/>
                </a:lnTo>
                <a:lnTo>
                  <a:pt x="12613703" y="5587287"/>
                </a:lnTo>
                <a:lnTo>
                  <a:pt x="12689504" y="5587287"/>
                </a:lnTo>
                <a:lnTo>
                  <a:pt x="12736765" y="5526483"/>
                </a:lnTo>
                <a:lnTo>
                  <a:pt x="12784025" y="5587287"/>
                </a:lnTo>
                <a:lnTo>
                  <a:pt x="12859826" y="5587287"/>
                </a:lnTo>
                <a:lnTo>
                  <a:pt x="12842959" y="5663108"/>
                </a:lnTo>
                <a:lnTo>
                  <a:pt x="12890221" y="5723911"/>
                </a:lnTo>
                <a:lnTo>
                  <a:pt x="12821926" y="5757654"/>
                </a:lnTo>
                <a:lnTo>
                  <a:pt x="12805058" y="5833476"/>
                </a:lnTo>
                <a:lnTo>
                  <a:pt x="12736765" y="5799732"/>
                </a:lnTo>
                <a:lnTo>
                  <a:pt x="12668471" y="5833476"/>
                </a:lnTo>
                <a:lnTo>
                  <a:pt x="12651603" y="5757654"/>
                </a:lnTo>
                <a:lnTo>
                  <a:pt x="12583309" y="5723911"/>
                </a:lnTo>
                <a:lnTo>
                  <a:pt x="12515015" y="5757654"/>
                </a:lnTo>
                <a:lnTo>
                  <a:pt x="12498147" y="5833476"/>
                </a:lnTo>
                <a:lnTo>
                  <a:pt x="12429854" y="5799732"/>
                </a:lnTo>
                <a:lnTo>
                  <a:pt x="12361560" y="5833476"/>
                </a:lnTo>
                <a:lnTo>
                  <a:pt x="12344692" y="5757654"/>
                </a:lnTo>
                <a:lnTo>
                  <a:pt x="12276398" y="5723911"/>
                </a:lnTo>
                <a:lnTo>
                  <a:pt x="12208104" y="5757654"/>
                </a:lnTo>
                <a:lnTo>
                  <a:pt x="12191236" y="5833476"/>
                </a:lnTo>
                <a:lnTo>
                  <a:pt x="12122943" y="5799732"/>
                </a:lnTo>
                <a:lnTo>
                  <a:pt x="12054649" y="5833476"/>
                </a:lnTo>
                <a:lnTo>
                  <a:pt x="12037781" y="5757654"/>
                </a:lnTo>
                <a:lnTo>
                  <a:pt x="11969487" y="5723911"/>
                </a:lnTo>
                <a:lnTo>
                  <a:pt x="11901193" y="5757654"/>
                </a:lnTo>
                <a:lnTo>
                  <a:pt x="11884325" y="5833476"/>
                </a:lnTo>
                <a:lnTo>
                  <a:pt x="11816032" y="5799732"/>
                </a:lnTo>
                <a:lnTo>
                  <a:pt x="11747738" y="5833476"/>
                </a:lnTo>
                <a:lnTo>
                  <a:pt x="11730870" y="5757654"/>
                </a:lnTo>
                <a:lnTo>
                  <a:pt x="11662575" y="5723911"/>
                </a:lnTo>
                <a:lnTo>
                  <a:pt x="11709837" y="5663108"/>
                </a:lnTo>
                <a:lnTo>
                  <a:pt x="11692970" y="5587287"/>
                </a:lnTo>
                <a:lnTo>
                  <a:pt x="11768771" y="5587287"/>
                </a:lnTo>
                <a:close/>
                <a:moveTo>
                  <a:pt x="7519280" y="5526482"/>
                </a:moveTo>
                <a:lnTo>
                  <a:pt x="7566540" y="5587286"/>
                </a:lnTo>
                <a:lnTo>
                  <a:pt x="7642341" y="5587286"/>
                </a:lnTo>
                <a:lnTo>
                  <a:pt x="7625474" y="5663107"/>
                </a:lnTo>
                <a:lnTo>
                  <a:pt x="7672735" y="5723909"/>
                </a:lnTo>
                <a:lnTo>
                  <a:pt x="7719996" y="5663107"/>
                </a:lnTo>
                <a:lnTo>
                  <a:pt x="7703129" y="5587286"/>
                </a:lnTo>
                <a:lnTo>
                  <a:pt x="7778930" y="5587286"/>
                </a:lnTo>
                <a:lnTo>
                  <a:pt x="7826191" y="5526482"/>
                </a:lnTo>
                <a:lnTo>
                  <a:pt x="7873451" y="5587286"/>
                </a:lnTo>
                <a:lnTo>
                  <a:pt x="7949252" y="5587286"/>
                </a:lnTo>
                <a:lnTo>
                  <a:pt x="7932385" y="5663107"/>
                </a:lnTo>
                <a:lnTo>
                  <a:pt x="7979646" y="5723908"/>
                </a:lnTo>
                <a:lnTo>
                  <a:pt x="8026906" y="5663107"/>
                </a:lnTo>
                <a:lnTo>
                  <a:pt x="8010039" y="5587286"/>
                </a:lnTo>
                <a:lnTo>
                  <a:pt x="8085840" y="5587286"/>
                </a:lnTo>
                <a:lnTo>
                  <a:pt x="8133101" y="5526482"/>
                </a:lnTo>
                <a:lnTo>
                  <a:pt x="8180361" y="5587286"/>
                </a:lnTo>
                <a:lnTo>
                  <a:pt x="8256162" y="5587286"/>
                </a:lnTo>
                <a:lnTo>
                  <a:pt x="8239295" y="5663107"/>
                </a:lnTo>
                <a:lnTo>
                  <a:pt x="8286557" y="5723910"/>
                </a:lnTo>
                <a:lnTo>
                  <a:pt x="8218262" y="5757653"/>
                </a:lnTo>
                <a:lnTo>
                  <a:pt x="8201394" y="5833475"/>
                </a:lnTo>
                <a:lnTo>
                  <a:pt x="8133101" y="5799731"/>
                </a:lnTo>
                <a:lnTo>
                  <a:pt x="8064807" y="5833475"/>
                </a:lnTo>
                <a:lnTo>
                  <a:pt x="8047939" y="5757653"/>
                </a:lnTo>
                <a:lnTo>
                  <a:pt x="7979646" y="5723911"/>
                </a:lnTo>
                <a:lnTo>
                  <a:pt x="7911352" y="5757653"/>
                </a:lnTo>
                <a:lnTo>
                  <a:pt x="7894484" y="5833475"/>
                </a:lnTo>
                <a:lnTo>
                  <a:pt x="7826191" y="5799731"/>
                </a:lnTo>
                <a:lnTo>
                  <a:pt x="7757897" y="5833475"/>
                </a:lnTo>
                <a:lnTo>
                  <a:pt x="7741029" y="5757653"/>
                </a:lnTo>
                <a:lnTo>
                  <a:pt x="7672735" y="5723911"/>
                </a:lnTo>
                <a:lnTo>
                  <a:pt x="7604441" y="5757653"/>
                </a:lnTo>
                <a:lnTo>
                  <a:pt x="7587573" y="5833475"/>
                </a:lnTo>
                <a:lnTo>
                  <a:pt x="7519280" y="5799731"/>
                </a:lnTo>
                <a:lnTo>
                  <a:pt x="7450986" y="5833475"/>
                </a:lnTo>
                <a:lnTo>
                  <a:pt x="7434118" y="5757653"/>
                </a:lnTo>
                <a:lnTo>
                  <a:pt x="7365823" y="5723910"/>
                </a:lnTo>
                <a:lnTo>
                  <a:pt x="7413085" y="5663107"/>
                </a:lnTo>
                <a:lnTo>
                  <a:pt x="7396218" y="5587286"/>
                </a:lnTo>
                <a:lnTo>
                  <a:pt x="7472019" y="5587286"/>
                </a:lnTo>
                <a:close/>
                <a:moveTo>
                  <a:pt x="3836409" y="5526482"/>
                </a:moveTo>
                <a:lnTo>
                  <a:pt x="3883663" y="5587286"/>
                </a:lnTo>
                <a:lnTo>
                  <a:pt x="3959474" y="5587286"/>
                </a:lnTo>
                <a:lnTo>
                  <a:pt x="3942607" y="5663107"/>
                </a:lnTo>
                <a:lnTo>
                  <a:pt x="3989868" y="5723909"/>
                </a:lnTo>
                <a:lnTo>
                  <a:pt x="4037126" y="5663107"/>
                </a:lnTo>
                <a:lnTo>
                  <a:pt x="4020256" y="5587286"/>
                </a:lnTo>
                <a:lnTo>
                  <a:pt x="4096069" y="5587286"/>
                </a:lnTo>
                <a:lnTo>
                  <a:pt x="4143325" y="5526482"/>
                </a:lnTo>
                <a:lnTo>
                  <a:pt x="4190582" y="5587286"/>
                </a:lnTo>
                <a:lnTo>
                  <a:pt x="4266384" y="5587286"/>
                </a:lnTo>
                <a:lnTo>
                  <a:pt x="4249515" y="5663107"/>
                </a:lnTo>
                <a:lnTo>
                  <a:pt x="4296773" y="5723909"/>
                </a:lnTo>
                <a:lnTo>
                  <a:pt x="4344037" y="5663107"/>
                </a:lnTo>
                <a:lnTo>
                  <a:pt x="4327165" y="5587286"/>
                </a:lnTo>
                <a:lnTo>
                  <a:pt x="4402982" y="5587286"/>
                </a:lnTo>
                <a:lnTo>
                  <a:pt x="4450239" y="5526482"/>
                </a:lnTo>
                <a:lnTo>
                  <a:pt x="4497492" y="5587286"/>
                </a:lnTo>
                <a:lnTo>
                  <a:pt x="4573296" y="5587286"/>
                </a:lnTo>
                <a:lnTo>
                  <a:pt x="4556429" y="5663107"/>
                </a:lnTo>
                <a:lnTo>
                  <a:pt x="4603693" y="5723909"/>
                </a:lnTo>
                <a:lnTo>
                  <a:pt x="4650952" y="5663107"/>
                </a:lnTo>
                <a:lnTo>
                  <a:pt x="4634080" y="5587286"/>
                </a:lnTo>
                <a:lnTo>
                  <a:pt x="4709881" y="5587286"/>
                </a:lnTo>
                <a:lnTo>
                  <a:pt x="4757149" y="5526482"/>
                </a:lnTo>
                <a:lnTo>
                  <a:pt x="4804408" y="5587286"/>
                </a:lnTo>
                <a:lnTo>
                  <a:pt x="4880203" y="5587286"/>
                </a:lnTo>
                <a:lnTo>
                  <a:pt x="4863342" y="5663107"/>
                </a:lnTo>
                <a:lnTo>
                  <a:pt x="4910600" y="5723910"/>
                </a:lnTo>
                <a:lnTo>
                  <a:pt x="4842307" y="5757653"/>
                </a:lnTo>
                <a:lnTo>
                  <a:pt x="4825441" y="5833475"/>
                </a:lnTo>
                <a:lnTo>
                  <a:pt x="4757149" y="5799731"/>
                </a:lnTo>
                <a:lnTo>
                  <a:pt x="4688844" y="5833475"/>
                </a:lnTo>
                <a:lnTo>
                  <a:pt x="4671983" y="5757653"/>
                </a:lnTo>
                <a:lnTo>
                  <a:pt x="4603693" y="5723911"/>
                </a:lnTo>
                <a:lnTo>
                  <a:pt x="4535391" y="5757653"/>
                </a:lnTo>
                <a:lnTo>
                  <a:pt x="4518528" y="5833475"/>
                </a:lnTo>
                <a:lnTo>
                  <a:pt x="4450239" y="5799731"/>
                </a:lnTo>
                <a:lnTo>
                  <a:pt x="4381943" y="5833475"/>
                </a:lnTo>
                <a:lnTo>
                  <a:pt x="4365072" y="5757653"/>
                </a:lnTo>
                <a:lnTo>
                  <a:pt x="4296773" y="5723911"/>
                </a:lnTo>
                <a:lnTo>
                  <a:pt x="4228478" y="5757653"/>
                </a:lnTo>
                <a:lnTo>
                  <a:pt x="4211609" y="5833475"/>
                </a:lnTo>
                <a:lnTo>
                  <a:pt x="4143325" y="5799731"/>
                </a:lnTo>
                <a:lnTo>
                  <a:pt x="4075033" y="5833475"/>
                </a:lnTo>
                <a:lnTo>
                  <a:pt x="4058159" y="5757653"/>
                </a:lnTo>
                <a:lnTo>
                  <a:pt x="3989868" y="5723910"/>
                </a:lnTo>
                <a:lnTo>
                  <a:pt x="3921568" y="5757653"/>
                </a:lnTo>
                <a:lnTo>
                  <a:pt x="3904696" y="5833475"/>
                </a:lnTo>
                <a:lnTo>
                  <a:pt x="3836409" y="5799731"/>
                </a:lnTo>
                <a:lnTo>
                  <a:pt x="3768115" y="5833475"/>
                </a:lnTo>
                <a:lnTo>
                  <a:pt x="3751246" y="5757653"/>
                </a:lnTo>
                <a:lnTo>
                  <a:pt x="3682958" y="5723910"/>
                </a:lnTo>
                <a:lnTo>
                  <a:pt x="3730216" y="5663107"/>
                </a:lnTo>
                <a:lnTo>
                  <a:pt x="3713352" y="5587286"/>
                </a:lnTo>
                <a:lnTo>
                  <a:pt x="3789147" y="5587286"/>
                </a:lnTo>
                <a:close/>
                <a:moveTo>
                  <a:pt x="9053834" y="5526448"/>
                </a:moveTo>
                <a:lnTo>
                  <a:pt x="9101094" y="5587252"/>
                </a:lnTo>
                <a:lnTo>
                  <a:pt x="9176895" y="5587252"/>
                </a:lnTo>
                <a:lnTo>
                  <a:pt x="9160028" y="5663073"/>
                </a:lnTo>
                <a:lnTo>
                  <a:pt x="9207290" y="5723876"/>
                </a:lnTo>
                <a:lnTo>
                  <a:pt x="9138995" y="5757619"/>
                </a:lnTo>
                <a:lnTo>
                  <a:pt x="9122127" y="5833441"/>
                </a:lnTo>
                <a:lnTo>
                  <a:pt x="9053834" y="5799697"/>
                </a:lnTo>
                <a:lnTo>
                  <a:pt x="8985540" y="5833441"/>
                </a:lnTo>
                <a:lnTo>
                  <a:pt x="8968672" y="5757619"/>
                </a:lnTo>
                <a:lnTo>
                  <a:pt x="8900377" y="5723876"/>
                </a:lnTo>
                <a:lnTo>
                  <a:pt x="8947639" y="5663073"/>
                </a:lnTo>
                <a:lnTo>
                  <a:pt x="8930772" y="5587252"/>
                </a:lnTo>
                <a:lnTo>
                  <a:pt x="9006573" y="5587252"/>
                </a:lnTo>
                <a:close/>
                <a:moveTo>
                  <a:pt x="7519280" y="5219491"/>
                </a:moveTo>
                <a:lnTo>
                  <a:pt x="7566540" y="5280295"/>
                </a:lnTo>
                <a:lnTo>
                  <a:pt x="7642341" y="5280295"/>
                </a:lnTo>
                <a:lnTo>
                  <a:pt x="7625474" y="5356116"/>
                </a:lnTo>
                <a:lnTo>
                  <a:pt x="7672736" y="5416919"/>
                </a:lnTo>
                <a:lnTo>
                  <a:pt x="7604441" y="5450662"/>
                </a:lnTo>
                <a:lnTo>
                  <a:pt x="7587573" y="5526484"/>
                </a:lnTo>
                <a:lnTo>
                  <a:pt x="7519280" y="5492740"/>
                </a:lnTo>
                <a:lnTo>
                  <a:pt x="7450986" y="5526484"/>
                </a:lnTo>
                <a:lnTo>
                  <a:pt x="7434118" y="5450662"/>
                </a:lnTo>
                <a:lnTo>
                  <a:pt x="7365823" y="5416919"/>
                </a:lnTo>
                <a:lnTo>
                  <a:pt x="7413085" y="5356116"/>
                </a:lnTo>
                <a:lnTo>
                  <a:pt x="7396218" y="5280295"/>
                </a:lnTo>
                <a:lnTo>
                  <a:pt x="7472019" y="5280295"/>
                </a:lnTo>
                <a:close/>
                <a:moveTo>
                  <a:pt x="12736765" y="5219458"/>
                </a:moveTo>
                <a:lnTo>
                  <a:pt x="12784025" y="5280262"/>
                </a:lnTo>
                <a:lnTo>
                  <a:pt x="12859826" y="5280262"/>
                </a:lnTo>
                <a:lnTo>
                  <a:pt x="12842959" y="5356083"/>
                </a:lnTo>
                <a:lnTo>
                  <a:pt x="12890221" y="5416886"/>
                </a:lnTo>
                <a:lnTo>
                  <a:pt x="12821926" y="5450629"/>
                </a:lnTo>
                <a:lnTo>
                  <a:pt x="12805058" y="5526451"/>
                </a:lnTo>
                <a:lnTo>
                  <a:pt x="12736765" y="5492707"/>
                </a:lnTo>
                <a:lnTo>
                  <a:pt x="12668471" y="5526451"/>
                </a:lnTo>
                <a:lnTo>
                  <a:pt x="12651603" y="5450629"/>
                </a:lnTo>
                <a:lnTo>
                  <a:pt x="12583308" y="5416886"/>
                </a:lnTo>
                <a:lnTo>
                  <a:pt x="12630570" y="5356083"/>
                </a:lnTo>
                <a:lnTo>
                  <a:pt x="12613703" y="5280262"/>
                </a:lnTo>
                <a:lnTo>
                  <a:pt x="12689504" y="5280262"/>
                </a:lnTo>
                <a:close/>
                <a:moveTo>
                  <a:pt x="12122943" y="5219458"/>
                </a:moveTo>
                <a:lnTo>
                  <a:pt x="12170203" y="5280262"/>
                </a:lnTo>
                <a:lnTo>
                  <a:pt x="12246004" y="5280262"/>
                </a:lnTo>
                <a:lnTo>
                  <a:pt x="12229137" y="5356083"/>
                </a:lnTo>
                <a:lnTo>
                  <a:pt x="12276399" y="5416886"/>
                </a:lnTo>
                <a:lnTo>
                  <a:pt x="12208104" y="5450629"/>
                </a:lnTo>
                <a:lnTo>
                  <a:pt x="12191236" y="5526451"/>
                </a:lnTo>
                <a:lnTo>
                  <a:pt x="12122943" y="5492707"/>
                </a:lnTo>
                <a:lnTo>
                  <a:pt x="12054649" y="5526451"/>
                </a:lnTo>
                <a:lnTo>
                  <a:pt x="12037781" y="5450629"/>
                </a:lnTo>
                <a:lnTo>
                  <a:pt x="11969486" y="5416886"/>
                </a:lnTo>
                <a:lnTo>
                  <a:pt x="12016748" y="5356083"/>
                </a:lnTo>
                <a:lnTo>
                  <a:pt x="11999881" y="5280262"/>
                </a:lnTo>
                <a:lnTo>
                  <a:pt x="12075682" y="5280262"/>
                </a:lnTo>
                <a:close/>
                <a:moveTo>
                  <a:pt x="7826191" y="5219457"/>
                </a:moveTo>
                <a:lnTo>
                  <a:pt x="7873451" y="5280261"/>
                </a:lnTo>
                <a:lnTo>
                  <a:pt x="7949252" y="5280261"/>
                </a:lnTo>
                <a:lnTo>
                  <a:pt x="7932385" y="5356082"/>
                </a:lnTo>
                <a:lnTo>
                  <a:pt x="7979646" y="5416883"/>
                </a:lnTo>
                <a:lnTo>
                  <a:pt x="8026906" y="5356082"/>
                </a:lnTo>
                <a:lnTo>
                  <a:pt x="8010039" y="5280261"/>
                </a:lnTo>
                <a:lnTo>
                  <a:pt x="8085840" y="5280261"/>
                </a:lnTo>
                <a:lnTo>
                  <a:pt x="8133101" y="5219457"/>
                </a:lnTo>
                <a:lnTo>
                  <a:pt x="8180361" y="5280261"/>
                </a:lnTo>
                <a:lnTo>
                  <a:pt x="8256162" y="5280261"/>
                </a:lnTo>
                <a:lnTo>
                  <a:pt x="8239295" y="5356082"/>
                </a:lnTo>
                <a:lnTo>
                  <a:pt x="8286556" y="5416884"/>
                </a:lnTo>
                <a:lnTo>
                  <a:pt x="8333817" y="5356082"/>
                </a:lnTo>
                <a:lnTo>
                  <a:pt x="8316950" y="5280261"/>
                </a:lnTo>
                <a:lnTo>
                  <a:pt x="8392751" y="5280261"/>
                </a:lnTo>
                <a:lnTo>
                  <a:pt x="8440012" y="5219457"/>
                </a:lnTo>
                <a:lnTo>
                  <a:pt x="8487272" y="5280261"/>
                </a:lnTo>
                <a:lnTo>
                  <a:pt x="8563073" y="5280261"/>
                </a:lnTo>
                <a:lnTo>
                  <a:pt x="8546206" y="5356082"/>
                </a:lnTo>
                <a:lnTo>
                  <a:pt x="8593468" y="5416885"/>
                </a:lnTo>
                <a:lnTo>
                  <a:pt x="8525173" y="5450628"/>
                </a:lnTo>
                <a:lnTo>
                  <a:pt x="8508305" y="5526450"/>
                </a:lnTo>
                <a:lnTo>
                  <a:pt x="8440012" y="5492706"/>
                </a:lnTo>
                <a:lnTo>
                  <a:pt x="8371718" y="5526450"/>
                </a:lnTo>
                <a:lnTo>
                  <a:pt x="8354850" y="5450628"/>
                </a:lnTo>
                <a:lnTo>
                  <a:pt x="8286556" y="5416885"/>
                </a:lnTo>
                <a:lnTo>
                  <a:pt x="8218262" y="5450628"/>
                </a:lnTo>
                <a:lnTo>
                  <a:pt x="8201394" y="5526450"/>
                </a:lnTo>
                <a:lnTo>
                  <a:pt x="8133101" y="5492706"/>
                </a:lnTo>
                <a:lnTo>
                  <a:pt x="8064807" y="5526450"/>
                </a:lnTo>
                <a:lnTo>
                  <a:pt x="8047939" y="5450628"/>
                </a:lnTo>
                <a:lnTo>
                  <a:pt x="7979646" y="5416886"/>
                </a:lnTo>
                <a:lnTo>
                  <a:pt x="7911352" y="5450628"/>
                </a:lnTo>
                <a:lnTo>
                  <a:pt x="7894484" y="5526450"/>
                </a:lnTo>
                <a:lnTo>
                  <a:pt x="7826191" y="5492706"/>
                </a:lnTo>
                <a:lnTo>
                  <a:pt x="7757897" y="5526450"/>
                </a:lnTo>
                <a:lnTo>
                  <a:pt x="7741029" y="5450628"/>
                </a:lnTo>
                <a:lnTo>
                  <a:pt x="7672734" y="5416885"/>
                </a:lnTo>
                <a:lnTo>
                  <a:pt x="7719996" y="5356082"/>
                </a:lnTo>
                <a:lnTo>
                  <a:pt x="7703129" y="5280261"/>
                </a:lnTo>
                <a:lnTo>
                  <a:pt x="7778930" y="5280261"/>
                </a:lnTo>
                <a:close/>
                <a:moveTo>
                  <a:pt x="3529504" y="5219457"/>
                </a:moveTo>
                <a:lnTo>
                  <a:pt x="3576766" y="5280261"/>
                </a:lnTo>
                <a:lnTo>
                  <a:pt x="3652561" y="5280261"/>
                </a:lnTo>
                <a:lnTo>
                  <a:pt x="3635698" y="5356082"/>
                </a:lnTo>
                <a:lnTo>
                  <a:pt x="3682959" y="5416884"/>
                </a:lnTo>
                <a:lnTo>
                  <a:pt x="3730216" y="5356082"/>
                </a:lnTo>
                <a:lnTo>
                  <a:pt x="3713352" y="5280261"/>
                </a:lnTo>
                <a:lnTo>
                  <a:pt x="3789147" y="5280261"/>
                </a:lnTo>
                <a:lnTo>
                  <a:pt x="3836409" y="5219457"/>
                </a:lnTo>
                <a:lnTo>
                  <a:pt x="3883663" y="5280261"/>
                </a:lnTo>
                <a:lnTo>
                  <a:pt x="3959474" y="5280261"/>
                </a:lnTo>
                <a:lnTo>
                  <a:pt x="3942607" y="5356082"/>
                </a:lnTo>
                <a:lnTo>
                  <a:pt x="3989868" y="5416884"/>
                </a:lnTo>
                <a:lnTo>
                  <a:pt x="4037126" y="5356082"/>
                </a:lnTo>
                <a:lnTo>
                  <a:pt x="4020256" y="5280261"/>
                </a:lnTo>
                <a:lnTo>
                  <a:pt x="4096069" y="5280261"/>
                </a:lnTo>
                <a:lnTo>
                  <a:pt x="4143325" y="5219457"/>
                </a:lnTo>
                <a:lnTo>
                  <a:pt x="4190582" y="5280261"/>
                </a:lnTo>
                <a:lnTo>
                  <a:pt x="4266384" y="5280261"/>
                </a:lnTo>
                <a:lnTo>
                  <a:pt x="4249515" y="5356082"/>
                </a:lnTo>
                <a:lnTo>
                  <a:pt x="4296773" y="5416884"/>
                </a:lnTo>
                <a:lnTo>
                  <a:pt x="4344037" y="5356082"/>
                </a:lnTo>
                <a:lnTo>
                  <a:pt x="4327165" y="5280261"/>
                </a:lnTo>
                <a:lnTo>
                  <a:pt x="4402982" y="5280261"/>
                </a:lnTo>
                <a:lnTo>
                  <a:pt x="4450239" y="5219457"/>
                </a:lnTo>
                <a:lnTo>
                  <a:pt x="4497492" y="5280261"/>
                </a:lnTo>
                <a:lnTo>
                  <a:pt x="4573296" y="5280261"/>
                </a:lnTo>
                <a:lnTo>
                  <a:pt x="4556429" y="5356082"/>
                </a:lnTo>
                <a:lnTo>
                  <a:pt x="4603693" y="5416884"/>
                </a:lnTo>
                <a:lnTo>
                  <a:pt x="4650952" y="5356082"/>
                </a:lnTo>
                <a:lnTo>
                  <a:pt x="4634080" y="5280261"/>
                </a:lnTo>
                <a:lnTo>
                  <a:pt x="4709881" y="5280261"/>
                </a:lnTo>
                <a:lnTo>
                  <a:pt x="4757149" y="5219457"/>
                </a:lnTo>
                <a:lnTo>
                  <a:pt x="4804408" y="5280261"/>
                </a:lnTo>
                <a:lnTo>
                  <a:pt x="4880203" y="5280261"/>
                </a:lnTo>
                <a:lnTo>
                  <a:pt x="4863342" y="5356082"/>
                </a:lnTo>
                <a:lnTo>
                  <a:pt x="4910600" y="5416885"/>
                </a:lnTo>
                <a:lnTo>
                  <a:pt x="4842307" y="5450628"/>
                </a:lnTo>
                <a:lnTo>
                  <a:pt x="4825441" y="5526450"/>
                </a:lnTo>
                <a:lnTo>
                  <a:pt x="4757149" y="5492706"/>
                </a:lnTo>
                <a:lnTo>
                  <a:pt x="4688844" y="5526450"/>
                </a:lnTo>
                <a:lnTo>
                  <a:pt x="4671983" y="5450628"/>
                </a:lnTo>
                <a:lnTo>
                  <a:pt x="4603693" y="5416885"/>
                </a:lnTo>
                <a:lnTo>
                  <a:pt x="4535391" y="5450628"/>
                </a:lnTo>
                <a:lnTo>
                  <a:pt x="4518528" y="5526450"/>
                </a:lnTo>
                <a:lnTo>
                  <a:pt x="4450239" y="5492706"/>
                </a:lnTo>
                <a:lnTo>
                  <a:pt x="4381943" y="5526450"/>
                </a:lnTo>
                <a:lnTo>
                  <a:pt x="4365072" y="5450628"/>
                </a:lnTo>
                <a:lnTo>
                  <a:pt x="4296773" y="5416885"/>
                </a:lnTo>
                <a:lnTo>
                  <a:pt x="4228478" y="5450628"/>
                </a:lnTo>
                <a:lnTo>
                  <a:pt x="4211609" y="5526450"/>
                </a:lnTo>
                <a:lnTo>
                  <a:pt x="4143325" y="5492706"/>
                </a:lnTo>
                <a:lnTo>
                  <a:pt x="4075033" y="5526450"/>
                </a:lnTo>
                <a:lnTo>
                  <a:pt x="4058159" y="5450628"/>
                </a:lnTo>
                <a:lnTo>
                  <a:pt x="3989868" y="5416885"/>
                </a:lnTo>
                <a:lnTo>
                  <a:pt x="3921568" y="5450628"/>
                </a:lnTo>
                <a:lnTo>
                  <a:pt x="3904696" y="5526450"/>
                </a:lnTo>
                <a:lnTo>
                  <a:pt x="3836409" y="5492706"/>
                </a:lnTo>
                <a:lnTo>
                  <a:pt x="3768115" y="5526450"/>
                </a:lnTo>
                <a:lnTo>
                  <a:pt x="3751246" y="5450628"/>
                </a:lnTo>
                <a:lnTo>
                  <a:pt x="3682959" y="5416885"/>
                </a:lnTo>
                <a:lnTo>
                  <a:pt x="3614667" y="5450628"/>
                </a:lnTo>
                <a:lnTo>
                  <a:pt x="3597798" y="5526450"/>
                </a:lnTo>
                <a:lnTo>
                  <a:pt x="3529504" y="5492706"/>
                </a:lnTo>
                <a:lnTo>
                  <a:pt x="3461208" y="5526450"/>
                </a:lnTo>
                <a:lnTo>
                  <a:pt x="3444339" y="5450628"/>
                </a:lnTo>
                <a:lnTo>
                  <a:pt x="3376053" y="5416885"/>
                </a:lnTo>
                <a:lnTo>
                  <a:pt x="3423306" y="5356082"/>
                </a:lnTo>
                <a:lnTo>
                  <a:pt x="3406447" y="5280261"/>
                </a:lnTo>
                <a:lnTo>
                  <a:pt x="3482239" y="5280261"/>
                </a:lnTo>
                <a:close/>
                <a:moveTo>
                  <a:pt x="7519280" y="4912466"/>
                </a:moveTo>
                <a:lnTo>
                  <a:pt x="7566540" y="4973270"/>
                </a:lnTo>
                <a:lnTo>
                  <a:pt x="7642341" y="4973270"/>
                </a:lnTo>
                <a:lnTo>
                  <a:pt x="7625474" y="5049091"/>
                </a:lnTo>
                <a:lnTo>
                  <a:pt x="7672736" y="5109894"/>
                </a:lnTo>
                <a:lnTo>
                  <a:pt x="7604441" y="5143637"/>
                </a:lnTo>
                <a:lnTo>
                  <a:pt x="7587573" y="5219459"/>
                </a:lnTo>
                <a:lnTo>
                  <a:pt x="7519280" y="5185715"/>
                </a:lnTo>
                <a:lnTo>
                  <a:pt x="7450986" y="5219459"/>
                </a:lnTo>
                <a:lnTo>
                  <a:pt x="7434118" y="5143637"/>
                </a:lnTo>
                <a:lnTo>
                  <a:pt x="7365823" y="5109894"/>
                </a:lnTo>
                <a:lnTo>
                  <a:pt x="7413085" y="5049091"/>
                </a:lnTo>
                <a:lnTo>
                  <a:pt x="7396218" y="4973270"/>
                </a:lnTo>
                <a:lnTo>
                  <a:pt x="7472019" y="4973270"/>
                </a:lnTo>
                <a:close/>
                <a:moveTo>
                  <a:pt x="11509121" y="4912433"/>
                </a:moveTo>
                <a:lnTo>
                  <a:pt x="11556381" y="4973237"/>
                </a:lnTo>
                <a:lnTo>
                  <a:pt x="11632182" y="4973237"/>
                </a:lnTo>
                <a:lnTo>
                  <a:pt x="11615315" y="5049058"/>
                </a:lnTo>
                <a:lnTo>
                  <a:pt x="11662577" y="5109861"/>
                </a:lnTo>
                <a:lnTo>
                  <a:pt x="11594282" y="5143604"/>
                </a:lnTo>
                <a:lnTo>
                  <a:pt x="11577414" y="5219426"/>
                </a:lnTo>
                <a:lnTo>
                  <a:pt x="11509121" y="5185682"/>
                </a:lnTo>
                <a:lnTo>
                  <a:pt x="11440827" y="5219426"/>
                </a:lnTo>
                <a:lnTo>
                  <a:pt x="11423959" y="5143604"/>
                </a:lnTo>
                <a:lnTo>
                  <a:pt x="11355664" y="5109861"/>
                </a:lnTo>
                <a:lnTo>
                  <a:pt x="11402926" y="5049058"/>
                </a:lnTo>
                <a:lnTo>
                  <a:pt x="11386059" y="4973237"/>
                </a:lnTo>
                <a:lnTo>
                  <a:pt x="11461860" y="4973237"/>
                </a:lnTo>
                <a:close/>
                <a:moveTo>
                  <a:pt x="7826191" y="4912432"/>
                </a:moveTo>
                <a:lnTo>
                  <a:pt x="7873451" y="4973236"/>
                </a:lnTo>
                <a:lnTo>
                  <a:pt x="7949252" y="4973236"/>
                </a:lnTo>
                <a:lnTo>
                  <a:pt x="7932385" y="5049057"/>
                </a:lnTo>
                <a:lnTo>
                  <a:pt x="7979646" y="5109858"/>
                </a:lnTo>
                <a:lnTo>
                  <a:pt x="8026906" y="5049057"/>
                </a:lnTo>
                <a:lnTo>
                  <a:pt x="8010039" y="4973236"/>
                </a:lnTo>
                <a:lnTo>
                  <a:pt x="8085840" y="4973236"/>
                </a:lnTo>
                <a:lnTo>
                  <a:pt x="8133101" y="4912432"/>
                </a:lnTo>
                <a:lnTo>
                  <a:pt x="8180361" y="4973236"/>
                </a:lnTo>
                <a:lnTo>
                  <a:pt x="8256162" y="4973236"/>
                </a:lnTo>
                <a:lnTo>
                  <a:pt x="8239295" y="5049057"/>
                </a:lnTo>
                <a:lnTo>
                  <a:pt x="8286556" y="5109859"/>
                </a:lnTo>
                <a:lnTo>
                  <a:pt x="8333817" y="5049057"/>
                </a:lnTo>
                <a:lnTo>
                  <a:pt x="8316950" y="4973236"/>
                </a:lnTo>
                <a:lnTo>
                  <a:pt x="8392751" y="4973236"/>
                </a:lnTo>
                <a:lnTo>
                  <a:pt x="8440012" y="4912432"/>
                </a:lnTo>
                <a:lnTo>
                  <a:pt x="8487272" y="4973236"/>
                </a:lnTo>
                <a:lnTo>
                  <a:pt x="8563073" y="4973236"/>
                </a:lnTo>
                <a:lnTo>
                  <a:pt x="8546206" y="5049057"/>
                </a:lnTo>
                <a:lnTo>
                  <a:pt x="8593468" y="5109860"/>
                </a:lnTo>
                <a:lnTo>
                  <a:pt x="8525173" y="5143603"/>
                </a:lnTo>
                <a:lnTo>
                  <a:pt x="8508305" y="5219425"/>
                </a:lnTo>
                <a:lnTo>
                  <a:pt x="8440012" y="5185681"/>
                </a:lnTo>
                <a:lnTo>
                  <a:pt x="8371718" y="5219425"/>
                </a:lnTo>
                <a:lnTo>
                  <a:pt x="8354850" y="5143603"/>
                </a:lnTo>
                <a:lnTo>
                  <a:pt x="8286556" y="5109861"/>
                </a:lnTo>
                <a:lnTo>
                  <a:pt x="8218262" y="5143603"/>
                </a:lnTo>
                <a:lnTo>
                  <a:pt x="8201394" y="5219425"/>
                </a:lnTo>
                <a:lnTo>
                  <a:pt x="8133101" y="5185681"/>
                </a:lnTo>
                <a:lnTo>
                  <a:pt x="8064807" y="5219425"/>
                </a:lnTo>
                <a:lnTo>
                  <a:pt x="8047939" y="5143603"/>
                </a:lnTo>
                <a:lnTo>
                  <a:pt x="7979646" y="5109861"/>
                </a:lnTo>
                <a:lnTo>
                  <a:pt x="7911352" y="5143603"/>
                </a:lnTo>
                <a:lnTo>
                  <a:pt x="7894484" y="5219425"/>
                </a:lnTo>
                <a:lnTo>
                  <a:pt x="7826191" y="5185681"/>
                </a:lnTo>
                <a:lnTo>
                  <a:pt x="7757897" y="5219425"/>
                </a:lnTo>
                <a:lnTo>
                  <a:pt x="7741029" y="5143603"/>
                </a:lnTo>
                <a:lnTo>
                  <a:pt x="7672734" y="5109860"/>
                </a:lnTo>
                <a:lnTo>
                  <a:pt x="7719996" y="5049057"/>
                </a:lnTo>
                <a:lnTo>
                  <a:pt x="7703129" y="4973236"/>
                </a:lnTo>
                <a:lnTo>
                  <a:pt x="7778930" y="4973236"/>
                </a:lnTo>
                <a:close/>
                <a:moveTo>
                  <a:pt x="7212388" y="4912432"/>
                </a:moveTo>
                <a:lnTo>
                  <a:pt x="7259629" y="4973236"/>
                </a:lnTo>
                <a:lnTo>
                  <a:pt x="7335430" y="4973236"/>
                </a:lnTo>
                <a:lnTo>
                  <a:pt x="7318563" y="5049057"/>
                </a:lnTo>
                <a:lnTo>
                  <a:pt x="7365825" y="5109860"/>
                </a:lnTo>
                <a:lnTo>
                  <a:pt x="7297530" y="5143603"/>
                </a:lnTo>
                <a:lnTo>
                  <a:pt x="7280662" y="5219425"/>
                </a:lnTo>
                <a:lnTo>
                  <a:pt x="7212388" y="5185681"/>
                </a:lnTo>
                <a:lnTo>
                  <a:pt x="7144096" y="5219425"/>
                </a:lnTo>
                <a:lnTo>
                  <a:pt x="7127229" y="5143603"/>
                </a:lnTo>
                <a:lnTo>
                  <a:pt x="7058937" y="5109860"/>
                </a:lnTo>
                <a:lnTo>
                  <a:pt x="7106203" y="5049057"/>
                </a:lnTo>
                <a:lnTo>
                  <a:pt x="7089328" y="4973236"/>
                </a:lnTo>
                <a:lnTo>
                  <a:pt x="7165133" y="4973236"/>
                </a:lnTo>
                <a:close/>
                <a:moveTo>
                  <a:pt x="3222597" y="4912432"/>
                </a:moveTo>
                <a:lnTo>
                  <a:pt x="3269859" y="4973236"/>
                </a:lnTo>
                <a:lnTo>
                  <a:pt x="3345659" y="4973236"/>
                </a:lnTo>
                <a:lnTo>
                  <a:pt x="3328790" y="5049057"/>
                </a:lnTo>
                <a:lnTo>
                  <a:pt x="3376053" y="5109859"/>
                </a:lnTo>
                <a:lnTo>
                  <a:pt x="3423306" y="5049057"/>
                </a:lnTo>
                <a:lnTo>
                  <a:pt x="3406447" y="4973236"/>
                </a:lnTo>
                <a:lnTo>
                  <a:pt x="3482239" y="4973236"/>
                </a:lnTo>
                <a:lnTo>
                  <a:pt x="3529504" y="4912432"/>
                </a:lnTo>
                <a:lnTo>
                  <a:pt x="3576766" y="4973236"/>
                </a:lnTo>
                <a:lnTo>
                  <a:pt x="3652561" y="4973236"/>
                </a:lnTo>
                <a:lnTo>
                  <a:pt x="3635698" y="5049057"/>
                </a:lnTo>
                <a:lnTo>
                  <a:pt x="3682959" y="5109859"/>
                </a:lnTo>
                <a:lnTo>
                  <a:pt x="3730216" y="5049057"/>
                </a:lnTo>
                <a:lnTo>
                  <a:pt x="3713352" y="4973236"/>
                </a:lnTo>
                <a:lnTo>
                  <a:pt x="3789147" y="4973236"/>
                </a:lnTo>
                <a:lnTo>
                  <a:pt x="3836409" y="4912432"/>
                </a:lnTo>
                <a:lnTo>
                  <a:pt x="3883663" y="4973236"/>
                </a:lnTo>
                <a:lnTo>
                  <a:pt x="3959474" y="4973236"/>
                </a:lnTo>
                <a:lnTo>
                  <a:pt x="3942607" y="5049057"/>
                </a:lnTo>
                <a:lnTo>
                  <a:pt x="3989868" y="5109859"/>
                </a:lnTo>
                <a:lnTo>
                  <a:pt x="4037126" y="5049057"/>
                </a:lnTo>
                <a:lnTo>
                  <a:pt x="4020256" y="4973236"/>
                </a:lnTo>
                <a:lnTo>
                  <a:pt x="4096069" y="4973236"/>
                </a:lnTo>
                <a:lnTo>
                  <a:pt x="4143325" y="4912432"/>
                </a:lnTo>
                <a:lnTo>
                  <a:pt x="4190582" y="4973236"/>
                </a:lnTo>
                <a:lnTo>
                  <a:pt x="4266384" y="4973236"/>
                </a:lnTo>
                <a:lnTo>
                  <a:pt x="4249515" y="5049057"/>
                </a:lnTo>
                <a:lnTo>
                  <a:pt x="4296773" y="5109859"/>
                </a:lnTo>
                <a:lnTo>
                  <a:pt x="4344037" y="5049057"/>
                </a:lnTo>
                <a:lnTo>
                  <a:pt x="4327165" y="4973236"/>
                </a:lnTo>
                <a:lnTo>
                  <a:pt x="4402982" y="4973236"/>
                </a:lnTo>
                <a:lnTo>
                  <a:pt x="4450239" y="4912432"/>
                </a:lnTo>
                <a:lnTo>
                  <a:pt x="4497492" y="4973236"/>
                </a:lnTo>
                <a:lnTo>
                  <a:pt x="4573296" y="4973236"/>
                </a:lnTo>
                <a:lnTo>
                  <a:pt x="4556429" y="5049057"/>
                </a:lnTo>
                <a:lnTo>
                  <a:pt x="4603693" y="5109859"/>
                </a:lnTo>
                <a:lnTo>
                  <a:pt x="4650952" y="5049057"/>
                </a:lnTo>
                <a:lnTo>
                  <a:pt x="4634080" y="4973236"/>
                </a:lnTo>
                <a:lnTo>
                  <a:pt x="4709881" y="4973236"/>
                </a:lnTo>
                <a:lnTo>
                  <a:pt x="4757149" y="4912432"/>
                </a:lnTo>
                <a:lnTo>
                  <a:pt x="4804408" y="4973236"/>
                </a:lnTo>
                <a:lnTo>
                  <a:pt x="4880203" y="4973236"/>
                </a:lnTo>
                <a:lnTo>
                  <a:pt x="4863342" y="5049057"/>
                </a:lnTo>
                <a:lnTo>
                  <a:pt x="4910600" y="5109859"/>
                </a:lnTo>
                <a:lnTo>
                  <a:pt x="4957855" y="5049057"/>
                </a:lnTo>
                <a:lnTo>
                  <a:pt x="4940983" y="4973236"/>
                </a:lnTo>
                <a:lnTo>
                  <a:pt x="5016792" y="4973236"/>
                </a:lnTo>
                <a:lnTo>
                  <a:pt x="5064055" y="4912432"/>
                </a:lnTo>
                <a:lnTo>
                  <a:pt x="5111318" y="4973236"/>
                </a:lnTo>
                <a:lnTo>
                  <a:pt x="5187121" y="4973236"/>
                </a:lnTo>
                <a:lnTo>
                  <a:pt x="5170255" y="5049057"/>
                </a:lnTo>
                <a:lnTo>
                  <a:pt x="5217514" y="5109860"/>
                </a:lnTo>
                <a:lnTo>
                  <a:pt x="5149227" y="5143603"/>
                </a:lnTo>
                <a:lnTo>
                  <a:pt x="5132349" y="5219425"/>
                </a:lnTo>
                <a:lnTo>
                  <a:pt x="5064055" y="5185681"/>
                </a:lnTo>
                <a:lnTo>
                  <a:pt x="4995761" y="5219425"/>
                </a:lnTo>
                <a:lnTo>
                  <a:pt x="4978890" y="5143603"/>
                </a:lnTo>
                <a:lnTo>
                  <a:pt x="4910600" y="5109860"/>
                </a:lnTo>
                <a:lnTo>
                  <a:pt x="4842307" y="5143603"/>
                </a:lnTo>
                <a:lnTo>
                  <a:pt x="4825441" y="5219425"/>
                </a:lnTo>
                <a:lnTo>
                  <a:pt x="4757149" y="5185681"/>
                </a:lnTo>
                <a:lnTo>
                  <a:pt x="4688844" y="5219425"/>
                </a:lnTo>
                <a:lnTo>
                  <a:pt x="4671983" y="5143603"/>
                </a:lnTo>
                <a:lnTo>
                  <a:pt x="4603693" y="5109860"/>
                </a:lnTo>
                <a:lnTo>
                  <a:pt x="4535391" y="5143603"/>
                </a:lnTo>
                <a:lnTo>
                  <a:pt x="4518528" y="5219425"/>
                </a:lnTo>
                <a:lnTo>
                  <a:pt x="4450239" y="5185681"/>
                </a:lnTo>
                <a:lnTo>
                  <a:pt x="4381943" y="5219425"/>
                </a:lnTo>
                <a:lnTo>
                  <a:pt x="4365072" y="5143603"/>
                </a:lnTo>
                <a:lnTo>
                  <a:pt x="4296773" y="5109861"/>
                </a:lnTo>
                <a:lnTo>
                  <a:pt x="4228478" y="5143603"/>
                </a:lnTo>
                <a:lnTo>
                  <a:pt x="4211609" y="5219425"/>
                </a:lnTo>
                <a:lnTo>
                  <a:pt x="4143325" y="5185681"/>
                </a:lnTo>
                <a:lnTo>
                  <a:pt x="4075033" y="5219425"/>
                </a:lnTo>
                <a:lnTo>
                  <a:pt x="4058159" y="5143603"/>
                </a:lnTo>
                <a:lnTo>
                  <a:pt x="3989868" y="5109860"/>
                </a:lnTo>
                <a:lnTo>
                  <a:pt x="3921568" y="5143603"/>
                </a:lnTo>
                <a:lnTo>
                  <a:pt x="3904696" y="5219425"/>
                </a:lnTo>
                <a:lnTo>
                  <a:pt x="3836409" y="5185681"/>
                </a:lnTo>
                <a:lnTo>
                  <a:pt x="3768115" y="5219425"/>
                </a:lnTo>
                <a:lnTo>
                  <a:pt x="3751246" y="5143603"/>
                </a:lnTo>
                <a:lnTo>
                  <a:pt x="3682959" y="5109860"/>
                </a:lnTo>
                <a:lnTo>
                  <a:pt x="3614667" y="5143603"/>
                </a:lnTo>
                <a:lnTo>
                  <a:pt x="3597798" y="5219425"/>
                </a:lnTo>
                <a:lnTo>
                  <a:pt x="3529504" y="5185681"/>
                </a:lnTo>
                <a:lnTo>
                  <a:pt x="3461208" y="5219425"/>
                </a:lnTo>
                <a:lnTo>
                  <a:pt x="3444339" y="5143603"/>
                </a:lnTo>
                <a:lnTo>
                  <a:pt x="3376053" y="5109861"/>
                </a:lnTo>
                <a:lnTo>
                  <a:pt x="3307758" y="5143603"/>
                </a:lnTo>
                <a:lnTo>
                  <a:pt x="3290889" y="5219425"/>
                </a:lnTo>
                <a:lnTo>
                  <a:pt x="3222597" y="5185681"/>
                </a:lnTo>
                <a:lnTo>
                  <a:pt x="3154302" y="5219425"/>
                </a:lnTo>
                <a:lnTo>
                  <a:pt x="3137434" y="5143603"/>
                </a:lnTo>
                <a:lnTo>
                  <a:pt x="3069137" y="5109860"/>
                </a:lnTo>
                <a:lnTo>
                  <a:pt x="3116401" y="5049057"/>
                </a:lnTo>
                <a:lnTo>
                  <a:pt x="3099533" y="4973236"/>
                </a:lnTo>
                <a:lnTo>
                  <a:pt x="3175335" y="4973236"/>
                </a:lnTo>
                <a:close/>
                <a:moveTo>
                  <a:pt x="12436146" y="4605408"/>
                </a:moveTo>
                <a:lnTo>
                  <a:pt x="12483406" y="4666212"/>
                </a:lnTo>
                <a:lnTo>
                  <a:pt x="12559207" y="4666212"/>
                </a:lnTo>
                <a:lnTo>
                  <a:pt x="12542340" y="4742033"/>
                </a:lnTo>
                <a:lnTo>
                  <a:pt x="12586455" y="4798787"/>
                </a:lnTo>
                <a:lnTo>
                  <a:pt x="12630570" y="4742033"/>
                </a:lnTo>
                <a:lnTo>
                  <a:pt x="12613703" y="4666212"/>
                </a:lnTo>
                <a:lnTo>
                  <a:pt x="12689504" y="4666212"/>
                </a:lnTo>
                <a:lnTo>
                  <a:pt x="12736765" y="4605408"/>
                </a:lnTo>
                <a:lnTo>
                  <a:pt x="12784025" y="4666212"/>
                </a:lnTo>
                <a:lnTo>
                  <a:pt x="12859826" y="4666212"/>
                </a:lnTo>
                <a:lnTo>
                  <a:pt x="12842959" y="4742033"/>
                </a:lnTo>
                <a:lnTo>
                  <a:pt x="12890221" y="4802836"/>
                </a:lnTo>
                <a:lnTo>
                  <a:pt x="12821926" y="4836579"/>
                </a:lnTo>
                <a:lnTo>
                  <a:pt x="12805058" y="4912401"/>
                </a:lnTo>
                <a:lnTo>
                  <a:pt x="12736765" y="4878657"/>
                </a:lnTo>
                <a:lnTo>
                  <a:pt x="12668471" y="4912401"/>
                </a:lnTo>
                <a:lnTo>
                  <a:pt x="12651603" y="4836579"/>
                </a:lnTo>
                <a:lnTo>
                  <a:pt x="12586455" y="4804391"/>
                </a:lnTo>
                <a:lnTo>
                  <a:pt x="12521307" y="4836579"/>
                </a:lnTo>
                <a:lnTo>
                  <a:pt x="12504439" y="4912401"/>
                </a:lnTo>
                <a:lnTo>
                  <a:pt x="12436146" y="4878657"/>
                </a:lnTo>
                <a:lnTo>
                  <a:pt x="12367852" y="4912401"/>
                </a:lnTo>
                <a:lnTo>
                  <a:pt x="12350984" y="4836579"/>
                </a:lnTo>
                <a:lnTo>
                  <a:pt x="12282689" y="4802836"/>
                </a:lnTo>
                <a:lnTo>
                  <a:pt x="12329951" y="4742033"/>
                </a:lnTo>
                <a:lnTo>
                  <a:pt x="12313084" y="4666212"/>
                </a:lnTo>
                <a:lnTo>
                  <a:pt x="12388885" y="4666212"/>
                </a:lnTo>
                <a:close/>
                <a:moveTo>
                  <a:pt x="11509121" y="4605408"/>
                </a:moveTo>
                <a:lnTo>
                  <a:pt x="11556381" y="4666212"/>
                </a:lnTo>
                <a:lnTo>
                  <a:pt x="11632182" y="4666212"/>
                </a:lnTo>
                <a:lnTo>
                  <a:pt x="11615315" y="4742033"/>
                </a:lnTo>
                <a:lnTo>
                  <a:pt x="11662576" y="4802835"/>
                </a:lnTo>
                <a:lnTo>
                  <a:pt x="11709837" y="4742033"/>
                </a:lnTo>
                <a:lnTo>
                  <a:pt x="11692970" y="4666212"/>
                </a:lnTo>
                <a:lnTo>
                  <a:pt x="11768771" y="4666212"/>
                </a:lnTo>
                <a:lnTo>
                  <a:pt x="11816032" y="4605408"/>
                </a:lnTo>
                <a:lnTo>
                  <a:pt x="11863292" y="4666212"/>
                </a:lnTo>
                <a:lnTo>
                  <a:pt x="11939093" y="4666212"/>
                </a:lnTo>
                <a:lnTo>
                  <a:pt x="11922226" y="4742033"/>
                </a:lnTo>
                <a:lnTo>
                  <a:pt x="11969488" y="4802836"/>
                </a:lnTo>
                <a:lnTo>
                  <a:pt x="11901193" y="4836579"/>
                </a:lnTo>
                <a:lnTo>
                  <a:pt x="11884325" y="4912401"/>
                </a:lnTo>
                <a:lnTo>
                  <a:pt x="11816032" y="4878657"/>
                </a:lnTo>
                <a:lnTo>
                  <a:pt x="11747738" y="4912401"/>
                </a:lnTo>
                <a:lnTo>
                  <a:pt x="11730870" y="4836579"/>
                </a:lnTo>
                <a:lnTo>
                  <a:pt x="11662576" y="4802836"/>
                </a:lnTo>
                <a:lnTo>
                  <a:pt x="11594282" y="4836579"/>
                </a:lnTo>
                <a:lnTo>
                  <a:pt x="11577414" y="4912401"/>
                </a:lnTo>
                <a:lnTo>
                  <a:pt x="11509121" y="4878657"/>
                </a:lnTo>
                <a:lnTo>
                  <a:pt x="11440827" y="4912401"/>
                </a:lnTo>
                <a:lnTo>
                  <a:pt x="11423959" y="4836579"/>
                </a:lnTo>
                <a:lnTo>
                  <a:pt x="11355664" y="4802836"/>
                </a:lnTo>
                <a:lnTo>
                  <a:pt x="11402926" y="4742033"/>
                </a:lnTo>
                <a:lnTo>
                  <a:pt x="11386059" y="4666212"/>
                </a:lnTo>
                <a:lnTo>
                  <a:pt x="11461860" y="4666212"/>
                </a:lnTo>
                <a:close/>
                <a:moveTo>
                  <a:pt x="6598571" y="4605407"/>
                </a:moveTo>
                <a:lnTo>
                  <a:pt x="6645854" y="4666211"/>
                </a:lnTo>
                <a:lnTo>
                  <a:pt x="6721649" y="4666211"/>
                </a:lnTo>
                <a:lnTo>
                  <a:pt x="6704789" y="4742032"/>
                </a:lnTo>
                <a:lnTo>
                  <a:pt x="6752039" y="4802834"/>
                </a:lnTo>
                <a:lnTo>
                  <a:pt x="6799309" y="4742032"/>
                </a:lnTo>
                <a:lnTo>
                  <a:pt x="6782440" y="4666211"/>
                </a:lnTo>
                <a:lnTo>
                  <a:pt x="6858238" y="4666211"/>
                </a:lnTo>
                <a:lnTo>
                  <a:pt x="6905485" y="4605407"/>
                </a:lnTo>
                <a:lnTo>
                  <a:pt x="6952748" y="4666211"/>
                </a:lnTo>
                <a:lnTo>
                  <a:pt x="7028556" y="4666211"/>
                </a:lnTo>
                <a:lnTo>
                  <a:pt x="7011681" y="4742032"/>
                </a:lnTo>
                <a:lnTo>
                  <a:pt x="7058937" y="4802834"/>
                </a:lnTo>
                <a:lnTo>
                  <a:pt x="7106203" y="4742032"/>
                </a:lnTo>
                <a:lnTo>
                  <a:pt x="7089328" y="4666211"/>
                </a:lnTo>
                <a:lnTo>
                  <a:pt x="7165133" y="4666211"/>
                </a:lnTo>
                <a:lnTo>
                  <a:pt x="7212388" y="4605407"/>
                </a:lnTo>
                <a:lnTo>
                  <a:pt x="7259629" y="4666211"/>
                </a:lnTo>
                <a:lnTo>
                  <a:pt x="7335430" y="4666211"/>
                </a:lnTo>
                <a:lnTo>
                  <a:pt x="7318563" y="4742032"/>
                </a:lnTo>
                <a:lnTo>
                  <a:pt x="7365824" y="4802834"/>
                </a:lnTo>
                <a:lnTo>
                  <a:pt x="7413085" y="4742032"/>
                </a:lnTo>
                <a:lnTo>
                  <a:pt x="7396218" y="4666211"/>
                </a:lnTo>
                <a:lnTo>
                  <a:pt x="7472019" y="4666211"/>
                </a:lnTo>
                <a:lnTo>
                  <a:pt x="7519280" y="4605407"/>
                </a:lnTo>
                <a:lnTo>
                  <a:pt x="7566540" y="4666211"/>
                </a:lnTo>
                <a:lnTo>
                  <a:pt x="7642341" y="4666211"/>
                </a:lnTo>
                <a:lnTo>
                  <a:pt x="7625474" y="4742032"/>
                </a:lnTo>
                <a:lnTo>
                  <a:pt x="7672735" y="4802834"/>
                </a:lnTo>
                <a:lnTo>
                  <a:pt x="7719996" y="4742032"/>
                </a:lnTo>
                <a:lnTo>
                  <a:pt x="7703129" y="4666211"/>
                </a:lnTo>
                <a:lnTo>
                  <a:pt x="7778930" y="4666211"/>
                </a:lnTo>
                <a:lnTo>
                  <a:pt x="7826191" y="4605407"/>
                </a:lnTo>
                <a:lnTo>
                  <a:pt x="7873451" y="4666211"/>
                </a:lnTo>
                <a:lnTo>
                  <a:pt x="7949252" y="4666211"/>
                </a:lnTo>
                <a:lnTo>
                  <a:pt x="7932385" y="4742032"/>
                </a:lnTo>
                <a:lnTo>
                  <a:pt x="7979646" y="4802833"/>
                </a:lnTo>
                <a:lnTo>
                  <a:pt x="8026906" y="4742032"/>
                </a:lnTo>
                <a:lnTo>
                  <a:pt x="8010039" y="4666211"/>
                </a:lnTo>
                <a:lnTo>
                  <a:pt x="8085840" y="4666211"/>
                </a:lnTo>
                <a:lnTo>
                  <a:pt x="8133101" y="4605407"/>
                </a:lnTo>
                <a:lnTo>
                  <a:pt x="8180361" y="4666211"/>
                </a:lnTo>
                <a:lnTo>
                  <a:pt x="8256162" y="4666211"/>
                </a:lnTo>
                <a:lnTo>
                  <a:pt x="8239295" y="4742032"/>
                </a:lnTo>
                <a:lnTo>
                  <a:pt x="8286556" y="4802834"/>
                </a:lnTo>
                <a:lnTo>
                  <a:pt x="8333817" y="4742032"/>
                </a:lnTo>
                <a:lnTo>
                  <a:pt x="8316950" y="4666211"/>
                </a:lnTo>
                <a:lnTo>
                  <a:pt x="8392751" y="4666211"/>
                </a:lnTo>
                <a:lnTo>
                  <a:pt x="8440012" y="4605407"/>
                </a:lnTo>
                <a:lnTo>
                  <a:pt x="8487272" y="4666211"/>
                </a:lnTo>
                <a:lnTo>
                  <a:pt x="8563073" y="4666211"/>
                </a:lnTo>
                <a:lnTo>
                  <a:pt x="8546206" y="4742032"/>
                </a:lnTo>
                <a:lnTo>
                  <a:pt x="8593468" y="4802835"/>
                </a:lnTo>
                <a:lnTo>
                  <a:pt x="8525173" y="4836578"/>
                </a:lnTo>
                <a:lnTo>
                  <a:pt x="8508305" y="4912400"/>
                </a:lnTo>
                <a:lnTo>
                  <a:pt x="8440012" y="4878656"/>
                </a:lnTo>
                <a:lnTo>
                  <a:pt x="8371718" y="4912400"/>
                </a:lnTo>
                <a:lnTo>
                  <a:pt x="8354850" y="4836578"/>
                </a:lnTo>
                <a:lnTo>
                  <a:pt x="8286556" y="4802836"/>
                </a:lnTo>
                <a:lnTo>
                  <a:pt x="8218262" y="4836578"/>
                </a:lnTo>
                <a:lnTo>
                  <a:pt x="8201394" y="4912400"/>
                </a:lnTo>
                <a:lnTo>
                  <a:pt x="8133101" y="4878656"/>
                </a:lnTo>
                <a:lnTo>
                  <a:pt x="8064807" y="4912400"/>
                </a:lnTo>
                <a:lnTo>
                  <a:pt x="8047939" y="4836578"/>
                </a:lnTo>
                <a:lnTo>
                  <a:pt x="7979646" y="4802836"/>
                </a:lnTo>
                <a:lnTo>
                  <a:pt x="7911352" y="4836578"/>
                </a:lnTo>
                <a:lnTo>
                  <a:pt x="7894484" y="4912400"/>
                </a:lnTo>
                <a:lnTo>
                  <a:pt x="7826191" y="4878656"/>
                </a:lnTo>
                <a:lnTo>
                  <a:pt x="7757897" y="4912400"/>
                </a:lnTo>
                <a:lnTo>
                  <a:pt x="7741029" y="4836578"/>
                </a:lnTo>
                <a:lnTo>
                  <a:pt x="7672735" y="4802836"/>
                </a:lnTo>
                <a:lnTo>
                  <a:pt x="7604441" y="4836578"/>
                </a:lnTo>
                <a:lnTo>
                  <a:pt x="7587573" y="4912400"/>
                </a:lnTo>
                <a:lnTo>
                  <a:pt x="7519280" y="4878656"/>
                </a:lnTo>
                <a:lnTo>
                  <a:pt x="7450986" y="4912400"/>
                </a:lnTo>
                <a:lnTo>
                  <a:pt x="7434118" y="4836578"/>
                </a:lnTo>
                <a:lnTo>
                  <a:pt x="7365824" y="4802836"/>
                </a:lnTo>
                <a:lnTo>
                  <a:pt x="7297530" y="4836578"/>
                </a:lnTo>
                <a:lnTo>
                  <a:pt x="7280662" y="4912400"/>
                </a:lnTo>
                <a:lnTo>
                  <a:pt x="7212388" y="4878656"/>
                </a:lnTo>
                <a:lnTo>
                  <a:pt x="7144096" y="4912400"/>
                </a:lnTo>
                <a:lnTo>
                  <a:pt x="7127229" y="4836578"/>
                </a:lnTo>
                <a:lnTo>
                  <a:pt x="7058937" y="4802836"/>
                </a:lnTo>
                <a:lnTo>
                  <a:pt x="6990636" y="4836578"/>
                </a:lnTo>
                <a:lnTo>
                  <a:pt x="6973778" y="4912400"/>
                </a:lnTo>
                <a:lnTo>
                  <a:pt x="6905485" y="4878656"/>
                </a:lnTo>
                <a:lnTo>
                  <a:pt x="6837205" y="4912400"/>
                </a:lnTo>
                <a:lnTo>
                  <a:pt x="6820337" y="4836578"/>
                </a:lnTo>
                <a:lnTo>
                  <a:pt x="6752039" y="4802836"/>
                </a:lnTo>
                <a:lnTo>
                  <a:pt x="6683752" y="4836578"/>
                </a:lnTo>
                <a:lnTo>
                  <a:pt x="6666871" y="4912400"/>
                </a:lnTo>
                <a:lnTo>
                  <a:pt x="6598571" y="4878656"/>
                </a:lnTo>
                <a:lnTo>
                  <a:pt x="6530281" y="4912400"/>
                </a:lnTo>
                <a:lnTo>
                  <a:pt x="6513413" y="4836578"/>
                </a:lnTo>
                <a:lnTo>
                  <a:pt x="6445124" y="4802835"/>
                </a:lnTo>
                <a:lnTo>
                  <a:pt x="6492380" y="4742032"/>
                </a:lnTo>
                <a:lnTo>
                  <a:pt x="6475521" y="4666211"/>
                </a:lnTo>
                <a:lnTo>
                  <a:pt x="6551316" y="4666211"/>
                </a:lnTo>
                <a:close/>
                <a:moveTo>
                  <a:pt x="3222597" y="4605407"/>
                </a:moveTo>
                <a:lnTo>
                  <a:pt x="3269859" y="4666211"/>
                </a:lnTo>
                <a:lnTo>
                  <a:pt x="3345659" y="4666211"/>
                </a:lnTo>
                <a:lnTo>
                  <a:pt x="3328790" y="4742032"/>
                </a:lnTo>
                <a:lnTo>
                  <a:pt x="3376053" y="4802834"/>
                </a:lnTo>
                <a:lnTo>
                  <a:pt x="3423306" y="4742032"/>
                </a:lnTo>
                <a:lnTo>
                  <a:pt x="3406447" y="4666211"/>
                </a:lnTo>
                <a:lnTo>
                  <a:pt x="3482239" y="4666211"/>
                </a:lnTo>
                <a:lnTo>
                  <a:pt x="3529504" y="4605407"/>
                </a:lnTo>
                <a:lnTo>
                  <a:pt x="3576766" y="4666211"/>
                </a:lnTo>
                <a:lnTo>
                  <a:pt x="3652561" y="4666211"/>
                </a:lnTo>
                <a:lnTo>
                  <a:pt x="3635698" y="4742032"/>
                </a:lnTo>
                <a:lnTo>
                  <a:pt x="3682959" y="4802834"/>
                </a:lnTo>
                <a:lnTo>
                  <a:pt x="3730216" y="4742032"/>
                </a:lnTo>
                <a:lnTo>
                  <a:pt x="3713352" y="4666211"/>
                </a:lnTo>
                <a:lnTo>
                  <a:pt x="3789147" y="4666211"/>
                </a:lnTo>
                <a:lnTo>
                  <a:pt x="3836409" y="4605407"/>
                </a:lnTo>
                <a:lnTo>
                  <a:pt x="3883663" y="4666211"/>
                </a:lnTo>
                <a:lnTo>
                  <a:pt x="3959474" y="4666211"/>
                </a:lnTo>
                <a:lnTo>
                  <a:pt x="3942607" y="4742032"/>
                </a:lnTo>
                <a:lnTo>
                  <a:pt x="3989868" y="4802834"/>
                </a:lnTo>
                <a:lnTo>
                  <a:pt x="4037126" y="4742032"/>
                </a:lnTo>
                <a:lnTo>
                  <a:pt x="4020256" y="4666211"/>
                </a:lnTo>
                <a:lnTo>
                  <a:pt x="4096069" y="4666211"/>
                </a:lnTo>
                <a:lnTo>
                  <a:pt x="4143325" y="4605407"/>
                </a:lnTo>
                <a:lnTo>
                  <a:pt x="4190582" y="4666211"/>
                </a:lnTo>
                <a:lnTo>
                  <a:pt x="4266384" y="4666211"/>
                </a:lnTo>
                <a:lnTo>
                  <a:pt x="4249515" y="4742032"/>
                </a:lnTo>
                <a:lnTo>
                  <a:pt x="4296773" y="4802834"/>
                </a:lnTo>
                <a:lnTo>
                  <a:pt x="4344037" y="4742032"/>
                </a:lnTo>
                <a:lnTo>
                  <a:pt x="4327165" y="4666211"/>
                </a:lnTo>
                <a:lnTo>
                  <a:pt x="4402982" y="4666211"/>
                </a:lnTo>
                <a:lnTo>
                  <a:pt x="4450239" y="4605407"/>
                </a:lnTo>
                <a:lnTo>
                  <a:pt x="4497492" y="4666211"/>
                </a:lnTo>
                <a:lnTo>
                  <a:pt x="4573296" y="4666211"/>
                </a:lnTo>
                <a:lnTo>
                  <a:pt x="4556429" y="4742032"/>
                </a:lnTo>
                <a:lnTo>
                  <a:pt x="4603693" y="4802835"/>
                </a:lnTo>
                <a:lnTo>
                  <a:pt x="4535391" y="4836578"/>
                </a:lnTo>
                <a:lnTo>
                  <a:pt x="4518528" y="4912400"/>
                </a:lnTo>
                <a:lnTo>
                  <a:pt x="4450239" y="4878656"/>
                </a:lnTo>
                <a:lnTo>
                  <a:pt x="4381943" y="4912400"/>
                </a:lnTo>
                <a:lnTo>
                  <a:pt x="4365072" y="4836578"/>
                </a:lnTo>
                <a:lnTo>
                  <a:pt x="4296773" y="4802835"/>
                </a:lnTo>
                <a:lnTo>
                  <a:pt x="4228478" y="4836578"/>
                </a:lnTo>
                <a:lnTo>
                  <a:pt x="4211609" y="4912400"/>
                </a:lnTo>
                <a:lnTo>
                  <a:pt x="4143325" y="4878656"/>
                </a:lnTo>
                <a:lnTo>
                  <a:pt x="4075033" y="4912400"/>
                </a:lnTo>
                <a:lnTo>
                  <a:pt x="4058159" y="4836578"/>
                </a:lnTo>
                <a:lnTo>
                  <a:pt x="3989868" y="4802835"/>
                </a:lnTo>
                <a:lnTo>
                  <a:pt x="3921568" y="4836578"/>
                </a:lnTo>
                <a:lnTo>
                  <a:pt x="3904696" y="4912400"/>
                </a:lnTo>
                <a:lnTo>
                  <a:pt x="3836409" y="4878656"/>
                </a:lnTo>
                <a:lnTo>
                  <a:pt x="3768115" y="4912400"/>
                </a:lnTo>
                <a:lnTo>
                  <a:pt x="3751246" y="4836578"/>
                </a:lnTo>
                <a:lnTo>
                  <a:pt x="3682959" y="4802835"/>
                </a:lnTo>
                <a:lnTo>
                  <a:pt x="3614667" y="4836578"/>
                </a:lnTo>
                <a:lnTo>
                  <a:pt x="3597798" y="4912400"/>
                </a:lnTo>
                <a:lnTo>
                  <a:pt x="3529504" y="4878656"/>
                </a:lnTo>
                <a:lnTo>
                  <a:pt x="3461208" y="4912400"/>
                </a:lnTo>
                <a:lnTo>
                  <a:pt x="3444339" y="4836578"/>
                </a:lnTo>
                <a:lnTo>
                  <a:pt x="3376053" y="4802835"/>
                </a:lnTo>
                <a:lnTo>
                  <a:pt x="3307758" y="4836578"/>
                </a:lnTo>
                <a:lnTo>
                  <a:pt x="3290889" y="4912400"/>
                </a:lnTo>
                <a:lnTo>
                  <a:pt x="3222597" y="4878656"/>
                </a:lnTo>
                <a:lnTo>
                  <a:pt x="3154302" y="4912400"/>
                </a:lnTo>
                <a:lnTo>
                  <a:pt x="3137434" y="4836578"/>
                </a:lnTo>
                <a:lnTo>
                  <a:pt x="3069137" y="4802835"/>
                </a:lnTo>
                <a:lnTo>
                  <a:pt x="3116401" y="4742032"/>
                </a:lnTo>
                <a:lnTo>
                  <a:pt x="3099533" y="4666211"/>
                </a:lnTo>
                <a:lnTo>
                  <a:pt x="3175335" y="4666211"/>
                </a:lnTo>
                <a:close/>
                <a:moveTo>
                  <a:pt x="12436146" y="4298383"/>
                </a:moveTo>
                <a:lnTo>
                  <a:pt x="12483406" y="4359187"/>
                </a:lnTo>
                <a:lnTo>
                  <a:pt x="12559207" y="4359187"/>
                </a:lnTo>
                <a:lnTo>
                  <a:pt x="12542340" y="4435008"/>
                </a:lnTo>
                <a:lnTo>
                  <a:pt x="12589602" y="4495811"/>
                </a:lnTo>
                <a:lnTo>
                  <a:pt x="12521307" y="4529554"/>
                </a:lnTo>
                <a:lnTo>
                  <a:pt x="12504439" y="4605376"/>
                </a:lnTo>
                <a:lnTo>
                  <a:pt x="12436146" y="4571632"/>
                </a:lnTo>
                <a:lnTo>
                  <a:pt x="12367852" y="4605376"/>
                </a:lnTo>
                <a:lnTo>
                  <a:pt x="12350984" y="4529554"/>
                </a:lnTo>
                <a:lnTo>
                  <a:pt x="12282689" y="4495811"/>
                </a:lnTo>
                <a:lnTo>
                  <a:pt x="12329951" y="4435008"/>
                </a:lnTo>
                <a:lnTo>
                  <a:pt x="12313084" y="4359187"/>
                </a:lnTo>
                <a:lnTo>
                  <a:pt x="12388885" y="4359187"/>
                </a:lnTo>
                <a:close/>
                <a:moveTo>
                  <a:pt x="11202211" y="4298383"/>
                </a:moveTo>
                <a:lnTo>
                  <a:pt x="11249471" y="4359187"/>
                </a:lnTo>
                <a:lnTo>
                  <a:pt x="11325272" y="4359187"/>
                </a:lnTo>
                <a:lnTo>
                  <a:pt x="11308405" y="4435008"/>
                </a:lnTo>
                <a:lnTo>
                  <a:pt x="11355667" y="4495811"/>
                </a:lnTo>
                <a:lnTo>
                  <a:pt x="11287372" y="4529554"/>
                </a:lnTo>
                <a:lnTo>
                  <a:pt x="11270504" y="4605376"/>
                </a:lnTo>
                <a:lnTo>
                  <a:pt x="11202211" y="4571632"/>
                </a:lnTo>
                <a:lnTo>
                  <a:pt x="11133917" y="4605376"/>
                </a:lnTo>
                <a:lnTo>
                  <a:pt x="11117049" y="4529554"/>
                </a:lnTo>
                <a:lnTo>
                  <a:pt x="11048754" y="4495811"/>
                </a:lnTo>
                <a:lnTo>
                  <a:pt x="11096016" y="4435008"/>
                </a:lnTo>
                <a:lnTo>
                  <a:pt x="11079149" y="4359187"/>
                </a:lnTo>
                <a:lnTo>
                  <a:pt x="11154950" y="4359187"/>
                </a:lnTo>
                <a:close/>
                <a:moveTo>
                  <a:pt x="10281478" y="4298383"/>
                </a:moveTo>
                <a:lnTo>
                  <a:pt x="10328738" y="4359187"/>
                </a:lnTo>
                <a:lnTo>
                  <a:pt x="10404539" y="4359187"/>
                </a:lnTo>
                <a:lnTo>
                  <a:pt x="10387672" y="4435008"/>
                </a:lnTo>
                <a:lnTo>
                  <a:pt x="10434934" y="4495811"/>
                </a:lnTo>
                <a:lnTo>
                  <a:pt x="10366639" y="4529554"/>
                </a:lnTo>
                <a:lnTo>
                  <a:pt x="10349771" y="4605376"/>
                </a:lnTo>
                <a:lnTo>
                  <a:pt x="10281478" y="4571632"/>
                </a:lnTo>
                <a:lnTo>
                  <a:pt x="10213184" y="4605376"/>
                </a:lnTo>
                <a:lnTo>
                  <a:pt x="10196316" y="4529554"/>
                </a:lnTo>
                <a:lnTo>
                  <a:pt x="10128021" y="4495811"/>
                </a:lnTo>
                <a:lnTo>
                  <a:pt x="10175283" y="4435008"/>
                </a:lnTo>
                <a:lnTo>
                  <a:pt x="10158416" y="4359187"/>
                </a:lnTo>
                <a:lnTo>
                  <a:pt x="10234217" y="4359187"/>
                </a:lnTo>
                <a:close/>
                <a:moveTo>
                  <a:pt x="6291678" y="4298382"/>
                </a:moveTo>
                <a:lnTo>
                  <a:pt x="6338942" y="4359186"/>
                </a:lnTo>
                <a:lnTo>
                  <a:pt x="6414741" y="4359186"/>
                </a:lnTo>
                <a:lnTo>
                  <a:pt x="6397869" y="4435007"/>
                </a:lnTo>
                <a:lnTo>
                  <a:pt x="6445124" y="4495809"/>
                </a:lnTo>
                <a:lnTo>
                  <a:pt x="6492380" y="4435007"/>
                </a:lnTo>
                <a:lnTo>
                  <a:pt x="6475521" y="4359186"/>
                </a:lnTo>
                <a:lnTo>
                  <a:pt x="6551316" y="4359186"/>
                </a:lnTo>
                <a:lnTo>
                  <a:pt x="6598571" y="4298382"/>
                </a:lnTo>
                <a:lnTo>
                  <a:pt x="6645854" y="4359186"/>
                </a:lnTo>
                <a:lnTo>
                  <a:pt x="6721649" y="4359186"/>
                </a:lnTo>
                <a:lnTo>
                  <a:pt x="6704789" y="4435007"/>
                </a:lnTo>
                <a:lnTo>
                  <a:pt x="6752039" y="4495809"/>
                </a:lnTo>
                <a:lnTo>
                  <a:pt x="6799309" y="4435007"/>
                </a:lnTo>
                <a:lnTo>
                  <a:pt x="6782440" y="4359186"/>
                </a:lnTo>
                <a:lnTo>
                  <a:pt x="6858238" y="4359186"/>
                </a:lnTo>
                <a:lnTo>
                  <a:pt x="6905485" y="4298382"/>
                </a:lnTo>
                <a:lnTo>
                  <a:pt x="6952748" y="4359186"/>
                </a:lnTo>
                <a:lnTo>
                  <a:pt x="7028556" y="4359186"/>
                </a:lnTo>
                <a:lnTo>
                  <a:pt x="7011681" y="4435007"/>
                </a:lnTo>
                <a:lnTo>
                  <a:pt x="7058937" y="4495809"/>
                </a:lnTo>
                <a:lnTo>
                  <a:pt x="7106203" y="4435007"/>
                </a:lnTo>
                <a:lnTo>
                  <a:pt x="7089328" y="4359186"/>
                </a:lnTo>
                <a:lnTo>
                  <a:pt x="7165133" y="4359186"/>
                </a:lnTo>
                <a:lnTo>
                  <a:pt x="7212388" y="4298382"/>
                </a:lnTo>
                <a:lnTo>
                  <a:pt x="7259629" y="4359186"/>
                </a:lnTo>
                <a:lnTo>
                  <a:pt x="7335430" y="4359186"/>
                </a:lnTo>
                <a:lnTo>
                  <a:pt x="7318563" y="4435007"/>
                </a:lnTo>
                <a:lnTo>
                  <a:pt x="7365824" y="4495809"/>
                </a:lnTo>
                <a:lnTo>
                  <a:pt x="7413085" y="4435007"/>
                </a:lnTo>
                <a:lnTo>
                  <a:pt x="7396218" y="4359186"/>
                </a:lnTo>
                <a:lnTo>
                  <a:pt x="7472019" y="4359186"/>
                </a:lnTo>
                <a:lnTo>
                  <a:pt x="7519280" y="4298382"/>
                </a:lnTo>
                <a:lnTo>
                  <a:pt x="7566540" y="4359186"/>
                </a:lnTo>
                <a:lnTo>
                  <a:pt x="7642341" y="4359186"/>
                </a:lnTo>
                <a:lnTo>
                  <a:pt x="7625474" y="4435007"/>
                </a:lnTo>
                <a:lnTo>
                  <a:pt x="7672735" y="4495809"/>
                </a:lnTo>
                <a:lnTo>
                  <a:pt x="7719996" y="4435007"/>
                </a:lnTo>
                <a:lnTo>
                  <a:pt x="7703129" y="4359186"/>
                </a:lnTo>
                <a:lnTo>
                  <a:pt x="7778930" y="4359186"/>
                </a:lnTo>
                <a:lnTo>
                  <a:pt x="7826191" y="4298382"/>
                </a:lnTo>
                <a:lnTo>
                  <a:pt x="7873451" y="4359186"/>
                </a:lnTo>
                <a:lnTo>
                  <a:pt x="7949252" y="4359186"/>
                </a:lnTo>
                <a:lnTo>
                  <a:pt x="7932385" y="4435007"/>
                </a:lnTo>
                <a:lnTo>
                  <a:pt x="7979646" y="4495808"/>
                </a:lnTo>
                <a:lnTo>
                  <a:pt x="8026906" y="4435007"/>
                </a:lnTo>
                <a:lnTo>
                  <a:pt x="8010039" y="4359186"/>
                </a:lnTo>
                <a:lnTo>
                  <a:pt x="8085840" y="4359186"/>
                </a:lnTo>
                <a:lnTo>
                  <a:pt x="8133101" y="4298382"/>
                </a:lnTo>
                <a:lnTo>
                  <a:pt x="8180361" y="4359186"/>
                </a:lnTo>
                <a:lnTo>
                  <a:pt x="8256162" y="4359186"/>
                </a:lnTo>
                <a:lnTo>
                  <a:pt x="8239295" y="4435007"/>
                </a:lnTo>
                <a:lnTo>
                  <a:pt x="8286556" y="4495809"/>
                </a:lnTo>
                <a:lnTo>
                  <a:pt x="8333817" y="4435007"/>
                </a:lnTo>
                <a:lnTo>
                  <a:pt x="8316950" y="4359186"/>
                </a:lnTo>
                <a:lnTo>
                  <a:pt x="8392751" y="4359186"/>
                </a:lnTo>
                <a:lnTo>
                  <a:pt x="8440012" y="4298382"/>
                </a:lnTo>
                <a:lnTo>
                  <a:pt x="8487272" y="4359186"/>
                </a:lnTo>
                <a:lnTo>
                  <a:pt x="8563073" y="4359186"/>
                </a:lnTo>
                <a:lnTo>
                  <a:pt x="8546206" y="4435007"/>
                </a:lnTo>
                <a:lnTo>
                  <a:pt x="8593467" y="4495809"/>
                </a:lnTo>
                <a:lnTo>
                  <a:pt x="8640728" y="4435007"/>
                </a:lnTo>
                <a:lnTo>
                  <a:pt x="8623861" y="4359186"/>
                </a:lnTo>
                <a:lnTo>
                  <a:pt x="8699662" y="4359186"/>
                </a:lnTo>
                <a:lnTo>
                  <a:pt x="8746923" y="4298382"/>
                </a:lnTo>
                <a:lnTo>
                  <a:pt x="8794183" y="4359186"/>
                </a:lnTo>
                <a:lnTo>
                  <a:pt x="8869984" y="4359186"/>
                </a:lnTo>
                <a:lnTo>
                  <a:pt x="8853117" y="4435007"/>
                </a:lnTo>
                <a:lnTo>
                  <a:pt x="8900379" y="4495810"/>
                </a:lnTo>
                <a:lnTo>
                  <a:pt x="8832084" y="4529553"/>
                </a:lnTo>
                <a:lnTo>
                  <a:pt x="8815216" y="4605375"/>
                </a:lnTo>
                <a:lnTo>
                  <a:pt x="8746923" y="4571631"/>
                </a:lnTo>
                <a:lnTo>
                  <a:pt x="8678629" y="4605375"/>
                </a:lnTo>
                <a:lnTo>
                  <a:pt x="8661761" y="4529553"/>
                </a:lnTo>
                <a:lnTo>
                  <a:pt x="8593467" y="4495811"/>
                </a:lnTo>
                <a:lnTo>
                  <a:pt x="8525173" y="4529553"/>
                </a:lnTo>
                <a:lnTo>
                  <a:pt x="8508305" y="4605375"/>
                </a:lnTo>
                <a:lnTo>
                  <a:pt x="8440012" y="4571631"/>
                </a:lnTo>
                <a:lnTo>
                  <a:pt x="8371718" y="4605375"/>
                </a:lnTo>
                <a:lnTo>
                  <a:pt x="8354850" y="4529553"/>
                </a:lnTo>
                <a:lnTo>
                  <a:pt x="8286556" y="4495811"/>
                </a:lnTo>
                <a:lnTo>
                  <a:pt x="8218262" y="4529553"/>
                </a:lnTo>
                <a:lnTo>
                  <a:pt x="8201394" y="4605375"/>
                </a:lnTo>
                <a:lnTo>
                  <a:pt x="8133101" y="4571631"/>
                </a:lnTo>
                <a:lnTo>
                  <a:pt x="8064807" y="4605375"/>
                </a:lnTo>
                <a:lnTo>
                  <a:pt x="8047939" y="4529553"/>
                </a:lnTo>
                <a:lnTo>
                  <a:pt x="7979646" y="4495811"/>
                </a:lnTo>
                <a:lnTo>
                  <a:pt x="7911352" y="4529553"/>
                </a:lnTo>
                <a:lnTo>
                  <a:pt x="7894484" y="4605375"/>
                </a:lnTo>
                <a:lnTo>
                  <a:pt x="7826191" y="4571631"/>
                </a:lnTo>
                <a:lnTo>
                  <a:pt x="7757897" y="4605375"/>
                </a:lnTo>
                <a:lnTo>
                  <a:pt x="7741029" y="4529553"/>
                </a:lnTo>
                <a:lnTo>
                  <a:pt x="7672735" y="4495811"/>
                </a:lnTo>
                <a:lnTo>
                  <a:pt x="7604441" y="4529553"/>
                </a:lnTo>
                <a:lnTo>
                  <a:pt x="7587573" y="4605375"/>
                </a:lnTo>
                <a:lnTo>
                  <a:pt x="7519280" y="4571631"/>
                </a:lnTo>
                <a:lnTo>
                  <a:pt x="7450986" y="4605375"/>
                </a:lnTo>
                <a:lnTo>
                  <a:pt x="7434118" y="4529553"/>
                </a:lnTo>
                <a:lnTo>
                  <a:pt x="7365824" y="4495811"/>
                </a:lnTo>
                <a:lnTo>
                  <a:pt x="7297530" y="4529553"/>
                </a:lnTo>
                <a:lnTo>
                  <a:pt x="7280662" y="4605375"/>
                </a:lnTo>
                <a:lnTo>
                  <a:pt x="7212388" y="4571631"/>
                </a:lnTo>
                <a:lnTo>
                  <a:pt x="7144096" y="4605375"/>
                </a:lnTo>
                <a:lnTo>
                  <a:pt x="7127229" y="4529553"/>
                </a:lnTo>
                <a:lnTo>
                  <a:pt x="7058937" y="4495811"/>
                </a:lnTo>
                <a:lnTo>
                  <a:pt x="6990636" y="4529553"/>
                </a:lnTo>
                <a:lnTo>
                  <a:pt x="6973778" y="4605375"/>
                </a:lnTo>
                <a:lnTo>
                  <a:pt x="6905485" y="4571631"/>
                </a:lnTo>
                <a:lnTo>
                  <a:pt x="6837205" y="4605375"/>
                </a:lnTo>
                <a:lnTo>
                  <a:pt x="6820337" y="4529553"/>
                </a:lnTo>
                <a:lnTo>
                  <a:pt x="6752039" y="4495811"/>
                </a:lnTo>
                <a:lnTo>
                  <a:pt x="6683752" y="4529553"/>
                </a:lnTo>
                <a:lnTo>
                  <a:pt x="6666871" y="4605375"/>
                </a:lnTo>
                <a:lnTo>
                  <a:pt x="6598571" y="4571631"/>
                </a:lnTo>
                <a:lnTo>
                  <a:pt x="6530281" y="4605375"/>
                </a:lnTo>
                <a:lnTo>
                  <a:pt x="6513413" y="4529553"/>
                </a:lnTo>
                <a:lnTo>
                  <a:pt x="6445124" y="4495811"/>
                </a:lnTo>
                <a:lnTo>
                  <a:pt x="6376841" y="4529553"/>
                </a:lnTo>
                <a:lnTo>
                  <a:pt x="6359976" y="4605375"/>
                </a:lnTo>
                <a:lnTo>
                  <a:pt x="6291678" y="4571631"/>
                </a:lnTo>
                <a:lnTo>
                  <a:pt x="6223393" y="4605375"/>
                </a:lnTo>
                <a:lnTo>
                  <a:pt x="6206533" y="4529553"/>
                </a:lnTo>
                <a:lnTo>
                  <a:pt x="6138238" y="4495810"/>
                </a:lnTo>
                <a:lnTo>
                  <a:pt x="6185488" y="4435007"/>
                </a:lnTo>
                <a:lnTo>
                  <a:pt x="6168626" y="4359186"/>
                </a:lnTo>
                <a:lnTo>
                  <a:pt x="6244426" y="4359186"/>
                </a:lnTo>
                <a:close/>
                <a:moveTo>
                  <a:pt x="3529504" y="4298382"/>
                </a:moveTo>
                <a:lnTo>
                  <a:pt x="3576766" y="4359186"/>
                </a:lnTo>
                <a:lnTo>
                  <a:pt x="3652561" y="4359186"/>
                </a:lnTo>
                <a:lnTo>
                  <a:pt x="3635698" y="4435007"/>
                </a:lnTo>
                <a:lnTo>
                  <a:pt x="3682959" y="4495809"/>
                </a:lnTo>
                <a:lnTo>
                  <a:pt x="3730216" y="4435007"/>
                </a:lnTo>
                <a:lnTo>
                  <a:pt x="3713352" y="4359186"/>
                </a:lnTo>
                <a:lnTo>
                  <a:pt x="3789147" y="4359186"/>
                </a:lnTo>
                <a:lnTo>
                  <a:pt x="3836409" y="4298382"/>
                </a:lnTo>
                <a:lnTo>
                  <a:pt x="3883663" y="4359186"/>
                </a:lnTo>
                <a:lnTo>
                  <a:pt x="3959474" y="4359186"/>
                </a:lnTo>
                <a:lnTo>
                  <a:pt x="3942607" y="4435007"/>
                </a:lnTo>
                <a:lnTo>
                  <a:pt x="3989868" y="4495809"/>
                </a:lnTo>
                <a:lnTo>
                  <a:pt x="4037126" y="4435007"/>
                </a:lnTo>
                <a:lnTo>
                  <a:pt x="4020256" y="4359186"/>
                </a:lnTo>
                <a:lnTo>
                  <a:pt x="4096069" y="4359186"/>
                </a:lnTo>
                <a:lnTo>
                  <a:pt x="4143325" y="4298382"/>
                </a:lnTo>
                <a:lnTo>
                  <a:pt x="4190582" y="4359186"/>
                </a:lnTo>
                <a:lnTo>
                  <a:pt x="4266384" y="4359186"/>
                </a:lnTo>
                <a:lnTo>
                  <a:pt x="4249515" y="4435007"/>
                </a:lnTo>
                <a:lnTo>
                  <a:pt x="4296779" y="4495810"/>
                </a:lnTo>
                <a:lnTo>
                  <a:pt x="4228478" y="4529553"/>
                </a:lnTo>
                <a:lnTo>
                  <a:pt x="4211609" y="4605375"/>
                </a:lnTo>
                <a:lnTo>
                  <a:pt x="4143325" y="4571631"/>
                </a:lnTo>
                <a:lnTo>
                  <a:pt x="4075033" y="4605375"/>
                </a:lnTo>
                <a:lnTo>
                  <a:pt x="4058159" y="4529553"/>
                </a:lnTo>
                <a:lnTo>
                  <a:pt x="3989868" y="4495811"/>
                </a:lnTo>
                <a:lnTo>
                  <a:pt x="3921568" y="4529553"/>
                </a:lnTo>
                <a:lnTo>
                  <a:pt x="3904696" y="4605375"/>
                </a:lnTo>
                <a:lnTo>
                  <a:pt x="3836409" y="4571631"/>
                </a:lnTo>
                <a:lnTo>
                  <a:pt x="3768115" y="4605375"/>
                </a:lnTo>
                <a:lnTo>
                  <a:pt x="3751246" y="4529553"/>
                </a:lnTo>
                <a:lnTo>
                  <a:pt x="3682959" y="4495811"/>
                </a:lnTo>
                <a:lnTo>
                  <a:pt x="3614667" y="4529553"/>
                </a:lnTo>
                <a:lnTo>
                  <a:pt x="3597798" y="4605375"/>
                </a:lnTo>
                <a:lnTo>
                  <a:pt x="3529504" y="4571631"/>
                </a:lnTo>
                <a:lnTo>
                  <a:pt x="3461208" y="4605375"/>
                </a:lnTo>
                <a:lnTo>
                  <a:pt x="3444339" y="4529553"/>
                </a:lnTo>
                <a:lnTo>
                  <a:pt x="3376053" y="4495810"/>
                </a:lnTo>
                <a:lnTo>
                  <a:pt x="3423306" y="4435007"/>
                </a:lnTo>
                <a:lnTo>
                  <a:pt x="3406447" y="4359186"/>
                </a:lnTo>
                <a:lnTo>
                  <a:pt x="3482239" y="4359186"/>
                </a:lnTo>
                <a:close/>
                <a:moveTo>
                  <a:pt x="11202211" y="3991358"/>
                </a:moveTo>
                <a:lnTo>
                  <a:pt x="11249471" y="4052162"/>
                </a:lnTo>
                <a:lnTo>
                  <a:pt x="11325272" y="4052162"/>
                </a:lnTo>
                <a:lnTo>
                  <a:pt x="11308405" y="4127983"/>
                </a:lnTo>
                <a:lnTo>
                  <a:pt x="11355666" y="4188784"/>
                </a:lnTo>
                <a:lnTo>
                  <a:pt x="11402926" y="4127983"/>
                </a:lnTo>
                <a:lnTo>
                  <a:pt x="11386059" y="4052162"/>
                </a:lnTo>
                <a:lnTo>
                  <a:pt x="11461860" y="4052162"/>
                </a:lnTo>
                <a:lnTo>
                  <a:pt x="11509121" y="3991358"/>
                </a:lnTo>
                <a:lnTo>
                  <a:pt x="11556381" y="4052162"/>
                </a:lnTo>
                <a:lnTo>
                  <a:pt x="11632182" y="4052162"/>
                </a:lnTo>
                <a:lnTo>
                  <a:pt x="11615315" y="4127983"/>
                </a:lnTo>
                <a:lnTo>
                  <a:pt x="11662577" y="4188786"/>
                </a:lnTo>
                <a:lnTo>
                  <a:pt x="11594282" y="4222529"/>
                </a:lnTo>
                <a:lnTo>
                  <a:pt x="11577414" y="4298351"/>
                </a:lnTo>
                <a:lnTo>
                  <a:pt x="11509121" y="4264607"/>
                </a:lnTo>
                <a:lnTo>
                  <a:pt x="11440827" y="4298351"/>
                </a:lnTo>
                <a:lnTo>
                  <a:pt x="11423959" y="4222529"/>
                </a:lnTo>
                <a:lnTo>
                  <a:pt x="11355666" y="4188787"/>
                </a:lnTo>
                <a:lnTo>
                  <a:pt x="11287372" y="4222529"/>
                </a:lnTo>
                <a:lnTo>
                  <a:pt x="11270504" y="4298351"/>
                </a:lnTo>
                <a:lnTo>
                  <a:pt x="11202211" y="4264607"/>
                </a:lnTo>
                <a:lnTo>
                  <a:pt x="11133917" y="4298351"/>
                </a:lnTo>
                <a:lnTo>
                  <a:pt x="11117049" y="4222529"/>
                </a:lnTo>
                <a:lnTo>
                  <a:pt x="11048754" y="4188786"/>
                </a:lnTo>
                <a:lnTo>
                  <a:pt x="11096016" y="4127983"/>
                </a:lnTo>
                <a:lnTo>
                  <a:pt x="11079149" y="4052162"/>
                </a:lnTo>
                <a:lnTo>
                  <a:pt x="11154950" y="4052162"/>
                </a:lnTo>
                <a:close/>
                <a:moveTo>
                  <a:pt x="9974567" y="3991358"/>
                </a:moveTo>
                <a:lnTo>
                  <a:pt x="10021827" y="4052162"/>
                </a:lnTo>
                <a:lnTo>
                  <a:pt x="10097628" y="4052162"/>
                </a:lnTo>
                <a:lnTo>
                  <a:pt x="10080761" y="4127983"/>
                </a:lnTo>
                <a:lnTo>
                  <a:pt x="10128022" y="4188784"/>
                </a:lnTo>
                <a:lnTo>
                  <a:pt x="10175283" y="4127983"/>
                </a:lnTo>
                <a:lnTo>
                  <a:pt x="10158416" y="4052162"/>
                </a:lnTo>
                <a:lnTo>
                  <a:pt x="10234217" y="4052162"/>
                </a:lnTo>
                <a:lnTo>
                  <a:pt x="10281478" y="3991358"/>
                </a:lnTo>
                <a:lnTo>
                  <a:pt x="10328738" y="4052162"/>
                </a:lnTo>
                <a:lnTo>
                  <a:pt x="10404539" y="4052162"/>
                </a:lnTo>
                <a:lnTo>
                  <a:pt x="10387672" y="4127983"/>
                </a:lnTo>
                <a:lnTo>
                  <a:pt x="10434934" y="4188786"/>
                </a:lnTo>
                <a:lnTo>
                  <a:pt x="10366639" y="4222529"/>
                </a:lnTo>
                <a:lnTo>
                  <a:pt x="10349771" y="4298351"/>
                </a:lnTo>
                <a:lnTo>
                  <a:pt x="10281478" y="4264607"/>
                </a:lnTo>
                <a:lnTo>
                  <a:pt x="10213184" y="4298351"/>
                </a:lnTo>
                <a:lnTo>
                  <a:pt x="10196316" y="4222529"/>
                </a:lnTo>
                <a:lnTo>
                  <a:pt x="10128022" y="4188786"/>
                </a:lnTo>
                <a:lnTo>
                  <a:pt x="10059728" y="4222529"/>
                </a:lnTo>
                <a:lnTo>
                  <a:pt x="10042860" y="4298351"/>
                </a:lnTo>
                <a:lnTo>
                  <a:pt x="9974567" y="4264607"/>
                </a:lnTo>
                <a:lnTo>
                  <a:pt x="9906273" y="4298351"/>
                </a:lnTo>
                <a:lnTo>
                  <a:pt x="9889405" y="4222529"/>
                </a:lnTo>
                <a:lnTo>
                  <a:pt x="9821110" y="4188786"/>
                </a:lnTo>
                <a:lnTo>
                  <a:pt x="9868372" y="4127983"/>
                </a:lnTo>
                <a:lnTo>
                  <a:pt x="9851505" y="4052162"/>
                </a:lnTo>
                <a:lnTo>
                  <a:pt x="9927306" y="4052162"/>
                </a:lnTo>
                <a:close/>
                <a:moveTo>
                  <a:pt x="2915666" y="3991358"/>
                </a:moveTo>
                <a:lnTo>
                  <a:pt x="2962927" y="4052162"/>
                </a:lnTo>
                <a:lnTo>
                  <a:pt x="3038727" y="4052162"/>
                </a:lnTo>
                <a:lnTo>
                  <a:pt x="3021861" y="4127983"/>
                </a:lnTo>
                <a:lnTo>
                  <a:pt x="3069121" y="4188784"/>
                </a:lnTo>
                <a:lnTo>
                  <a:pt x="3116381" y="4127983"/>
                </a:lnTo>
                <a:lnTo>
                  <a:pt x="3099515" y="4052162"/>
                </a:lnTo>
                <a:lnTo>
                  <a:pt x="3175317" y="4052162"/>
                </a:lnTo>
                <a:lnTo>
                  <a:pt x="3222578" y="3991358"/>
                </a:lnTo>
                <a:lnTo>
                  <a:pt x="3269839" y="4052162"/>
                </a:lnTo>
                <a:lnTo>
                  <a:pt x="3345639" y="4052162"/>
                </a:lnTo>
                <a:lnTo>
                  <a:pt x="3328772" y="4127983"/>
                </a:lnTo>
                <a:lnTo>
                  <a:pt x="3376035" y="4188786"/>
                </a:lnTo>
                <a:lnTo>
                  <a:pt x="3307740" y="4222529"/>
                </a:lnTo>
                <a:lnTo>
                  <a:pt x="3290872" y="4298351"/>
                </a:lnTo>
                <a:lnTo>
                  <a:pt x="3222578" y="4264607"/>
                </a:lnTo>
                <a:lnTo>
                  <a:pt x="3154282" y="4298351"/>
                </a:lnTo>
                <a:lnTo>
                  <a:pt x="3137414" y="4222529"/>
                </a:lnTo>
                <a:lnTo>
                  <a:pt x="3069121" y="4188786"/>
                </a:lnTo>
                <a:lnTo>
                  <a:pt x="3000828" y="4222529"/>
                </a:lnTo>
                <a:lnTo>
                  <a:pt x="2983960" y="4298351"/>
                </a:lnTo>
                <a:lnTo>
                  <a:pt x="2915666" y="4264607"/>
                </a:lnTo>
                <a:lnTo>
                  <a:pt x="2847374" y="4298351"/>
                </a:lnTo>
                <a:lnTo>
                  <a:pt x="2830506" y="4222529"/>
                </a:lnTo>
                <a:lnTo>
                  <a:pt x="2762208" y="4188786"/>
                </a:lnTo>
                <a:lnTo>
                  <a:pt x="2809471" y="4127983"/>
                </a:lnTo>
                <a:lnTo>
                  <a:pt x="2792604" y="4052162"/>
                </a:lnTo>
                <a:lnTo>
                  <a:pt x="2868406" y="4052162"/>
                </a:lnTo>
                <a:close/>
                <a:moveTo>
                  <a:pt x="6291678" y="3991357"/>
                </a:moveTo>
                <a:lnTo>
                  <a:pt x="6338942" y="4052161"/>
                </a:lnTo>
                <a:lnTo>
                  <a:pt x="6414741" y="4052161"/>
                </a:lnTo>
                <a:lnTo>
                  <a:pt x="6397869" y="4127982"/>
                </a:lnTo>
                <a:lnTo>
                  <a:pt x="6445124" y="4188783"/>
                </a:lnTo>
                <a:lnTo>
                  <a:pt x="6492380" y="4127982"/>
                </a:lnTo>
                <a:lnTo>
                  <a:pt x="6475521" y="4052161"/>
                </a:lnTo>
                <a:lnTo>
                  <a:pt x="6551316" y="4052161"/>
                </a:lnTo>
                <a:lnTo>
                  <a:pt x="6598571" y="3991357"/>
                </a:lnTo>
                <a:lnTo>
                  <a:pt x="6645854" y="4052161"/>
                </a:lnTo>
                <a:lnTo>
                  <a:pt x="6721649" y="4052161"/>
                </a:lnTo>
                <a:lnTo>
                  <a:pt x="6704789" y="4127982"/>
                </a:lnTo>
                <a:lnTo>
                  <a:pt x="6752039" y="4188784"/>
                </a:lnTo>
                <a:lnTo>
                  <a:pt x="6799309" y="4127982"/>
                </a:lnTo>
                <a:lnTo>
                  <a:pt x="6782440" y="4052161"/>
                </a:lnTo>
                <a:lnTo>
                  <a:pt x="6858238" y="4052161"/>
                </a:lnTo>
                <a:lnTo>
                  <a:pt x="6905485" y="3991357"/>
                </a:lnTo>
                <a:lnTo>
                  <a:pt x="6952748" y="4052161"/>
                </a:lnTo>
                <a:lnTo>
                  <a:pt x="7028556" y="4052161"/>
                </a:lnTo>
                <a:lnTo>
                  <a:pt x="7011681" y="4127982"/>
                </a:lnTo>
                <a:lnTo>
                  <a:pt x="7058937" y="4188783"/>
                </a:lnTo>
                <a:lnTo>
                  <a:pt x="7106203" y="4127982"/>
                </a:lnTo>
                <a:lnTo>
                  <a:pt x="7089328" y="4052161"/>
                </a:lnTo>
                <a:lnTo>
                  <a:pt x="7165133" y="4052161"/>
                </a:lnTo>
                <a:lnTo>
                  <a:pt x="7212388" y="3991357"/>
                </a:lnTo>
                <a:lnTo>
                  <a:pt x="7259629" y="4052161"/>
                </a:lnTo>
                <a:lnTo>
                  <a:pt x="7335430" y="4052161"/>
                </a:lnTo>
                <a:lnTo>
                  <a:pt x="7318563" y="4127982"/>
                </a:lnTo>
                <a:lnTo>
                  <a:pt x="7365824" y="4188784"/>
                </a:lnTo>
                <a:lnTo>
                  <a:pt x="7413085" y="4127982"/>
                </a:lnTo>
                <a:lnTo>
                  <a:pt x="7396218" y="4052161"/>
                </a:lnTo>
                <a:lnTo>
                  <a:pt x="7472019" y="4052161"/>
                </a:lnTo>
                <a:lnTo>
                  <a:pt x="7519280" y="3991357"/>
                </a:lnTo>
                <a:lnTo>
                  <a:pt x="7566540" y="4052161"/>
                </a:lnTo>
                <a:lnTo>
                  <a:pt x="7642341" y="4052161"/>
                </a:lnTo>
                <a:lnTo>
                  <a:pt x="7625474" y="4127982"/>
                </a:lnTo>
                <a:lnTo>
                  <a:pt x="7672735" y="4188783"/>
                </a:lnTo>
                <a:lnTo>
                  <a:pt x="7719996" y="4127982"/>
                </a:lnTo>
                <a:lnTo>
                  <a:pt x="7703129" y="4052161"/>
                </a:lnTo>
                <a:lnTo>
                  <a:pt x="7778930" y="4052161"/>
                </a:lnTo>
                <a:lnTo>
                  <a:pt x="7826191" y="3991357"/>
                </a:lnTo>
                <a:lnTo>
                  <a:pt x="7873451" y="4052161"/>
                </a:lnTo>
                <a:lnTo>
                  <a:pt x="7949252" y="4052161"/>
                </a:lnTo>
                <a:lnTo>
                  <a:pt x="7932385" y="4127982"/>
                </a:lnTo>
                <a:lnTo>
                  <a:pt x="7979646" y="4188783"/>
                </a:lnTo>
                <a:lnTo>
                  <a:pt x="8026906" y="4127982"/>
                </a:lnTo>
                <a:lnTo>
                  <a:pt x="8010039" y="4052161"/>
                </a:lnTo>
                <a:lnTo>
                  <a:pt x="8085840" y="4052161"/>
                </a:lnTo>
                <a:lnTo>
                  <a:pt x="8133101" y="3991357"/>
                </a:lnTo>
                <a:lnTo>
                  <a:pt x="8180361" y="4052161"/>
                </a:lnTo>
                <a:lnTo>
                  <a:pt x="8256162" y="4052161"/>
                </a:lnTo>
                <a:lnTo>
                  <a:pt x="8239295" y="4127982"/>
                </a:lnTo>
                <a:lnTo>
                  <a:pt x="8286557" y="4188785"/>
                </a:lnTo>
                <a:lnTo>
                  <a:pt x="8218262" y="4222528"/>
                </a:lnTo>
                <a:lnTo>
                  <a:pt x="8201394" y="4298350"/>
                </a:lnTo>
                <a:lnTo>
                  <a:pt x="8133101" y="4264606"/>
                </a:lnTo>
                <a:lnTo>
                  <a:pt x="8064807" y="4298350"/>
                </a:lnTo>
                <a:lnTo>
                  <a:pt x="8047939" y="4222528"/>
                </a:lnTo>
                <a:lnTo>
                  <a:pt x="7979646" y="4188786"/>
                </a:lnTo>
                <a:lnTo>
                  <a:pt x="7911352" y="4222528"/>
                </a:lnTo>
                <a:lnTo>
                  <a:pt x="7894484" y="4298350"/>
                </a:lnTo>
                <a:lnTo>
                  <a:pt x="7826191" y="4264606"/>
                </a:lnTo>
                <a:lnTo>
                  <a:pt x="7757897" y="4298350"/>
                </a:lnTo>
                <a:lnTo>
                  <a:pt x="7741029" y="4222528"/>
                </a:lnTo>
                <a:lnTo>
                  <a:pt x="7672735" y="4188785"/>
                </a:lnTo>
                <a:lnTo>
                  <a:pt x="7604441" y="4222528"/>
                </a:lnTo>
                <a:lnTo>
                  <a:pt x="7587573" y="4298350"/>
                </a:lnTo>
                <a:lnTo>
                  <a:pt x="7519280" y="4264606"/>
                </a:lnTo>
                <a:lnTo>
                  <a:pt x="7450986" y="4298350"/>
                </a:lnTo>
                <a:lnTo>
                  <a:pt x="7434118" y="4222528"/>
                </a:lnTo>
                <a:lnTo>
                  <a:pt x="7365824" y="4188785"/>
                </a:lnTo>
                <a:lnTo>
                  <a:pt x="7297530" y="4222528"/>
                </a:lnTo>
                <a:lnTo>
                  <a:pt x="7280662" y="4298350"/>
                </a:lnTo>
                <a:lnTo>
                  <a:pt x="7212388" y="4264606"/>
                </a:lnTo>
                <a:lnTo>
                  <a:pt x="7144096" y="4298350"/>
                </a:lnTo>
                <a:lnTo>
                  <a:pt x="7127229" y="4222528"/>
                </a:lnTo>
                <a:lnTo>
                  <a:pt x="7058937" y="4188785"/>
                </a:lnTo>
                <a:lnTo>
                  <a:pt x="6990636" y="4222528"/>
                </a:lnTo>
                <a:lnTo>
                  <a:pt x="6973778" y="4298350"/>
                </a:lnTo>
                <a:lnTo>
                  <a:pt x="6905485" y="4264606"/>
                </a:lnTo>
                <a:lnTo>
                  <a:pt x="6837205" y="4298350"/>
                </a:lnTo>
                <a:lnTo>
                  <a:pt x="6820337" y="4222528"/>
                </a:lnTo>
                <a:lnTo>
                  <a:pt x="6752039" y="4188785"/>
                </a:lnTo>
                <a:lnTo>
                  <a:pt x="6683752" y="4222528"/>
                </a:lnTo>
                <a:lnTo>
                  <a:pt x="6666871" y="4298350"/>
                </a:lnTo>
                <a:lnTo>
                  <a:pt x="6598571" y="4264606"/>
                </a:lnTo>
                <a:lnTo>
                  <a:pt x="6530281" y="4298350"/>
                </a:lnTo>
                <a:lnTo>
                  <a:pt x="6513413" y="4222528"/>
                </a:lnTo>
                <a:lnTo>
                  <a:pt x="6445124" y="4188785"/>
                </a:lnTo>
                <a:lnTo>
                  <a:pt x="6376841" y="4222528"/>
                </a:lnTo>
                <a:lnTo>
                  <a:pt x="6359976" y="4298350"/>
                </a:lnTo>
                <a:lnTo>
                  <a:pt x="6291678" y="4264606"/>
                </a:lnTo>
                <a:lnTo>
                  <a:pt x="6223393" y="4298350"/>
                </a:lnTo>
                <a:lnTo>
                  <a:pt x="6206533" y="4222528"/>
                </a:lnTo>
                <a:lnTo>
                  <a:pt x="6138238" y="4188785"/>
                </a:lnTo>
                <a:lnTo>
                  <a:pt x="6185488" y="4127982"/>
                </a:lnTo>
                <a:lnTo>
                  <a:pt x="6168626" y="4052161"/>
                </a:lnTo>
                <a:lnTo>
                  <a:pt x="6244426" y="4052161"/>
                </a:lnTo>
                <a:close/>
                <a:moveTo>
                  <a:pt x="9974567" y="3684333"/>
                </a:moveTo>
                <a:lnTo>
                  <a:pt x="10021827" y="3745137"/>
                </a:lnTo>
                <a:lnTo>
                  <a:pt x="10097628" y="3745137"/>
                </a:lnTo>
                <a:lnTo>
                  <a:pt x="10080761" y="3820958"/>
                </a:lnTo>
                <a:lnTo>
                  <a:pt x="10128022" y="3881759"/>
                </a:lnTo>
                <a:lnTo>
                  <a:pt x="10175283" y="3820958"/>
                </a:lnTo>
                <a:lnTo>
                  <a:pt x="10158416" y="3745137"/>
                </a:lnTo>
                <a:lnTo>
                  <a:pt x="10234217" y="3745137"/>
                </a:lnTo>
                <a:lnTo>
                  <a:pt x="10281478" y="3684333"/>
                </a:lnTo>
                <a:lnTo>
                  <a:pt x="10328738" y="3745137"/>
                </a:lnTo>
                <a:lnTo>
                  <a:pt x="10404539" y="3745137"/>
                </a:lnTo>
                <a:lnTo>
                  <a:pt x="10387672" y="3820958"/>
                </a:lnTo>
                <a:lnTo>
                  <a:pt x="10434933" y="3881759"/>
                </a:lnTo>
                <a:lnTo>
                  <a:pt x="10482194" y="3820958"/>
                </a:lnTo>
                <a:lnTo>
                  <a:pt x="10465327" y="3745137"/>
                </a:lnTo>
                <a:lnTo>
                  <a:pt x="10541128" y="3745137"/>
                </a:lnTo>
                <a:lnTo>
                  <a:pt x="10588389" y="3684333"/>
                </a:lnTo>
                <a:lnTo>
                  <a:pt x="10635649" y="3745137"/>
                </a:lnTo>
                <a:lnTo>
                  <a:pt x="10711450" y="3745137"/>
                </a:lnTo>
                <a:lnTo>
                  <a:pt x="10694583" y="3820958"/>
                </a:lnTo>
                <a:lnTo>
                  <a:pt x="10741844" y="3881759"/>
                </a:lnTo>
                <a:lnTo>
                  <a:pt x="10789105" y="3820958"/>
                </a:lnTo>
                <a:lnTo>
                  <a:pt x="10772238" y="3745137"/>
                </a:lnTo>
                <a:lnTo>
                  <a:pt x="10848039" y="3745137"/>
                </a:lnTo>
                <a:lnTo>
                  <a:pt x="10895300" y="3684333"/>
                </a:lnTo>
                <a:lnTo>
                  <a:pt x="10942560" y="3745137"/>
                </a:lnTo>
                <a:lnTo>
                  <a:pt x="11018361" y="3745137"/>
                </a:lnTo>
                <a:lnTo>
                  <a:pt x="11001494" y="3820958"/>
                </a:lnTo>
                <a:lnTo>
                  <a:pt x="11048755" y="3881759"/>
                </a:lnTo>
                <a:lnTo>
                  <a:pt x="11096016" y="3820958"/>
                </a:lnTo>
                <a:lnTo>
                  <a:pt x="11079149" y="3745137"/>
                </a:lnTo>
                <a:lnTo>
                  <a:pt x="11154950" y="3745137"/>
                </a:lnTo>
                <a:lnTo>
                  <a:pt x="11202211" y="3684333"/>
                </a:lnTo>
                <a:lnTo>
                  <a:pt x="11249471" y="3745137"/>
                </a:lnTo>
                <a:lnTo>
                  <a:pt x="11325272" y="3745137"/>
                </a:lnTo>
                <a:lnTo>
                  <a:pt x="11308405" y="3820958"/>
                </a:lnTo>
                <a:lnTo>
                  <a:pt x="11355665" y="3881759"/>
                </a:lnTo>
                <a:lnTo>
                  <a:pt x="11402926" y="3820958"/>
                </a:lnTo>
                <a:lnTo>
                  <a:pt x="11386059" y="3745137"/>
                </a:lnTo>
                <a:lnTo>
                  <a:pt x="11461860" y="3745137"/>
                </a:lnTo>
                <a:lnTo>
                  <a:pt x="11509121" y="3684333"/>
                </a:lnTo>
                <a:lnTo>
                  <a:pt x="11556381" y="3745137"/>
                </a:lnTo>
                <a:lnTo>
                  <a:pt x="11632182" y="3745137"/>
                </a:lnTo>
                <a:lnTo>
                  <a:pt x="11615315" y="3820958"/>
                </a:lnTo>
                <a:lnTo>
                  <a:pt x="11662577" y="3881761"/>
                </a:lnTo>
                <a:lnTo>
                  <a:pt x="11594282" y="3915504"/>
                </a:lnTo>
                <a:lnTo>
                  <a:pt x="11577414" y="3991326"/>
                </a:lnTo>
                <a:lnTo>
                  <a:pt x="11509121" y="3957582"/>
                </a:lnTo>
                <a:lnTo>
                  <a:pt x="11440827" y="3991326"/>
                </a:lnTo>
                <a:lnTo>
                  <a:pt x="11423959" y="3915504"/>
                </a:lnTo>
                <a:lnTo>
                  <a:pt x="11355665" y="3881761"/>
                </a:lnTo>
                <a:lnTo>
                  <a:pt x="11287372" y="3915504"/>
                </a:lnTo>
                <a:lnTo>
                  <a:pt x="11270504" y="3991326"/>
                </a:lnTo>
                <a:lnTo>
                  <a:pt x="11202211" y="3957582"/>
                </a:lnTo>
                <a:lnTo>
                  <a:pt x="11133917" y="3991326"/>
                </a:lnTo>
                <a:lnTo>
                  <a:pt x="11117049" y="3915504"/>
                </a:lnTo>
                <a:lnTo>
                  <a:pt x="11048755" y="3881761"/>
                </a:lnTo>
                <a:lnTo>
                  <a:pt x="10980461" y="3915504"/>
                </a:lnTo>
                <a:lnTo>
                  <a:pt x="10963593" y="3991326"/>
                </a:lnTo>
                <a:lnTo>
                  <a:pt x="10895300" y="3957582"/>
                </a:lnTo>
                <a:lnTo>
                  <a:pt x="10827006" y="3991326"/>
                </a:lnTo>
                <a:lnTo>
                  <a:pt x="10810138" y="3915504"/>
                </a:lnTo>
                <a:lnTo>
                  <a:pt x="10741844" y="3881761"/>
                </a:lnTo>
                <a:lnTo>
                  <a:pt x="10673550" y="3915504"/>
                </a:lnTo>
                <a:lnTo>
                  <a:pt x="10656682" y="3991326"/>
                </a:lnTo>
                <a:lnTo>
                  <a:pt x="10588389" y="3957582"/>
                </a:lnTo>
                <a:lnTo>
                  <a:pt x="10520095" y="3991326"/>
                </a:lnTo>
                <a:lnTo>
                  <a:pt x="10503227" y="3915504"/>
                </a:lnTo>
                <a:lnTo>
                  <a:pt x="10434933" y="3881761"/>
                </a:lnTo>
                <a:lnTo>
                  <a:pt x="10366639" y="3915504"/>
                </a:lnTo>
                <a:lnTo>
                  <a:pt x="10349771" y="3991326"/>
                </a:lnTo>
                <a:lnTo>
                  <a:pt x="10281478" y="3957582"/>
                </a:lnTo>
                <a:lnTo>
                  <a:pt x="10213184" y="3991326"/>
                </a:lnTo>
                <a:lnTo>
                  <a:pt x="10196316" y="3915504"/>
                </a:lnTo>
                <a:lnTo>
                  <a:pt x="10128022" y="3881761"/>
                </a:lnTo>
                <a:lnTo>
                  <a:pt x="10059728" y="3915504"/>
                </a:lnTo>
                <a:lnTo>
                  <a:pt x="10042860" y="3991326"/>
                </a:lnTo>
                <a:lnTo>
                  <a:pt x="9974567" y="3957582"/>
                </a:lnTo>
                <a:lnTo>
                  <a:pt x="9906273" y="3991326"/>
                </a:lnTo>
                <a:lnTo>
                  <a:pt x="9889405" y="3915504"/>
                </a:lnTo>
                <a:lnTo>
                  <a:pt x="9821110" y="3881761"/>
                </a:lnTo>
                <a:lnTo>
                  <a:pt x="9868372" y="3820958"/>
                </a:lnTo>
                <a:lnTo>
                  <a:pt x="9851505" y="3745137"/>
                </a:lnTo>
                <a:lnTo>
                  <a:pt x="9927306" y="3745137"/>
                </a:lnTo>
                <a:close/>
                <a:moveTo>
                  <a:pt x="8746924" y="3684333"/>
                </a:moveTo>
                <a:lnTo>
                  <a:pt x="8794184" y="3745137"/>
                </a:lnTo>
                <a:lnTo>
                  <a:pt x="8869985" y="3745137"/>
                </a:lnTo>
                <a:lnTo>
                  <a:pt x="8853118" y="3820958"/>
                </a:lnTo>
                <a:lnTo>
                  <a:pt x="8900379" y="3881759"/>
                </a:lnTo>
                <a:lnTo>
                  <a:pt x="8947640" y="3820958"/>
                </a:lnTo>
                <a:lnTo>
                  <a:pt x="8930773" y="3745137"/>
                </a:lnTo>
                <a:lnTo>
                  <a:pt x="9006574" y="3745137"/>
                </a:lnTo>
                <a:lnTo>
                  <a:pt x="9053835" y="3684333"/>
                </a:lnTo>
                <a:lnTo>
                  <a:pt x="9101095" y="3745137"/>
                </a:lnTo>
                <a:lnTo>
                  <a:pt x="9176896" y="3745137"/>
                </a:lnTo>
                <a:lnTo>
                  <a:pt x="9160029" y="3820958"/>
                </a:lnTo>
                <a:lnTo>
                  <a:pt x="9207291" y="3881761"/>
                </a:lnTo>
                <a:lnTo>
                  <a:pt x="9138996" y="3915504"/>
                </a:lnTo>
                <a:lnTo>
                  <a:pt x="9122128" y="3991326"/>
                </a:lnTo>
                <a:lnTo>
                  <a:pt x="9053835" y="3957582"/>
                </a:lnTo>
                <a:lnTo>
                  <a:pt x="8985541" y="3991326"/>
                </a:lnTo>
                <a:lnTo>
                  <a:pt x="8968673" y="3915504"/>
                </a:lnTo>
                <a:lnTo>
                  <a:pt x="8900379" y="3881761"/>
                </a:lnTo>
                <a:lnTo>
                  <a:pt x="8832085" y="3915504"/>
                </a:lnTo>
                <a:lnTo>
                  <a:pt x="8815217" y="3991326"/>
                </a:lnTo>
                <a:lnTo>
                  <a:pt x="8746924" y="3957582"/>
                </a:lnTo>
                <a:lnTo>
                  <a:pt x="8678630" y="3991326"/>
                </a:lnTo>
                <a:lnTo>
                  <a:pt x="8661762" y="3915504"/>
                </a:lnTo>
                <a:lnTo>
                  <a:pt x="8593467" y="3881761"/>
                </a:lnTo>
                <a:lnTo>
                  <a:pt x="8640729" y="3820958"/>
                </a:lnTo>
                <a:lnTo>
                  <a:pt x="8623862" y="3745137"/>
                </a:lnTo>
                <a:lnTo>
                  <a:pt x="8699663" y="3745137"/>
                </a:lnTo>
                <a:close/>
                <a:moveTo>
                  <a:pt x="2608754" y="3684333"/>
                </a:moveTo>
                <a:lnTo>
                  <a:pt x="2656012" y="3745137"/>
                </a:lnTo>
                <a:lnTo>
                  <a:pt x="2731814" y="3745137"/>
                </a:lnTo>
                <a:lnTo>
                  <a:pt x="2714945" y="3820958"/>
                </a:lnTo>
                <a:lnTo>
                  <a:pt x="2762210" y="3881759"/>
                </a:lnTo>
                <a:lnTo>
                  <a:pt x="2809473" y="3820958"/>
                </a:lnTo>
                <a:lnTo>
                  <a:pt x="2792604" y="3745137"/>
                </a:lnTo>
                <a:lnTo>
                  <a:pt x="2868406" y="3745137"/>
                </a:lnTo>
                <a:lnTo>
                  <a:pt x="2915666" y="3684333"/>
                </a:lnTo>
                <a:lnTo>
                  <a:pt x="2962927" y="3745137"/>
                </a:lnTo>
                <a:lnTo>
                  <a:pt x="3038727" y="3745137"/>
                </a:lnTo>
                <a:lnTo>
                  <a:pt x="3021861" y="3820958"/>
                </a:lnTo>
                <a:lnTo>
                  <a:pt x="3069123" y="3881761"/>
                </a:lnTo>
                <a:lnTo>
                  <a:pt x="3000828" y="3915504"/>
                </a:lnTo>
                <a:lnTo>
                  <a:pt x="2983961" y="3991326"/>
                </a:lnTo>
                <a:lnTo>
                  <a:pt x="2915666" y="3957582"/>
                </a:lnTo>
                <a:lnTo>
                  <a:pt x="2847374" y="3991326"/>
                </a:lnTo>
                <a:lnTo>
                  <a:pt x="2830506" y="3915504"/>
                </a:lnTo>
                <a:lnTo>
                  <a:pt x="2762210" y="3881761"/>
                </a:lnTo>
                <a:lnTo>
                  <a:pt x="2693913" y="3915504"/>
                </a:lnTo>
                <a:lnTo>
                  <a:pt x="2677046" y="3991326"/>
                </a:lnTo>
                <a:lnTo>
                  <a:pt x="2608754" y="3957582"/>
                </a:lnTo>
                <a:lnTo>
                  <a:pt x="2540459" y="3991326"/>
                </a:lnTo>
                <a:lnTo>
                  <a:pt x="2523592" y="3915504"/>
                </a:lnTo>
                <a:lnTo>
                  <a:pt x="2455296" y="3881761"/>
                </a:lnTo>
                <a:lnTo>
                  <a:pt x="2502558" y="3820958"/>
                </a:lnTo>
                <a:lnTo>
                  <a:pt x="2485694" y="3745137"/>
                </a:lnTo>
                <a:lnTo>
                  <a:pt x="2561492" y="3745137"/>
                </a:lnTo>
                <a:close/>
                <a:moveTo>
                  <a:pt x="6291678" y="3684332"/>
                </a:moveTo>
                <a:lnTo>
                  <a:pt x="6338942" y="3745136"/>
                </a:lnTo>
                <a:lnTo>
                  <a:pt x="6414741" y="3745136"/>
                </a:lnTo>
                <a:lnTo>
                  <a:pt x="6397869" y="3820957"/>
                </a:lnTo>
                <a:lnTo>
                  <a:pt x="6445124" y="3881758"/>
                </a:lnTo>
                <a:lnTo>
                  <a:pt x="6492380" y="3820957"/>
                </a:lnTo>
                <a:lnTo>
                  <a:pt x="6475521" y="3745136"/>
                </a:lnTo>
                <a:lnTo>
                  <a:pt x="6551316" y="3745136"/>
                </a:lnTo>
                <a:lnTo>
                  <a:pt x="6598571" y="3684332"/>
                </a:lnTo>
                <a:lnTo>
                  <a:pt x="6645854" y="3745136"/>
                </a:lnTo>
                <a:lnTo>
                  <a:pt x="6721649" y="3745136"/>
                </a:lnTo>
                <a:lnTo>
                  <a:pt x="6704789" y="3820957"/>
                </a:lnTo>
                <a:lnTo>
                  <a:pt x="6752039" y="3881759"/>
                </a:lnTo>
                <a:lnTo>
                  <a:pt x="6799309" y="3820957"/>
                </a:lnTo>
                <a:lnTo>
                  <a:pt x="6782440" y="3745136"/>
                </a:lnTo>
                <a:lnTo>
                  <a:pt x="6858238" y="3745136"/>
                </a:lnTo>
                <a:lnTo>
                  <a:pt x="6905485" y="3684332"/>
                </a:lnTo>
                <a:lnTo>
                  <a:pt x="6952748" y="3745136"/>
                </a:lnTo>
                <a:lnTo>
                  <a:pt x="7028556" y="3745136"/>
                </a:lnTo>
                <a:lnTo>
                  <a:pt x="7011681" y="3820957"/>
                </a:lnTo>
                <a:lnTo>
                  <a:pt x="7058937" y="3881758"/>
                </a:lnTo>
                <a:lnTo>
                  <a:pt x="7106203" y="3820957"/>
                </a:lnTo>
                <a:lnTo>
                  <a:pt x="7089328" y="3745136"/>
                </a:lnTo>
                <a:lnTo>
                  <a:pt x="7165133" y="3745136"/>
                </a:lnTo>
                <a:lnTo>
                  <a:pt x="7212388" y="3684332"/>
                </a:lnTo>
                <a:lnTo>
                  <a:pt x="7259629" y="3745136"/>
                </a:lnTo>
                <a:lnTo>
                  <a:pt x="7335430" y="3745136"/>
                </a:lnTo>
                <a:lnTo>
                  <a:pt x="7318563" y="3820957"/>
                </a:lnTo>
                <a:lnTo>
                  <a:pt x="7365824" y="3881759"/>
                </a:lnTo>
                <a:lnTo>
                  <a:pt x="7413085" y="3820957"/>
                </a:lnTo>
                <a:lnTo>
                  <a:pt x="7396218" y="3745136"/>
                </a:lnTo>
                <a:lnTo>
                  <a:pt x="7472019" y="3745136"/>
                </a:lnTo>
                <a:lnTo>
                  <a:pt x="7519280" y="3684332"/>
                </a:lnTo>
                <a:lnTo>
                  <a:pt x="7566540" y="3745136"/>
                </a:lnTo>
                <a:lnTo>
                  <a:pt x="7642341" y="3745136"/>
                </a:lnTo>
                <a:lnTo>
                  <a:pt x="7625474" y="3820957"/>
                </a:lnTo>
                <a:lnTo>
                  <a:pt x="7672735" y="3881758"/>
                </a:lnTo>
                <a:lnTo>
                  <a:pt x="7719996" y="3820957"/>
                </a:lnTo>
                <a:lnTo>
                  <a:pt x="7703129" y="3745136"/>
                </a:lnTo>
                <a:lnTo>
                  <a:pt x="7778930" y="3745136"/>
                </a:lnTo>
                <a:lnTo>
                  <a:pt x="7826191" y="3684332"/>
                </a:lnTo>
                <a:lnTo>
                  <a:pt x="7873451" y="3745136"/>
                </a:lnTo>
                <a:lnTo>
                  <a:pt x="7949252" y="3745136"/>
                </a:lnTo>
                <a:lnTo>
                  <a:pt x="7932385" y="3820957"/>
                </a:lnTo>
                <a:lnTo>
                  <a:pt x="7979646" y="3881758"/>
                </a:lnTo>
                <a:lnTo>
                  <a:pt x="8026906" y="3820957"/>
                </a:lnTo>
                <a:lnTo>
                  <a:pt x="8010039" y="3745136"/>
                </a:lnTo>
                <a:lnTo>
                  <a:pt x="8085840" y="3745136"/>
                </a:lnTo>
                <a:lnTo>
                  <a:pt x="8133101" y="3684332"/>
                </a:lnTo>
                <a:lnTo>
                  <a:pt x="8180361" y="3745136"/>
                </a:lnTo>
                <a:lnTo>
                  <a:pt x="8256162" y="3745136"/>
                </a:lnTo>
                <a:lnTo>
                  <a:pt x="8239295" y="3820957"/>
                </a:lnTo>
                <a:lnTo>
                  <a:pt x="8286557" y="3881760"/>
                </a:lnTo>
                <a:lnTo>
                  <a:pt x="8218262" y="3915503"/>
                </a:lnTo>
                <a:lnTo>
                  <a:pt x="8201394" y="3991325"/>
                </a:lnTo>
                <a:lnTo>
                  <a:pt x="8133101" y="3957581"/>
                </a:lnTo>
                <a:lnTo>
                  <a:pt x="8064807" y="3991325"/>
                </a:lnTo>
                <a:lnTo>
                  <a:pt x="8047939" y="3915503"/>
                </a:lnTo>
                <a:lnTo>
                  <a:pt x="7979646" y="3881760"/>
                </a:lnTo>
                <a:lnTo>
                  <a:pt x="7911352" y="3915503"/>
                </a:lnTo>
                <a:lnTo>
                  <a:pt x="7894484" y="3991325"/>
                </a:lnTo>
                <a:lnTo>
                  <a:pt x="7826191" y="3957581"/>
                </a:lnTo>
                <a:lnTo>
                  <a:pt x="7757897" y="3991325"/>
                </a:lnTo>
                <a:lnTo>
                  <a:pt x="7741029" y="3915503"/>
                </a:lnTo>
                <a:lnTo>
                  <a:pt x="7672735" y="3881760"/>
                </a:lnTo>
                <a:lnTo>
                  <a:pt x="7604441" y="3915503"/>
                </a:lnTo>
                <a:lnTo>
                  <a:pt x="7587573" y="3991325"/>
                </a:lnTo>
                <a:lnTo>
                  <a:pt x="7519280" y="3957581"/>
                </a:lnTo>
                <a:lnTo>
                  <a:pt x="7450986" y="3991325"/>
                </a:lnTo>
                <a:lnTo>
                  <a:pt x="7434118" y="3915503"/>
                </a:lnTo>
                <a:lnTo>
                  <a:pt x="7365824" y="3881760"/>
                </a:lnTo>
                <a:lnTo>
                  <a:pt x="7297530" y="3915503"/>
                </a:lnTo>
                <a:lnTo>
                  <a:pt x="7280662" y="3991325"/>
                </a:lnTo>
                <a:lnTo>
                  <a:pt x="7212388" y="3957581"/>
                </a:lnTo>
                <a:lnTo>
                  <a:pt x="7144096" y="3991325"/>
                </a:lnTo>
                <a:lnTo>
                  <a:pt x="7127229" y="3915503"/>
                </a:lnTo>
                <a:lnTo>
                  <a:pt x="7058937" y="3881760"/>
                </a:lnTo>
                <a:lnTo>
                  <a:pt x="6990636" y="3915503"/>
                </a:lnTo>
                <a:lnTo>
                  <a:pt x="6973778" y="3991325"/>
                </a:lnTo>
                <a:lnTo>
                  <a:pt x="6905485" y="3957581"/>
                </a:lnTo>
                <a:lnTo>
                  <a:pt x="6837205" y="3991325"/>
                </a:lnTo>
                <a:lnTo>
                  <a:pt x="6820337" y="3915503"/>
                </a:lnTo>
                <a:lnTo>
                  <a:pt x="6752039" y="3881760"/>
                </a:lnTo>
                <a:lnTo>
                  <a:pt x="6683752" y="3915503"/>
                </a:lnTo>
                <a:lnTo>
                  <a:pt x="6666871" y="3991325"/>
                </a:lnTo>
                <a:lnTo>
                  <a:pt x="6598571" y="3957581"/>
                </a:lnTo>
                <a:lnTo>
                  <a:pt x="6530281" y="3991325"/>
                </a:lnTo>
                <a:lnTo>
                  <a:pt x="6513413" y="3915503"/>
                </a:lnTo>
                <a:lnTo>
                  <a:pt x="6445124" y="3881760"/>
                </a:lnTo>
                <a:lnTo>
                  <a:pt x="6376841" y="3915503"/>
                </a:lnTo>
                <a:lnTo>
                  <a:pt x="6359976" y="3991325"/>
                </a:lnTo>
                <a:lnTo>
                  <a:pt x="6291678" y="3957581"/>
                </a:lnTo>
                <a:lnTo>
                  <a:pt x="6223393" y="3991325"/>
                </a:lnTo>
                <a:lnTo>
                  <a:pt x="6206533" y="3915503"/>
                </a:lnTo>
                <a:lnTo>
                  <a:pt x="6138238" y="3881760"/>
                </a:lnTo>
                <a:lnTo>
                  <a:pt x="6185488" y="3820957"/>
                </a:lnTo>
                <a:lnTo>
                  <a:pt x="6168626" y="3745136"/>
                </a:lnTo>
                <a:lnTo>
                  <a:pt x="6244426" y="3745136"/>
                </a:lnTo>
                <a:close/>
                <a:moveTo>
                  <a:pt x="9360746" y="3377308"/>
                </a:moveTo>
                <a:lnTo>
                  <a:pt x="9408006" y="3438112"/>
                </a:lnTo>
                <a:lnTo>
                  <a:pt x="9483807" y="3438112"/>
                </a:lnTo>
                <a:lnTo>
                  <a:pt x="9466940" y="3513933"/>
                </a:lnTo>
                <a:lnTo>
                  <a:pt x="9514200" y="3574734"/>
                </a:lnTo>
                <a:lnTo>
                  <a:pt x="9561461" y="3513933"/>
                </a:lnTo>
                <a:lnTo>
                  <a:pt x="9544594" y="3438112"/>
                </a:lnTo>
                <a:lnTo>
                  <a:pt x="9620395" y="3438112"/>
                </a:lnTo>
                <a:lnTo>
                  <a:pt x="9667656" y="3377308"/>
                </a:lnTo>
                <a:lnTo>
                  <a:pt x="9714916" y="3438112"/>
                </a:lnTo>
                <a:lnTo>
                  <a:pt x="9790717" y="3438112"/>
                </a:lnTo>
                <a:lnTo>
                  <a:pt x="9773850" y="3513933"/>
                </a:lnTo>
                <a:lnTo>
                  <a:pt x="9821111" y="3574735"/>
                </a:lnTo>
                <a:lnTo>
                  <a:pt x="9868372" y="3513933"/>
                </a:lnTo>
                <a:lnTo>
                  <a:pt x="9851505" y="3438112"/>
                </a:lnTo>
                <a:lnTo>
                  <a:pt x="9927306" y="3438112"/>
                </a:lnTo>
                <a:lnTo>
                  <a:pt x="9974567" y="3377308"/>
                </a:lnTo>
                <a:lnTo>
                  <a:pt x="10021827" y="3438112"/>
                </a:lnTo>
                <a:lnTo>
                  <a:pt x="10097628" y="3438112"/>
                </a:lnTo>
                <a:lnTo>
                  <a:pt x="10080761" y="3513933"/>
                </a:lnTo>
                <a:lnTo>
                  <a:pt x="10128022" y="3574735"/>
                </a:lnTo>
                <a:lnTo>
                  <a:pt x="10175283" y="3513933"/>
                </a:lnTo>
                <a:lnTo>
                  <a:pt x="10158416" y="3438112"/>
                </a:lnTo>
                <a:lnTo>
                  <a:pt x="10234217" y="3438112"/>
                </a:lnTo>
                <a:lnTo>
                  <a:pt x="10281478" y="3377308"/>
                </a:lnTo>
                <a:lnTo>
                  <a:pt x="10328738" y="3438112"/>
                </a:lnTo>
                <a:lnTo>
                  <a:pt x="10404539" y="3438112"/>
                </a:lnTo>
                <a:lnTo>
                  <a:pt x="10387672" y="3513933"/>
                </a:lnTo>
                <a:lnTo>
                  <a:pt x="10434933" y="3574735"/>
                </a:lnTo>
                <a:lnTo>
                  <a:pt x="10482194" y="3513933"/>
                </a:lnTo>
                <a:lnTo>
                  <a:pt x="10465327" y="3438112"/>
                </a:lnTo>
                <a:lnTo>
                  <a:pt x="10541128" y="3438112"/>
                </a:lnTo>
                <a:lnTo>
                  <a:pt x="10588389" y="3377308"/>
                </a:lnTo>
                <a:lnTo>
                  <a:pt x="10635649" y="3438112"/>
                </a:lnTo>
                <a:lnTo>
                  <a:pt x="10711450" y="3438112"/>
                </a:lnTo>
                <a:lnTo>
                  <a:pt x="10694583" y="3513933"/>
                </a:lnTo>
                <a:lnTo>
                  <a:pt x="10741844" y="3574735"/>
                </a:lnTo>
                <a:lnTo>
                  <a:pt x="10789105" y="3513933"/>
                </a:lnTo>
                <a:lnTo>
                  <a:pt x="10772238" y="3438112"/>
                </a:lnTo>
                <a:lnTo>
                  <a:pt x="10848039" y="3438112"/>
                </a:lnTo>
                <a:lnTo>
                  <a:pt x="10895300" y="3377308"/>
                </a:lnTo>
                <a:lnTo>
                  <a:pt x="10942560" y="3438112"/>
                </a:lnTo>
                <a:lnTo>
                  <a:pt x="11018361" y="3438112"/>
                </a:lnTo>
                <a:lnTo>
                  <a:pt x="11001494" y="3513933"/>
                </a:lnTo>
                <a:lnTo>
                  <a:pt x="11048755" y="3574735"/>
                </a:lnTo>
                <a:lnTo>
                  <a:pt x="11096016" y="3513933"/>
                </a:lnTo>
                <a:lnTo>
                  <a:pt x="11079149" y="3438112"/>
                </a:lnTo>
                <a:lnTo>
                  <a:pt x="11154950" y="3438112"/>
                </a:lnTo>
                <a:lnTo>
                  <a:pt x="11202211" y="3377308"/>
                </a:lnTo>
                <a:lnTo>
                  <a:pt x="11249471" y="3438112"/>
                </a:lnTo>
                <a:lnTo>
                  <a:pt x="11325272" y="3438112"/>
                </a:lnTo>
                <a:lnTo>
                  <a:pt x="11308405" y="3513933"/>
                </a:lnTo>
                <a:lnTo>
                  <a:pt x="11355665" y="3574734"/>
                </a:lnTo>
                <a:lnTo>
                  <a:pt x="11402926" y="3513933"/>
                </a:lnTo>
                <a:lnTo>
                  <a:pt x="11386059" y="3438112"/>
                </a:lnTo>
                <a:lnTo>
                  <a:pt x="11461860" y="3438112"/>
                </a:lnTo>
                <a:lnTo>
                  <a:pt x="11509121" y="3377308"/>
                </a:lnTo>
                <a:lnTo>
                  <a:pt x="11556381" y="3438112"/>
                </a:lnTo>
                <a:lnTo>
                  <a:pt x="11632182" y="3438112"/>
                </a:lnTo>
                <a:lnTo>
                  <a:pt x="11615315" y="3513933"/>
                </a:lnTo>
                <a:lnTo>
                  <a:pt x="11662576" y="3574735"/>
                </a:lnTo>
                <a:lnTo>
                  <a:pt x="11709837" y="3513933"/>
                </a:lnTo>
                <a:lnTo>
                  <a:pt x="11692970" y="3438112"/>
                </a:lnTo>
                <a:lnTo>
                  <a:pt x="11768771" y="3438112"/>
                </a:lnTo>
                <a:lnTo>
                  <a:pt x="11816032" y="3377308"/>
                </a:lnTo>
                <a:lnTo>
                  <a:pt x="11863292" y="3438112"/>
                </a:lnTo>
                <a:lnTo>
                  <a:pt x="11939093" y="3438112"/>
                </a:lnTo>
                <a:lnTo>
                  <a:pt x="11922226" y="3513933"/>
                </a:lnTo>
                <a:lnTo>
                  <a:pt x="11969488" y="3574736"/>
                </a:lnTo>
                <a:lnTo>
                  <a:pt x="11901193" y="3608479"/>
                </a:lnTo>
                <a:lnTo>
                  <a:pt x="11884325" y="3684301"/>
                </a:lnTo>
                <a:lnTo>
                  <a:pt x="11816032" y="3650557"/>
                </a:lnTo>
                <a:lnTo>
                  <a:pt x="11747738" y="3684301"/>
                </a:lnTo>
                <a:lnTo>
                  <a:pt x="11730870" y="3608479"/>
                </a:lnTo>
                <a:lnTo>
                  <a:pt x="11662576" y="3574736"/>
                </a:lnTo>
                <a:lnTo>
                  <a:pt x="11594282" y="3608479"/>
                </a:lnTo>
                <a:lnTo>
                  <a:pt x="11577414" y="3684301"/>
                </a:lnTo>
                <a:lnTo>
                  <a:pt x="11509121" y="3650557"/>
                </a:lnTo>
                <a:lnTo>
                  <a:pt x="11440827" y="3684301"/>
                </a:lnTo>
                <a:lnTo>
                  <a:pt x="11423959" y="3608479"/>
                </a:lnTo>
                <a:lnTo>
                  <a:pt x="11355665" y="3574737"/>
                </a:lnTo>
                <a:lnTo>
                  <a:pt x="11287372" y="3608479"/>
                </a:lnTo>
                <a:lnTo>
                  <a:pt x="11270504" y="3684301"/>
                </a:lnTo>
                <a:lnTo>
                  <a:pt x="11202211" y="3650557"/>
                </a:lnTo>
                <a:lnTo>
                  <a:pt x="11133917" y="3684301"/>
                </a:lnTo>
                <a:lnTo>
                  <a:pt x="11117049" y="3608479"/>
                </a:lnTo>
                <a:lnTo>
                  <a:pt x="11048755" y="3574736"/>
                </a:lnTo>
                <a:lnTo>
                  <a:pt x="10980461" y="3608479"/>
                </a:lnTo>
                <a:lnTo>
                  <a:pt x="10963593" y="3684301"/>
                </a:lnTo>
                <a:lnTo>
                  <a:pt x="10895300" y="3650557"/>
                </a:lnTo>
                <a:lnTo>
                  <a:pt x="10827006" y="3684301"/>
                </a:lnTo>
                <a:lnTo>
                  <a:pt x="10810138" y="3608479"/>
                </a:lnTo>
                <a:lnTo>
                  <a:pt x="10741844" y="3574736"/>
                </a:lnTo>
                <a:lnTo>
                  <a:pt x="10673550" y="3608479"/>
                </a:lnTo>
                <a:lnTo>
                  <a:pt x="10656682" y="3684301"/>
                </a:lnTo>
                <a:lnTo>
                  <a:pt x="10588389" y="3650557"/>
                </a:lnTo>
                <a:lnTo>
                  <a:pt x="10520095" y="3684301"/>
                </a:lnTo>
                <a:lnTo>
                  <a:pt x="10503227" y="3608479"/>
                </a:lnTo>
                <a:lnTo>
                  <a:pt x="10434933" y="3574736"/>
                </a:lnTo>
                <a:lnTo>
                  <a:pt x="10366639" y="3608479"/>
                </a:lnTo>
                <a:lnTo>
                  <a:pt x="10349771" y="3684301"/>
                </a:lnTo>
                <a:lnTo>
                  <a:pt x="10281478" y="3650557"/>
                </a:lnTo>
                <a:lnTo>
                  <a:pt x="10213184" y="3684301"/>
                </a:lnTo>
                <a:lnTo>
                  <a:pt x="10196316" y="3608479"/>
                </a:lnTo>
                <a:lnTo>
                  <a:pt x="10128022" y="3574736"/>
                </a:lnTo>
                <a:lnTo>
                  <a:pt x="10059728" y="3608479"/>
                </a:lnTo>
                <a:lnTo>
                  <a:pt x="10042860" y="3684301"/>
                </a:lnTo>
                <a:lnTo>
                  <a:pt x="9974567" y="3650557"/>
                </a:lnTo>
                <a:lnTo>
                  <a:pt x="9906273" y="3684301"/>
                </a:lnTo>
                <a:lnTo>
                  <a:pt x="9889405" y="3608479"/>
                </a:lnTo>
                <a:lnTo>
                  <a:pt x="9821111" y="3574736"/>
                </a:lnTo>
                <a:lnTo>
                  <a:pt x="9752817" y="3608479"/>
                </a:lnTo>
                <a:lnTo>
                  <a:pt x="9735949" y="3684301"/>
                </a:lnTo>
                <a:lnTo>
                  <a:pt x="9667656" y="3650557"/>
                </a:lnTo>
                <a:lnTo>
                  <a:pt x="9599362" y="3684301"/>
                </a:lnTo>
                <a:lnTo>
                  <a:pt x="9582494" y="3608479"/>
                </a:lnTo>
                <a:lnTo>
                  <a:pt x="9514200" y="3574737"/>
                </a:lnTo>
                <a:lnTo>
                  <a:pt x="9445907" y="3608479"/>
                </a:lnTo>
                <a:lnTo>
                  <a:pt x="9429039" y="3684301"/>
                </a:lnTo>
                <a:lnTo>
                  <a:pt x="9360746" y="3650557"/>
                </a:lnTo>
                <a:lnTo>
                  <a:pt x="9292452" y="3684301"/>
                </a:lnTo>
                <a:lnTo>
                  <a:pt x="9275584" y="3608479"/>
                </a:lnTo>
                <a:lnTo>
                  <a:pt x="9207289" y="3574736"/>
                </a:lnTo>
                <a:lnTo>
                  <a:pt x="9254551" y="3513933"/>
                </a:lnTo>
                <a:lnTo>
                  <a:pt x="9237684" y="3438112"/>
                </a:lnTo>
                <a:lnTo>
                  <a:pt x="9313485" y="3438112"/>
                </a:lnTo>
                <a:close/>
                <a:moveTo>
                  <a:pt x="8440013" y="3377308"/>
                </a:moveTo>
                <a:lnTo>
                  <a:pt x="8487273" y="3438112"/>
                </a:lnTo>
                <a:lnTo>
                  <a:pt x="8563074" y="3438112"/>
                </a:lnTo>
                <a:lnTo>
                  <a:pt x="8546207" y="3513933"/>
                </a:lnTo>
                <a:lnTo>
                  <a:pt x="8593468" y="3574735"/>
                </a:lnTo>
                <a:lnTo>
                  <a:pt x="8640729" y="3513933"/>
                </a:lnTo>
                <a:lnTo>
                  <a:pt x="8623862" y="3438112"/>
                </a:lnTo>
                <a:lnTo>
                  <a:pt x="8699663" y="3438112"/>
                </a:lnTo>
                <a:lnTo>
                  <a:pt x="8746924" y="3377308"/>
                </a:lnTo>
                <a:lnTo>
                  <a:pt x="8794184" y="3438112"/>
                </a:lnTo>
                <a:lnTo>
                  <a:pt x="8869985" y="3438112"/>
                </a:lnTo>
                <a:lnTo>
                  <a:pt x="8853118" y="3513933"/>
                </a:lnTo>
                <a:lnTo>
                  <a:pt x="8900380" y="3574736"/>
                </a:lnTo>
                <a:lnTo>
                  <a:pt x="8832085" y="3608479"/>
                </a:lnTo>
                <a:lnTo>
                  <a:pt x="8815217" y="3684301"/>
                </a:lnTo>
                <a:lnTo>
                  <a:pt x="8746924" y="3650557"/>
                </a:lnTo>
                <a:lnTo>
                  <a:pt x="8678630" y="3684301"/>
                </a:lnTo>
                <a:lnTo>
                  <a:pt x="8661762" y="3608479"/>
                </a:lnTo>
                <a:lnTo>
                  <a:pt x="8593468" y="3574736"/>
                </a:lnTo>
                <a:lnTo>
                  <a:pt x="8525174" y="3608479"/>
                </a:lnTo>
                <a:lnTo>
                  <a:pt x="8508306" y="3684301"/>
                </a:lnTo>
                <a:lnTo>
                  <a:pt x="8440013" y="3650557"/>
                </a:lnTo>
                <a:lnTo>
                  <a:pt x="8371719" y="3684301"/>
                </a:lnTo>
                <a:lnTo>
                  <a:pt x="8354851" y="3608479"/>
                </a:lnTo>
                <a:lnTo>
                  <a:pt x="8286556" y="3574736"/>
                </a:lnTo>
                <a:lnTo>
                  <a:pt x="8333818" y="3513933"/>
                </a:lnTo>
                <a:lnTo>
                  <a:pt x="8316951" y="3438112"/>
                </a:lnTo>
                <a:lnTo>
                  <a:pt x="8392752" y="3438112"/>
                </a:lnTo>
                <a:close/>
                <a:moveTo>
                  <a:pt x="3529486" y="3377308"/>
                </a:moveTo>
                <a:lnTo>
                  <a:pt x="3576749" y="3438112"/>
                </a:lnTo>
                <a:lnTo>
                  <a:pt x="3652545" y="3438112"/>
                </a:lnTo>
                <a:lnTo>
                  <a:pt x="3635681" y="3513933"/>
                </a:lnTo>
                <a:lnTo>
                  <a:pt x="3682943" y="3574736"/>
                </a:lnTo>
                <a:lnTo>
                  <a:pt x="3614650" y="3608479"/>
                </a:lnTo>
                <a:lnTo>
                  <a:pt x="3597780" y="3684301"/>
                </a:lnTo>
                <a:lnTo>
                  <a:pt x="3529486" y="3650557"/>
                </a:lnTo>
                <a:lnTo>
                  <a:pt x="3461191" y="3684301"/>
                </a:lnTo>
                <a:lnTo>
                  <a:pt x="3444325" y="3608479"/>
                </a:lnTo>
                <a:lnTo>
                  <a:pt x="3376033" y="3574736"/>
                </a:lnTo>
                <a:lnTo>
                  <a:pt x="3423290" y="3513933"/>
                </a:lnTo>
                <a:lnTo>
                  <a:pt x="3406428" y="3438112"/>
                </a:lnTo>
                <a:lnTo>
                  <a:pt x="3482224" y="3438112"/>
                </a:lnTo>
                <a:close/>
                <a:moveTo>
                  <a:pt x="2301844" y="3377308"/>
                </a:moveTo>
                <a:lnTo>
                  <a:pt x="2349105" y="3438112"/>
                </a:lnTo>
                <a:lnTo>
                  <a:pt x="2424904" y="3438112"/>
                </a:lnTo>
                <a:lnTo>
                  <a:pt x="2408037" y="3513933"/>
                </a:lnTo>
                <a:lnTo>
                  <a:pt x="2455299" y="3574735"/>
                </a:lnTo>
                <a:lnTo>
                  <a:pt x="2502559" y="3513933"/>
                </a:lnTo>
                <a:lnTo>
                  <a:pt x="2485695" y="3438112"/>
                </a:lnTo>
                <a:lnTo>
                  <a:pt x="2561492" y="3438112"/>
                </a:lnTo>
                <a:lnTo>
                  <a:pt x="2608754" y="3377308"/>
                </a:lnTo>
                <a:lnTo>
                  <a:pt x="2656013" y="3438112"/>
                </a:lnTo>
                <a:lnTo>
                  <a:pt x="2731814" y="3438112"/>
                </a:lnTo>
                <a:lnTo>
                  <a:pt x="2714945" y="3513933"/>
                </a:lnTo>
                <a:lnTo>
                  <a:pt x="2762210" y="3574736"/>
                </a:lnTo>
                <a:lnTo>
                  <a:pt x="2693913" y="3608479"/>
                </a:lnTo>
                <a:lnTo>
                  <a:pt x="2677046" y="3684301"/>
                </a:lnTo>
                <a:lnTo>
                  <a:pt x="2608754" y="3650557"/>
                </a:lnTo>
                <a:lnTo>
                  <a:pt x="2540461" y="3684301"/>
                </a:lnTo>
                <a:lnTo>
                  <a:pt x="2523592" y="3608479"/>
                </a:lnTo>
                <a:lnTo>
                  <a:pt x="2455299" y="3574736"/>
                </a:lnTo>
                <a:lnTo>
                  <a:pt x="2387004" y="3608479"/>
                </a:lnTo>
                <a:lnTo>
                  <a:pt x="2370136" y="3684301"/>
                </a:lnTo>
                <a:lnTo>
                  <a:pt x="2301844" y="3650557"/>
                </a:lnTo>
                <a:lnTo>
                  <a:pt x="2233548" y="3684301"/>
                </a:lnTo>
                <a:lnTo>
                  <a:pt x="2216680" y="3608479"/>
                </a:lnTo>
                <a:lnTo>
                  <a:pt x="2148385" y="3574736"/>
                </a:lnTo>
                <a:lnTo>
                  <a:pt x="2195648" y="3513933"/>
                </a:lnTo>
                <a:lnTo>
                  <a:pt x="2178781" y="3438112"/>
                </a:lnTo>
                <a:lnTo>
                  <a:pt x="2254584" y="3438112"/>
                </a:lnTo>
                <a:close/>
                <a:moveTo>
                  <a:pt x="6598571" y="3377307"/>
                </a:moveTo>
                <a:lnTo>
                  <a:pt x="6645854" y="3438111"/>
                </a:lnTo>
                <a:lnTo>
                  <a:pt x="6721649" y="3438111"/>
                </a:lnTo>
                <a:lnTo>
                  <a:pt x="6704789" y="3513932"/>
                </a:lnTo>
                <a:lnTo>
                  <a:pt x="6752039" y="3574734"/>
                </a:lnTo>
                <a:lnTo>
                  <a:pt x="6799309" y="3513932"/>
                </a:lnTo>
                <a:lnTo>
                  <a:pt x="6782440" y="3438111"/>
                </a:lnTo>
                <a:lnTo>
                  <a:pt x="6858238" y="3438111"/>
                </a:lnTo>
                <a:lnTo>
                  <a:pt x="6905485" y="3377307"/>
                </a:lnTo>
                <a:lnTo>
                  <a:pt x="6952748" y="3438111"/>
                </a:lnTo>
                <a:lnTo>
                  <a:pt x="7028556" y="3438111"/>
                </a:lnTo>
                <a:lnTo>
                  <a:pt x="7011681" y="3513932"/>
                </a:lnTo>
                <a:lnTo>
                  <a:pt x="7058937" y="3574733"/>
                </a:lnTo>
                <a:lnTo>
                  <a:pt x="7106203" y="3513932"/>
                </a:lnTo>
                <a:lnTo>
                  <a:pt x="7089328" y="3438111"/>
                </a:lnTo>
                <a:lnTo>
                  <a:pt x="7165133" y="3438111"/>
                </a:lnTo>
                <a:lnTo>
                  <a:pt x="7212388" y="3377307"/>
                </a:lnTo>
                <a:lnTo>
                  <a:pt x="7259629" y="3438111"/>
                </a:lnTo>
                <a:lnTo>
                  <a:pt x="7335430" y="3438111"/>
                </a:lnTo>
                <a:lnTo>
                  <a:pt x="7318563" y="3513932"/>
                </a:lnTo>
                <a:lnTo>
                  <a:pt x="7365825" y="3574735"/>
                </a:lnTo>
                <a:lnTo>
                  <a:pt x="7297530" y="3608478"/>
                </a:lnTo>
                <a:lnTo>
                  <a:pt x="7280662" y="3684300"/>
                </a:lnTo>
                <a:lnTo>
                  <a:pt x="7212388" y="3650556"/>
                </a:lnTo>
                <a:lnTo>
                  <a:pt x="7144096" y="3684300"/>
                </a:lnTo>
                <a:lnTo>
                  <a:pt x="7127229" y="3608478"/>
                </a:lnTo>
                <a:lnTo>
                  <a:pt x="7058937" y="3574735"/>
                </a:lnTo>
                <a:lnTo>
                  <a:pt x="6990636" y="3608478"/>
                </a:lnTo>
                <a:lnTo>
                  <a:pt x="6973778" y="3684300"/>
                </a:lnTo>
                <a:lnTo>
                  <a:pt x="6905485" y="3650556"/>
                </a:lnTo>
                <a:lnTo>
                  <a:pt x="6837205" y="3684300"/>
                </a:lnTo>
                <a:lnTo>
                  <a:pt x="6820337" y="3608478"/>
                </a:lnTo>
                <a:lnTo>
                  <a:pt x="6752039" y="3574735"/>
                </a:lnTo>
                <a:lnTo>
                  <a:pt x="6683752" y="3608478"/>
                </a:lnTo>
                <a:lnTo>
                  <a:pt x="6666871" y="3684300"/>
                </a:lnTo>
                <a:lnTo>
                  <a:pt x="6598571" y="3650556"/>
                </a:lnTo>
                <a:lnTo>
                  <a:pt x="6530281" y="3684300"/>
                </a:lnTo>
                <a:lnTo>
                  <a:pt x="6513413" y="3608478"/>
                </a:lnTo>
                <a:lnTo>
                  <a:pt x="6445124" y="3574735"/>
                </a:lnTo>
                <a:lnTo>
                  <a:pt x="6492380" y="3513932"/>
                </a:lnTo>
                <a:lnTo>
                  <a:pt x="6475521" y="3438111"/>
                </a:lnTo>
                <a:lnTo>
                  <a:pt x="6551316" y="3438111"/>
                </a:lnTo>
                <a:close/>
                <a:moveTo>
                  <a:pt x="8440013" y="3070283"/>
                </a:moveTo>
                <a:lnTo>
                  <a:pt x="8487273" y="3131087"/>
                </a:lnTo>
                <a:lnTo>
                  <a:pt x="8563074" y="3131087"/>
                </a:lnTo>
                <a:lnTo>
                  <a:pt x="8546207" y="3206908"/>
                </a:lnTo>
                <a:lnTo>
                  <a:pt x="8593468" y="3267710"/>
                </a:lnTo>
                <a:lnTo>
                  <a:pt x="8640729" y="3206908"/>
                </a:lnTo>
                <a:lnTo>
                  <a:pt x="8623862" y="3131087"/>
                </a:lnTo>
                <a:lnTo>
                  <a:pt x="8699663" y="3131087"/>
                </a:lnTo>
                <a:lnTo>
                  <a:pt x="8746924" y="3070283"/>
                </a:lnTo>
                <a:lnTo>
                  <a:pt x="8794184" y="3131087"/>
                </a:lnTo>
                <a:lnTo>
                  <a:pt x="8869985" y="3131087"/>
                </a:lnTo>
                <a:lnTo>
                  <a:pt x="8853118" y="3206908"/>
                </a:lnTo>
                <a:lnTo>
                  <a:pt x="8900379" y="3267710"/>
                </a:lnTo>
                <a:lnTo>
                  <a:pt x="8947640" y="3206908"/>
                </a:lnTo>
                <a:lnTo>
                  <a:pt x="8930773" y="3131087"/>
                </a:lnTo>
                <a:lnTo>
                  <a:pt x="9006574" y="3131087"/>
                </a:lnTo>
                <a:lnTo>
                  <a:pt x="9053835" y="3070283"/>
                </a:lnTo>
                <a:lnTo>
                  <a:pt x="9101095" y="3131087"/>
                </a:lnTo>
                <a:lnTo>
                  <a:pt x="9176896" y="3131087"/>
                </a:lnTo>
                <a:lnTo>
                  <a:pt x="9160029" y="3206908"/>
                </a:lnTo>
                <a:lnTo>
                  <a:pt x="9207290" y="3267710"/>
                </a:lnTo>
                <a:lnTo>
                  <a:pt x="9254551" y="3206908"/>
                </a:lnTo>
                <a:lnTo>
                  <a:pt x="9237684" y="3131087"/>
                </a:lnTo>
                <a:lnTo>
                  <a:pt x="9313485" y="3131087"/>
                </a:lnTo>
                <a:lnTo>
                  <a:pt x="9360746" y="3070283"/>
                </a:lnTo>
                <a:lnTo>
                  <a:pt x="9408006" y="3131087"/>
                </a:lnTo>
                <a:lnTo>
                  <a:pt x="9483807" y="3131087"/>
                </a:lnTo>
                <a:lnTo>
                  <a:pt x="9466940" y="3206908"/>
                </a:lnTo>
                <a:lnTo>
                  <a:pt x="9514201" y="3267709"/>
                </a:lnTo>
                <a:lnTo>
                  <a:pt x="9561461" y="3206908"/>
                </a:lnTo>
                <a:lnTo>
                  <a:pt x="9544594" y="3131087"/>
                </a:lnTo>
                <a:lnTo>
                  <a:pt x="9620395" y="3131087"/>
                </a:lnTo>
                <a:lnTo>
                  <a:pt x="9667656" y="3070283"/>
                </a:lnTo>
                <a:lnTo>
                  <a:pt x="9714916" y="3131087"/>
                </a:lnTo>
                <a:lnTo>
                  <a:pt x="9790717" y="3131087"/>
                </a:lnTo>
                <a:lnTo>
                  <a:pt x="9773850" y="3206908"/>
                </a:lnTo>
                <a:lnTo>
                  <a:pt x="9821111" y="3267710"/>
                </a:lnTo>
                <a:lnTo>
                  <a:pt x="9868372" y="3206908"/>
                </a:lnTo>
                <a:lnTo>
                  <a:pt x="9851505" y="3131087"/>
                </a:lnTo>
                <a:lnTo>
                  <a:pt x="9927306" y="3131087"/>
                </a:lnTo>
                <a:lnTo>
                  <a:pt x="9974567" y="3070283"/>
                </a:lnTo>
                <a:lnTo>
                  <a:pt x="10021827" y="3131087"/>
                </a:lnTo>
                <a:lnTo>
                  <a:pt x="10097628" y="3131087"/>
                </a:lnTo>
                <a:lnTo>
                  <a:pt x="10080761" y="3206908"/>
                </a:lnTo>
                <a:lnTo>
                  <a:pt x="10128022" y="3267710"/>
                </a:lnTo>
                <a:lnTo>
                  <a:pt x="10175283" y="3206908"/>
                </a:lnTo>
                <a:lnTo>
                  <a:pt x="10158416" y="3131087"/>
                </a:lnTo>
                <a:lnTo>
                  <a:pt x="10234217" y="3131087"/>
                </a:lnTo>
                <a:lnTo>
                  <a:pt x="10281478" y="3070283"/>
                </a:lnTo>
                <a:lnTo>
                  <a:pt x="10328738" y="3131087"/>
                </a:lnTo>
                <a:lnTo>
                  <a:pt x="10404539" y="3131087"/>
                </a:lnTo>
                <a:lnTo>
                  <a:pt x="10387672" y="3206908"/>
                </a:lnTo>
                <a:lnTo>
                  <a:pt x="10434933" y="3267710"/>
                </a:lnTo>
                <a:lnTo>
                  <a:pt x="10482194" y="3206908"/>
                </a:lnTo>
                <a:lnTo>
                  <a:pt x="10465327" y="3131087"/>
                </a:lnTo>
                <a:lnTo>
                  <a:pt x="10541128" y="3131087"/>
                </a:lnTo>
                <a:lnTo>
                  <a:pt x="10588389" y="3070283"/>
                </a:lnTo>
                <a:lnTo>
                  <a:pt x="10635649" y="3131087"/>
                </a:lnTo>
                <a:lnTo>
                  <a:pt x="10711450" y="3131087"/>
                </a:lnTo>
                <a:lnTo>
                  <a:pt x="10694583" y="3206908"/>
                </a:lnTo>
                <a:lnTo>
                  <a:pt x="10741844" y="3267710"/>
                </a:lnTo>
                <a:lnTo>
                  <a:pt x="10789105" y="3206908"/>
                </a:lnTo>
                <a:lnTo>
                  <a:pt x="10772238" y="3131087"/>
                </a:lnTo>
                <a:lnTo>
                  <a:pt x="10848039" y="3131087"/>
                </a:lnTo>
                <a:lnTo>
                  <a:pt x="10895300" y="3070283"/>
                </a:lnTo>
                <a:lnTo>
                  <a:pt x="10942560" y="3131087"/>
                </a:lnTo>
                <a:lnTo>
                  <a:pt x="11018361" y="3131087"/>
                </a:lnTo>
                <a:lnTo>
                  <a:pt x="11001494" y="3206908"/>
                </a:lnTo>
                <a:lnTo>
                  <a:pt x="11048755" y="3267710"/>
                </a:lnTo>
                <a:lnTo>
                  <a:pt x="11096016" y="3206908"/>
                </a:lnTo>
                <a:lnTo>
                  <a:pt x="11079149" y="3131087"/>
                </a:lnTo>
                <a:lnTo>
                  <a:pt x="11154950" y="3131087"/>
                </a:lnTo>
                <a:lnTo>
                  <a:pt x="11202211" y="3070283"/>
                </a:lnTo>
                <a:lnTo>
                  <a:pt x="11249471" y="3131087"/>
                </a:lnTo>
                <a:lnTo>
                  <a:pt x="11325272" y="3131087"/>
                </a:lnTo>
                <a:lnTo>
                  <a:pt x="11308405" y="3206908"/>
                </a:lnTo>
                <a:lnTo>
                  <a:pt x="11355666" y="3267709"/>
                </a:lnTo>
                <a:lnTo>
                  <a:pt x="11402926" y="3206908"/>
                </a:lnTo>
                <a:lnTo>
                  <a:pt x="11386059" y="3131087"/>
                </a:lnTo>
                <a:lnTo>
                  <a:pt x="11461860" y="3131087"/>
                </a:lnTo>
                <a:lnTo>
                  <a:pt x="11509121" y="3070283"/>
                </a:lnTo>
                <a:lnTo>
                  <a:pt x="11556381" y="3131087"/>
                </a:lnTo>
                <a:lnTo>
                  <a:pt x="11632182" y="3131087"/>
                </a:lnTo>
                <a:lnTo>
                  <a:pt x="11615315" y="3206908"/>
                </a:lnTo>
                <a:lnTo>
                  <a:pt x="11662576" y="3267710"/>
                </a:lnTo>
                <a:lnTo>
                  <a:pt x="11709837" y="3206908"/>
                </a:lnTo>
                <a:lnTo>
                  <a:pt x="11692970" y="3131087"/>
                </a:lnTo>
                <a:lnTo>
                  <a:pt x="11768771" y="3131087"/>
                </a:lnTo>
                <a:lnTo>
                  <a:pt x="11816032" y="3070283"/>
                </a:lnTo>
                <a:lnTo>
                  <a:pt x="11863292" y="3131087"/>
                </a:lnTo>
                <a:lnTo>
                  <a:pt x="11939093" y="3131087"/>
                </a:lnTo>
                <a:lnTo>
                  <a:pt x="11922226" y="3206908"/>
                </a:lnTo>
                <a:lnTo>
                  <a:pt x="11969488" y="3267711"/>
                </a:lnTo>
                <a:lnTo>
                  <a:pt x="11901193" y="3301454"/>
                </a:lnTo>
                <a:lnTo>
                  <a:pt x="11884325" y="3377276"/>
                </a:lnTo>
                <a:lnTo>
                  <a:pt x="11816032" y="3343532"/>
                </a:lnTo>
                <a:lnTo>
                  <a:pt x="11747738" y="3377276"/>
                </a:lnTo>
                <a:lnTo>
                  <a:pt x="11730870" y="3301454"/>
                </a:lnTo>
                <a:lnTo>
                  <a:pt x="11662576" y="3267711"/>
                </a:lnTo>
                <a:lnTo>
                  <a:pt x="11594282" y="3301454"/>
                </a:lnTo>
                <a:lnTo>
                  <a:pt x="11577414" y="3377276"/>
                </a:lnTo>
                <a:lnTo>
                  <a:pt x="11509121" y="3343532"/>
                </a:lnTo>
                <a:lnTo>
                  <a:pt x="11440827" y="3377276"/>
                </a:lnTo>
                <a:lnTo>
                  <a:pt x="11423959" y="3301454"/>
                </a:lnTo>
                <a:lnTo>
                  <a:pt x="11355666" y="3267712"/>
                </a:lnTo>
                <a:lnTo>
                  <a:pt x="11287372" y="3301454"/>
                </a:lnTo>
                <a:lnTo>
                  <a:pt x="11270504" y="3377276"/>
                </a:lnTo>
                <a:lnTo>
                  <a:pt x="11202211" y="3343532"/>
                </a:lnTo>
                <a:lnTo>
                  <a:pt x="11133917" y="3377276"/>
                </a:lnTo>
                <a:lnTo>
                  <a:pt x="11117049" y="3301454"/>
                </a:lnTo>
                <a:lnTo>
                  <a:pt x="11048755" y="3267711"/>
                </a:lnTo>
                <a:lnTo>
                  <a:pt x="10980461" y="3301454"/>
                </a:lnTo>
                <a:lnTo>
                  <a:pt x="10963593" y="3377276"/>
                </a:lnTo>
                <a:lnTo>
                  <a:pt x="10895300" y="3343532"/>
                </a:lnTo>
                <a:lnTo>
                  <a:pt x="10827006" y="3377276"/>
                </a:lnTo>
                <a:lnTo>
                  <a:pt x="10810138" y="3301454"/>
                </a:lnTo>
                <a:lnTo>
                  <a:pt x="10741844" y="3267711"/>
                </a:lnTo>
                <a:lnTo>
                  <a:pt x="10673550" y="3301454"/>
                </a:lnTo>
                <a:lnTo>
                  <a:pt x="10656682" y="3377276"/>
                </a:lnTo>
                <a:lnTo>
                  <a:pt x="10588389" y="3343532"/>
                </a:lnTo>
                <a:lnTo>
                  <a:pt x="10520095" y="3377276"/>
                </a:lnTo>
                <a:lnTo>
                  <a:pt x="10503227" y="3301454"/>
                </a:lnTo>
                <a:lnTo>
                  <a:pt x="10434933" y="3267711"/>
                </a:lnTo>
                <a:lnTo>
                  <a:pt x="10366639" y="3301454"/>
                </a:lnTo>
                <a:lnTo>
                  <a:pt x="10349771" y="3377276"/>
                </a:lnTo>
                <a:lnTo>
                  <a:pt x="10281478" y="3343532"/>
                </a:lnTo>
                <a:lnTo>
                  <a:pt x="10213184" y="3377276"/>
                </a:lnTo>
                <a:lnTo>
                  <a:pt x="10196316" y="3301454"/>
                </a:lnTo>
                <a:lnTo>
                  <a:pt x="10128022" y="3267711"/>
                </a:lnTo>
                <a:lnTo>
                  <a:pt x="10059728" y="3301454"/>
                </a:lnTo>
                <a:lnTo>
                  <a:pt x="10042860" y="3377276"/>
                </a:lnTo>
                <a:lnTo>
                  <a:pt x="9974567" y="3343532"/>
                </a:lnTo>
                <a:lnTo>
                  <a:pt x="9906273" y="3377276"/>
                </a:lnTo>
                <a:lnTo>
                  <a:pt x="9889405" y="3301454"/>
                </a:lnTo>
                <a:lnTo>
                  <a:pt x="9821111" y="3267711"/>
                </a:lnTo>
                <a:lnTo>
                  <a:pt x="9752817" y="3301454"/>
                </a:lnTo>
                <a:lnTo>
                  <a:pt x="9735949" y="3377276"/>
                </a:lnTo>
                <a:lnTo>
                  <a:pt x="9667656" y="3343532"/>
                </a:lnTo>
                <a:lnTo>
                  <a:pt x="9599362" y="3377276"/>
                </a:lnTo>
                <a:lnTo>
                  <a:pt x="9582494" y="3301454"/>
                </a:lnTo>
                <a:lnTo>
                  <a:pt x="9514201" y="3267712"/>
                </a:lnTo>
                <a:lnTo>
                  <a:pt x="9445907" y="3301454"/>
                </a:lnTo>
                <a:lnTo>
                  <a:pt x="9429039" y="3377276"/>
                </a:lnTo>
                <a:lnTo>
                  <a:pt x="9360746" y="3343532"/>
                </a:lnTo>
                <a:lnTo>
                  <a:pt x="9292452" y="3377276"/>
                </a:lnTo>
                <a:lnTo>
                  <a:pt x="9275584" y="3301454"/>
                </a:lnTo>
                <a:lnTo>
                  <a:pt x="9207290" y="3267711"/>
                </a:lnTo>
                <a:lnTo>
                  <a:pt x="9138996" y="3301454"/>
                </a:lnTo>
                <a:lnTo>
                  <a:pt x="9122128" y="3377276"/>
                </a:lnTo>
                <a:lnTo>
                  <a:pt x="9053835" y="3343532"/>
                </a:lnTo>
                <a:lnTo>
                  <a:pt x="8985541" y="3377276"/>
                </a:lnTo>
                <a:lnTo>
                  <a:pt x="8968673" y="3301454"/>
                </a:lnTo>
                <a:lnTo>
                  <a:pt x="8900379" y="3267711"/>
                </a:lnTo>
                <a:lnTo>
                  <a:pt x="8832085" y="3301454"/>
                </a:lnTo>
                <a:lnTo>
                  <a:pt x="8815217" y="3377276"/>
                </a:lnTo>
                <a:lnTo>
                  <a:pt x="8746924" y="3343532"/>
                </a:lnTo>
                <a:lnTo>
                  <a:pt x="8678630" y="3377276"/>
                </a:lnTo>
                <a:lnTo>
                  <a:pt x="8661762" y="3301454"/>
                </a:lnTo>
                <a:lnTo>
                  <a:pt x="8593468" y="3267711"/>
                </a:lnTo>
                <a:lnTo>
                  <a:pt x="8525174" y="3301454"/>
                </a:lnTo>
                <a:lnTo>
                  <a:pt x="8508306" y="3377276"/>
                </a:lnTo>
                <a:lnTo>
                  <a:pt x="8440013" y="3343532"/>
                </a:lnTo>
                <a:lnTo>
                  <a:pt x="8371719" y="3377276"/>
                </a:lnTo>
                <a:lnTo>
                  <a:pt x="8354851" y="3301454"/>
                </a:lnTo>
                <a:lnTo>
                  <a:pt x="8286556" y="3267711"/>
                </a:lnTo>
                <a:lnTo>
                  <a:pt x="8333818" y="3206908"/>
                </a:lnTo>
                <a:lnTo>
                  <a:pt x="8316951" y="3131087"/>
                </a:lnTo>
                <a:lnTo>
                  <a:pt x="8392752" y="3131087"/>
                </a:lnTo>
                <a:close/>
                <a:moveTo>
                  <a:pt x="7826191" y="3070283"/>
                </a:moveTo>
                <a:lnTo>
                  <a:pt x="7873451" y="3131087"/>
                </a:lnTo>
                <a:lnTo>
                  <a:pt x="7949252" y="3131087"/>
                </a:lnTo>
                <a:lnTo>
                  <a:pt x="7932385" y="3206908"/>
                </a:lnTo>
                <a:lnTo>
                  <a:pt x="7979647" y="3267711"/>
                </a:lnTo>
                <a:lnTo>
                  <a:pt x="7911352" y="3301454"/>
                </a:lnTo>
                <a:lnTo>
                  <a:pt x="7894484" y="3377276"/>
                </a:lnTo>
                <a:lnTo>
                  <a:pt x="7826191" y="3343532"/>
                </a:lnTo>
                <a:lnTo>
                  <a:pt x="7757897" y="3377276"/>
                </a:lnTo>
                <a:lnTo>
                  <a:pt x="7741029" y="3301454"/>
                </a:lnTo>
                <a:lnTo>
                  <a:pt x="7672734" y="3267711"/>
                </a:lnTo>
                <a:lnTo>
                  <a:pt x="7719996" y="3206908"/>
                </a:lnTo>
                <a:lnTo>
                  <a:pt x="7703129" y="3131087"/>
                </a:lnTo>
                <a:lnTo>
                  <a:pt x="7778930" y="3131087"/>
                </a:lnTo>
                <a:close/>
                <a:moveTo>
                  <a:pt x="1994933" y="3070283"/>
                </a:moveTo>
                <a:lnTo>
                  <a:pt x="2042194" y="3131087"/>
                </a:lnTo>
                <a:lnTo>
                  <a:pt x="2117994" y="3131087"/>
                </a:lnTo>
                <a:lnTo>
                  <a:pt x="2101127" y="3206908"/>
                </a:lnTo>
                <a:lnTo>
                  <a:pt x="2148388" y="3267709"/>
                </a:lnTo>
                <a:lnTo>
                  <a:pt x="2195650" y="3206908"/>
                </a:lnTo>
                <a:lnTo>
                  <a:pt x="2178781" y="3131087"/>
                </a:lnTo>
                <a:lnTo>
                  <a:pt x="2254584" y="3131087"/>
                </a:lnTo>
                <a:lnTo>
                  <a:pt x="2301844" y="3070283"/>
                </a:lnTo>
                <a:lnTo>
                  <a:pt x="2349105" y="3131087"/>
                </a:lnTo>
                <a:lnTo>
                  <a:pt x="2424904" y="3131087"/>
                </a:lnTo>
                <a:lnTo>
                  <a:pt x="2408037" y="3206908"/>
                </a:lnTo>
                <a:lnTo>
                  <a:pt x="2455299" y="3267709"/>
                </a:lnTo>
                <a:lnTo>
                  <a:pt x="2502560" y="3206908"/>
                </a:lnTo>
                <a:lnTo>
                  <a:pt x="2485695" y="3131087"/>
                </a:lnTo>
                <a:lnTo>
                  <a:pt x="2561492" y="3131087"/>
                </a:lnTo>
                <a:lnTo>
                  <a:pt x="2608755" y="3070283"/>
                </a:lnTo>
                <a:lnTo>
                  <a:pt x="2656013" y="3131087"/>
                </a:lnTo>
                <a:lnTo>
                  <a:pt x="2731816" y="3131087"/>
                </a:lnTo>
                <a:lnTo>
                  <a:pt x="2714947" y="3206908"/>
                </a:lnTo>
                <a:lnTo>
                  <a:pt x="2762210" y="3267709"/>
                </a:lnTo>
                <a:lnTo>
                  <a:pt x="2809474" y="3206908"/>
                </a:lnTo>
                <a:lnTo>
                  <a:pt x="2792605" y="3131087"/>
                </a:lnTo>
                <a:lnTo>
                  <a:pt x="2868407" y="3131087"/>
                </a:lnTo>
                <a:lnTo>
                  <a:pt x="2915668" y="3070283"/>
                </a:lnTo>
                <a:lnTo>
                  <a:pt x="2962930" y="3131087"/>
                </a:lnTo>
                <a:lnTo>
                  <a:pt x="3038729" y="3131087"/>
                </a:lnTo>
                <a:lnTo>
                  <a:pt x="3021862" y="3206908"/>
                </a:lnTo>
                <a:lnTo>
                  <a:pt x="3069123" y="3267709"/>
                </a:lnTo>
                <a:lnTo>
                  <a:pt x="3116384" y="3206908"/>
                </a:lnTo>
                <a:lnTo>
                  <a:pt x="3099517" y="3131087"/>
                </a:lnTo>
                <a:lnTo>
                  <a:pt x="3175318" y="3131087"/>
                </a:lnTo>
                <a:lnTo>
                  <a:pt x="3222581" y="3070283"/>
                </a:lnTo>
                <a:lnTo>
                  <a:pt x="3269841" y="3131087"/>
                </a:lnTo>
                <a:lnTo>
                  <a:pt x="3345640" y="3131087"/>
                </a:lnTo>
                <a:lnTo>
                  <a:pt x="3328774" y="3206908"/>
                </a:lnTo>
                <a:lnTo>
                  <a:pt x="3376035" y="3267709"/>
                </a:lnTo>
                <a:lnTo>
                  <a:pt x="3423292" y="3206908"/>
                </a:lnTo>
                <a:lnTo>
                  <a:pt x="3406429" y="3131087"/>
                </a:lnTo>
                <a:lnTo>
                  <a:pt x="3482224" y="3131087"/>
                </a:lnTo>
                <a:lnTo>
                  <a:pt x="3529486" y="3070283"/>
                </a:lnTo>
                <a:lnTo>
                  <a:pt x="3576749" y="3131087"/>
                </a:lnTo>
                <a:lnTo>
                  <a:pt x="3652548" y="3131087"/>
                </a:lnTo>
                <a:lnTo>
                  <a:pt x="3635681" y="3206908"/>
                </a:lnTo>
                <a:lnTo>
                  <a:pt x="3682943" y="3267711"/>
                </a:lnTo>
                <a:lnTo>
                  <a:pt x="3614650" y="3301454"/>
                </a:lnTo>
                <a:lnTo>
                  <a:pt x="3597780" y="3377276"/>
                </a:lnTo>
                <a:lnTo>
                  <a:pt x="3529486" y="3343532"/>
                </a:lnTo>
                <a:lnTo>
                  <a:pt x="3461193" y="3377276"/>
                </a:lnTo>
                <a:lnTo>
                  <a:pt x="3444325" y="3301454"/>
                </a:lnTo>
                <a:lnTo>
                  <a:pt x="3376035" y="3267712"/>
                </a:lnTo>
                <a:lnTo>
                  <a:pt x="3307741" y="3301454"/>
                </a:lnTo>
                <a:lnTo>
                  <a:pt x="3290873" y="3377276"/>
                </a:lnTo>
                <a:lnTo>
                  <a:pt x="3222581" y="3343532"/>
                </a:lnTo>
                <a:lnTo>
                  <a:pt x="3154284" y="3377276"/>
                </a:lnTo>
                <a:lnTo>
                  <a:pt x="3137416" y="3301454"/>
                </a:lnTo>
                <a:lnTo>
                  <a:pt x="3069123" y="3267711"/>
                </a:lnTo>
                <a:lnTo>
                  <a:pt x="3000830" y="3301454"/>
                </a:lnTo>
                <a:lnTo>
                  <a:pt x="2983962" y="3377276"/>
                </a:lnTo>
                <a:lnTo>
                  <a:pt x="2915668" y="3343532"/>
                </a:lnTo>
                <a:lnTo>
                  <a:pt x="2847375" y="3377276"/>
                </a:lnTo>
                <a:lnTo>
                  <a:pt x="2830508" y="3301454"/>
                </a:lnTo>
                <a:lnTo>
                  <a:pt x="2762210" y="3267711"/>
                </a:lnTo>
                <a:lnTo>
                  <a:pt x="2693913" y="3301454"/>
                </a:lnTo>
                <a:lnTo>
                  <a:pt x="2677046" y="3377276"/>
                </a:lnTo>
                <a:lnTo>
                  <a:pt x="2608755" y="3343532"/>
                </a:lnTo>
                <a:lnTo>
                  <a:pt x="2540461" y="3377276"/>
                </a:lnTo>
                <a:lnTo>
                  <a:pt x="2523595" y="3301454"/>
                </a:lnTo>
                <a:lnTo>
                  <a:pt x="2455299" y="3267711"/>
                </a:lnTo>
                <a:lnTo>
                  <a:pt x="2387006" y="3301454"/>
                </a:lnTo>
                <a:lnTo>
                  <a:pt x="2370137" y="3377276"/>
                </a:lnTo>
                <a:lnTo>
                  <a:pt x="2301844" y="3343532"/>
                </a:lnTo>
                <a:lnTo>
                  <a:pt x="2233550" y="3377276"/>
                </a:lnTo>
                <a:lnTo>
                  <a:pt x="2216682" y="3301454"/>
                </a:lnTo>
                <a:lnTo>
                  <a:pt x="2148388" y="3267711"/>
                </a:lnTo>
                <a:lnTo>
                  <a:pt x="2080094" y="3301454"/>
                </a:lnTo>
                <a:lnTo>
                  <a:pt x="2063226" y="3377276"/>
                </a:lnTo>
                <a:lnTo>
                  <a:pt x="1994933" y="3343532"/>
                </a:lnTo>
                <a:lnTo>
                  <a:pt x="1926643" y="3377276"/>
                </a:lnTo>
                <a:lnTo>
                  <a:pt x="1909778" y="3301454"/>
                </a:lnTo>
                <a:lnTo>
                  <a:pt x="1841480" y="3267711"/>
                </a:lnTo>
                <a:lnTo>
                  <a:pt x="1888742" y="3206908"/>
                </a:lnTo>
                <a:lnTo>
                  <a:pt x="1871875" y="3131087"/>
                </a:lnTo>
                <a:lnTo>
                  <a:pt x="1947677" y="3131087"/>
                </a:lnTo>
                <a:close/>
                <a:moveTo>
                  <a:pt x="9053835" y="2763259"/>
                </a:moveTo>
                <a:lnTo>
                  <a:pt x="9101095" y="2824063"/>
                </a:lnTo>
                <a:lnTo>
                  <a:pt x="9176896" y="2824063"/>
                </a:lnTo>
                <a:lnTo>
                  <a:pt x="9160029" y="2899884"/>
                </a:lnTo>
                <a:lnTo>
                  <a:pt x="9207290" y="2960686"/>
                </a:lnTo>
                <a:lnTo>
                  <a:pt x="9254551" y="2899884"/>
                </a:lnTo>
                <a:lnTo>
                  <a:pt x="9237684" y="2824063"/>
                </a:lnTo>
                <a:lnTo>
                  <a:pt x="9313485" y="2824063"/>
                </a:lnTo>
                <a:lnTo>
                  <a:pt x="9360746" y="2763259"/>
                </a:lnTo>
                <a:lnTo>
                  <a:pt x="9408006" y="2824063"/>
                </a:lnTo>
                <a:lnTo>
                  <a:pt x="9483807" y="2824063"/>
                </a:lnTo>
                <a:lnTo>
                  <a:pt x="9466940" y="2899884"/>
                </a:lnTo>
                <a:lnTo>
                  <a:pt x="9514200" y="2960685"/>
                </a:lnTo>
                <a:lnTo>
                  <a:pt x="9561461" y="2899884"/>
                </a:lnTo>
                <a:lnTo>
                  <a:pt x="9544594" y="2824063"/>
                </a:lnTo>
                <a:lnTo>
                  <a:pt x="9620395" y="2824063"/>
                </a:lnTo>
                <a:lnTo>
                  <a:pt x="9667656" y="2763259"/>
                </a:lnTo>
                <a:lnTo>
                  <a:pt x="9714916" y="2824063"/>
                </a:lnTo>
                <a:lnTo>
                  <a:pt x="9790717" y="2824063"/>
                </a:lnTo>
                <a:lnTo>
                  <a:pt x="9773850" y="2899884"/>
                </a:lnTo>
                <a:lnTo>
                  <a:pt x="9821111" y="2960686"/>
                </a:lnTo>
                <a:lnTo>
                  <a:pt x="9868372" y="2899884"/>
                </a:lnTo>
                <a:lnTo>
                  <a:pt x="9851505" y="2824063"/>
                </a:lnTo>
                <a:lnTo>
                  <a:pt x="9927306" y="2824063"/>
                </a:lnTo>
                <a:lnTo>
                  <a:pt x="9974567" y="2763259"/>
                </a:lnTo>
                <a:lnTo>
                  <a:pt x="10021827" y="2824063"/>
                </a:lnTo>
                <a:lnTo>
                  <a:pt x="10097628" y="2824063"/>
                </a:lnTo>
                <a:lnTo>
                  <a:pt x="10080761" y="2899884"/>
                </a:lnTo>
                <a:lnTo>
                  <a:pt x="10128022" y="2960686"/>
                </a:lnTo>
                <a:lnTo>
                  <a:pt x="10175283" y="2899884"/>
                </a:lnTo>
                <a:lnTo>
                  <a:pt x="10158416" y="2824063"/>
                </a:lnTo>
                <a:lnTo>
                  <a:pt x="10234217" y="2824063"/>
                </a:lnTo>
                <a:lnTo>
                  <a:pt x="10281478" y="2763259"/>
                </a:lnTo>
                <a:lnTo>
                  <a:pt x="10328738" y="2824063"/>
                </a:lnTo>
                <a:lnTo>
                  <a:pt x="10404539" y="2824063"/>
                </a:lnTo>
                <a:lnTo>
                  <a:pt x="10387672" y="2899884"/>
                </a:lnTo>
                <a:lnTo>
                  <a:pt x="10434933" y="2960686"/>
                </a:lnTo>
                <a:lnTo>
                  <a:pt x="10482194" y="2899884"/>
                </a:lnTo>
                <a:lnTo>
                  <a:pt x="10465327" y="2824063"/>
                </a:lnTo>
                <a:lnTo>
                  <a:pt x="10541128" y="2824063"/>
                </a:lnTo>
                <a:lnTo>
                  <a:pt x="10588389" y="2763259"/>
                </a:lnTo>
                <a:lnTo>
                  <a:pt x="10635649" y="2824063"/>
                </a:lnTo>
                <a:lnTo>
                  <a:pt x="10711450" y="2824063"/>
                </a:lnTo>
                <a:lnTo>
                  <a:pt x="10694583" y="2899884"/>
                </a:lnTo>
                <a:lnTo>
                  <a:pt x="10741844" y="2960686"/>
                </a:lnTo>
                <a:lnTo>
                  <a:pt x="10789105" y="2899884"/>
                </a:lnTo>
                <a:lnTo>
                  <a:pt x="10772238" y="2824063"/>
                </a:lnTo>
                <a:lnTo>
                  <a:pt x="10848039" y="2824063"/>
                </a:lnTo>
                <a:lnTo>
                  <a:pt x="10895300" y="2763259"/>
                </a:lnTo>
                <a:lnTo>
                  <a:pt x="10942560" y="2824063"/>
                </a:lnTo>
                <a:lnTo>
                  <a:pt x="11018361" y="2824063"/>
                </a:lnTo>
                <a:lnTo>
                  <a:pt x="11001494" y="2899884"/>
                </a:lnTo>
                <a:lnTo>
                  <a:pt x="11048755" y="2960686"/>
                </a:lnTo>
                <a:lnTo>
                  <a:pt x="11096016" y="2899884"/>
                </a:lnTo>
                <a:lnTo>
                  <a:pt x="11079149" y="2824063"/>
                </a:lnTo>
                <a:lnTo>
                  <a:pt x="11154950" y="2824063"/>
                </a:lnTo>
                <a:lnTo>
                  <a:pt x="11202211" y="2763259"/>
                </a:lnTo>
                <a:lnTo>
                  <a:pt x="11249471" y="2824063"/>
                </a:lnTo>
                <a:lnTo>
                  <a:pt x="11325272" y="2824063"/>
                </a:lnTo>
                <a:lnTo>
                  <a:pt x="11308405" y="2899884"/>
                </a:lnTo>
                <a:lnTo>
                  <a:pt x="11355665" y="2960685"/>
                </a:lnTo>
                <a:lnTo>
                  <a:pt x="11402926" y="2899884"/>
                </a:lnTo>
                <a:lnTo>
                  <a:pt x="11386059" y="2824063"/>
                </a:lnTo>
                <a:lnTo>
                  <a:pt x="11461860" y="2824063"/>
                </a:lnTo>
                <a:lnTo>
                  <a:pt x="11509121" y="2763259"/>
                </a:lnTo>
                <a:lnTo>
                  <a:pt x="11556381" y="2824063"/>
                </a:lnTo>
                <a:lnTo>
                  <a:pt x="11632182" y="2824063"/>
                </a:lnTo>
                <a:lnTo>
                  <a:pt x="11615315" y="2899884"/>
                </a:lnTo>
                <a:lnTo>
                  <a:pt x="11662576" y="2960686"/>
                </a:lnTo>
                <a:lnTo>
                  <a:pt x="11709837" y="2899884"/>
                </a:lnTo>
                <a:lnTo>
                  <a:pt x="11692970" y="2824063"/>
                </a:lnTo>
                <a:lnTo>
                  <a:pt x="11768771" y="2824063"/>
                </a:lnTo>
                <a:lnTo>
                  <a:pt x="11816032" y="2763259"/>
                </a:lnTo>
                <a:lnTo>
                  <a:pt x="11863292" y="2824063"/>
                </a:lnTo>
                <a:lnTo>
                  <a:pt x="11939093" y="2824063"/>
                </a:lnTo>
                <a:lnTo>
                  <a:pt x="11922226" y="2899884"/>
                </a:lnTo>
                <a:lnTo>
                  <a:pt x="11969487" y="2960686"/>
                </a:lnTo>
                <a:lnTo>
                  <a:pt x="12016748" y="2899884"/>
                </a:lnTo>
                <a:lnTo>
                  <a:pt x="11999881" y="2824063"/>
                </a:lnTo>
                <a:lnTo>
                  <a:pt x="12075682" y="2824063"/>
                </a:lnTo>
                <a:lnTo>
                  <a:pt x="12122943" y="2763259"/>
                </a:lnTo>
                <a:lnTo>
                  <a:pt x="12170203" y="2824063"/>
                </a:lnTo>
                <a:lnTo>
                  <a:pt x="12246004" y="2824063"/>
                </a:lnTo>
                <a:lnTo>
                  <a:pt x="12229137" y="2899884"/>
                </a:lnTo>
                <a:lnTo>
                  <a:pt x="12276399" y="2960687"/>
                </a:lnTo>
                <a:lnTo>
                  <a:pt x="12208104" y="2994430"/>
                </a:lnTo>
                <a:lnTo>
                  <a:pt x="12191236" y="3070252"/>
                </a:lnTo>
                <a:lnTo>
                  <a:pt x="12122943" y="3036508"/>
                </a:lnTo>
                <a:lnTo>
                  <a:pt x="12054649" y="3070252"/>
                </a:lnTo>
                <a:lnTo>
                  <a:pt x="12037781" y="2994430"/>
                </a:lnTo>
                <a:lnTo>
                  <a:pt x="11969487" y="2960687"/>
                </a:lnTo>
                <a:lnTo>
                  <a:pt x="11901193" y="2994430"/>
                </a:lnTo>
                <a:lnTo>
                  <a:pt x="11884325" y="3070252"/>
                </a:lnTo>
                <a:lnTo>
                  <a:pt x="11816032" y="3036508"/>
                </a:lnTo>
                <a:lnTo>
                  <a:pt x="11747738" y="3070252"/>
                </a:lnTo>
                <a:lnTo>
                  <a:pt x="11730870" y="2994430"/>
                </a:lnTo>
                <a:lnTo>
                  <a:pt x="11662576" y="2960687"/>
                </a:lnTo>
                <a:lnTo>
                  <a:pt x="11594282" y="2994430"/>
                </a:lnTo>
                <a:lnTo>
                  <a:pt x="11577414" y="3070252"/>
                </a:lnTo>
                <a:lnTo>
                  <a:pt x="11509121" y="3036508"/>
                </a:lnTo>
                <a:lnTo>
                  <a:pt x="11440827" y="3070252"/>
                </a:lnTo>
                <a:lnTo>
                  <a:pt x="11423959" y="2994430"/>
                </a:lnTo>
                <a:lnTo>
                  <a:pt x="11355665" y="2960688"/>
                </a:lnTo>
                <a:lnTo>
                  <a:pt x="11287372" y="2994430"/>
                </a:lnTo>
                <a:lnTo>
                  <a:pt x="11270504" y="3070252"/>
                </a:lnTo>
                <a:lnTo>
                  <a:pt x="11202211" y="3036508"/>
                </a:lnTo>
                <a:lnTo>
                  <a:pt x="11133917" y="3070252"/>
                </a:lnTo>
                <a:lnTo>
                  <a:pt x="11117049" y="2994430"/>
                </a:lnTo>
                <a:lnTo>
                  <a:pt x="11048755" y="2960687"/>
                </a:lnTo>
                <a:lnTo>
                  <a:pt x="10980461" y="2994430"/>
                </a:lnTo>
                <a:lnTo>
                  <a:pt x="10963593" y="3070252"/>
                </a:lnTo>
                <a:lnTo>
                  <a:pt x="10895300" y="3036508"/>
                </a:lnTo>
                <a:lnTo>
                  <a:pt x="10827006" y="3070252"/>
                </a:lnTo>
                <a:lnTo>
                  <a:pt x="10810138" y="2994430"/>
                </a:lnTo>
                <a:lnTo>
                  <a:pt x="10741844" y="2960687"/>
                </a:lnTo>
                <a:lnTo>
                  <a:pt x="10673550" y="2994430"/>
                </a:lnTo>
                <a:lnTo>
                  <a:pt x="10656682" y="3070252"/>
                </a:lnTo>
                <a:lnTo>
                  <a:pt x="10588389" y="3036508"/>
                </a:lnTo>
                <a:lnTo>
                  <a:pt x="10520095" y="3070252"/>
                </a:lnTo>
                <a:lnTo>
                  <a:pt x="10503227" y="2994430"/>
                </a:lnTo>
                <a:lnTo>
                  <a:pt x="10434933" y="2960687"/>
                </a:lnTo>
                <a:lnTo>
                  <a:pt x="10366639" y="2994430"/>
                </a:lnTo>
                <a:lnTo>
                  <a:pt x="10349771" y="3070252"/>
                </a:lnTo>
                <a:lnTo>
                  <a:pt x="10281478" y="3036508"/>
                </a:lnTo>
                <a:lnTo>
                  <a:pt x="10213184" y="3070252"/>
                </a:lnTo>
                <a:lnTo>
                  <a:pt x="10196316" y="2994430"/>
                </a:lnTo>
                <a:lnTo>
                  <a:pt x="10128022" y="2960687"/>
                </a:lnTo>
                <a:lnTo>
                  <a:pt x="10059728" y="2994430"/>
                </a:lnTo>
                <a:lnTo>
                  <a:pt x="10042860" y="3070252"/>
                </a:lnTo>
                <a:lnTo>
                  <a:pt x="9974567" y="3036508"/>
                </a:lnTo>
                <a:lnTo>
                  <a:pt x="9906273" y="3070252"/>
                </a:lnTo>
                <a:lnTo>
                  <a:pt x="9889405" y="2994430"/>
                </a:lnTo>
                <a:lnTo>
                  <a:pt x="9821111" y="2960687"/>
                </a:lnTo>
                <a:lnTo>
                  <a:pt x="9752817" y="2994430"/>
                </a:lnTo>
                <a:lnTo>
                  <a:pt x="9735949" y="3070252"/>
                </a:lnTo>
                <a:lnTo>
                  <a:pt x="9667656" y="3036508"/>
                </a:lnTo>
                <a:lnTo>
                  <a:pt x="9599362" y="3070252"/>
                </a:lnTo>
                <a:lnTo>
                  <a:pt x="9582494" y="2994430"/>
                </a:lnTo>
                <a:lnTo>
                  <a:pt x="9514200" y="2960688"/>
                </a:lnTo>
                <a:lnTo>
                  <a:pt x="9445907" y="2994430"/>
                </a:lnTo>
                <a:lnTo>
                  <a:pt x="9429039" y="3070252"/>
                </a:lnTo>
                <a:lnTo>
                  <a:pt x="9360746" y="3036508"/>
                </a:lnTo>
                <a:lnTo>
                  <a:pt x="9292452" y="3070252"/>
                </a:lnTo>
                <a:lnTo>
                  <a:pt x="9275584" y="2994430"/>
                </a:lnTo>
                <a:lnTo>
                  <a:pt x="9207290" y="2960687"/>
                </a:lnTo>
                <a:lnTo>
                  <a:pt x="9138996" y="2994430"/>
                </a:lnTo>
                <a:lnTo>
                  <a:pt x="9122128" y="3070252"/>
                </a:lnTo>
                <a:lnTo>
                  <a:pt x="9053835" y="3036508"/>
                </a:lnTo>
                <a:lnTo>
                  <a:pt x="8985541" y="3070252"/>
                </a:lnTo>
                <a:lnTo>
                  <a:pt x="8968673" y="2994430"/>
                </a:lnTo>
                <a:lnTo>
                  <a:pt x="8900378" y="2960687"/>
                </a:lnTo>
                <a:lnTo>
                  <a:pt x="8947640" y="2899884"/>
                </a:lnTo>
                <a:lnTo>
                  <a:pt x="8930773" y="2824063"/>
                </a:lnTo>
                <a:lnTo>
                  <a:pt x="9006574" y="2824063"/>
                </a:lnTo>
                <a:close/>
                <a:moveTo>
                  <a:pt x="8133102" y="2763258"/>
                </a:moveTo>
                <a:lnTo>
                  <a:pt x="8180362" y="2824062"/>
                </a:lnTo>
                <a:lnTo>
                  <a:pt x="8256163" y="2824062"/>
                </a:lnTo>
                <a:lnTo>
                  <a:pt x="8239296" y="2899883"/>
                </a:lnTo>
                <a:lnTo>
                  <a:pt x="8286558" y="2960686"/>
                </a:lnTo>
                <a:lnTo>
                  <a:pt x="8218263" y="2994429"/>
                </a:lnTo>
                <a:lnTo>
                  <a:pt x="8201395" y="3070251"/>
                </a:lnTo>
                <a:lnTo>
                  <a:pt x="8133102" y="3036507"/>
                </a:lnTo>
                <a:lnTo>
                  <a:pt x="8064808" y="3070251"/>
                </a:lnTo>
                <a:lnTo>
                  <a:pt x="8047940" y="2994429"/>
                </a:lnTo>
                <a:lnTo>
                  <a:pt x="7979645" y="2960686"/>
                </a:lnTo>
                <a:lnTo>
                  <a:pt x="8026907" y="2899883"/>
                </a:lnTo>
                <a:lnTo>
                  <a:pt x="8010040" y="2824062"/>
                </a:lnTo>
                <a:lnTo>
                  <a:pt x="8085841" y="2824062"/>
                </a:lnTo>
                <a:close/>
                <a:moveTo>
                  <a:pt x="7519280" y="2763258"/>
                </a:moveTo>
                <a:lnTo>
                  <a:pt x="7566540" y="2824062"/>
                </a:lnTo>
                <a:lnTo>
                  <a:pt x="7642341" y="2824062"/>
                </a:lnTo>
                <a:lnTo>
                  <a:pt x="7625474" y="2899883"/>
                </a:lnTo>
                <a:lnTo>
                  <a:pt x="7672736" y="2960686"/>
                </a:lnTo>
                <a:lnTo>
                  <a:pt x="7604441" y="2994429"/>
                </a:lnTo>
                <a:lnTo>
                  <a:pt x="7587573" y="3070251"/>
                </a:lnTo>
                <a:lnTo>
                  <a:pt x="7519280" y="3036507"/>
                </a:lnTo>
                <a:lnTo>
                  <a:pt x="7450986" y="3070251"/>
                </a:lnTo>
                <a:lnTo>
                  <a:pt x="7434118" y="2994429"/>
                </a:lnTo>
                <a:lnTo>
                  <a:pt x="7365823" y="2960686"/>
                </a:lnTo>
                <a:lnTo>
                  <a:pt x="7413085" y="2899883"/>
                </a:lnTo>
                <a:lnTo>
                  <a:pt x="7396218" y="2824062"/>
                </a:lnTo>
                <a:lnTo>
                  <a:pt x="7472019" y="2824062"/>
                </a:lnTo>
                <a:close/>
                <a:moveTo>
                  <a:pt x="6598571" y="2763258"/>
                </a:moveTo>
                <a:lnTo>
                  <a:pt x="6645832" y="2824062"/>
                </a:lnTo>
                <a:lnTo>
                  <a:pt x="6721633" y="2824062"/>
                </a:lnTo>
                <a:lnTo>
                  <a:pt x="6704770" y="2899883"/>
                </a:lnTo>
                <a:lnTo>
                  <a:pt x="6752024" y="2960685"/>
                </a:lnTo>
                <a:lnTo>
                  <a:pt x="6799282" y="2899883"/>
                </a:lnTo>
                <a:lnTo>
                  <a:pt x="6782417" y="2824062"/>
                </a:lnTo>
                <a:lnTo>
                  <a:pt x="6858215" y="2824062"/>
                </a:lnTo>
                <a:lnTo>
                  <a:pt x="6905485" y="2763258"/>
                </a:lnTo>
                <a:lnTo>
                  <a:pt x="6952745" y="2824062"/>
                </a:lnTo>
                <a:lnTo>
                  <a:pt x="7028552" y="2824062"/>
                </a:lnTo>
                <a:lnTo>
                  <a:pt x="7011681" y="2899883"/>
                </a:lnTo>
                <a:lnTo>
                  <a:pt x="7058937" y="2960686"/>
                </a:lnTo>
                <a:lnTo>
                  <a:pt x="6990636" y="2994429"/>
                </a:lnTo>
                <a:lnTo>
                  <a:pt x="6973760" y="3070251"/>
                </a:lnTo>
                <a:lnTo>
                  <a:pt x="6905485" y="3036507"/>
                </a:lnTo>
                <a:lnTo>
                  <a:pt x="6837182" y="3070251"/>
                </a:lnTo>
                <a:lnTo>
                  <a:pt x="6820311" y="2994429"/>
                </a:lnTo>
                <a:lnTo>
                  <a:pt x="6752024" y="2960686"/>
                </a:lnTo>
                <a:lnTo>
                  <a:pt x="6683732" y="2994429"/>
                </a:lnTo>
                <a:lnTo>
                  <a:pt x="6666851" y="3070251"/>
                </a:lnTo>
                <a:lnTo>
                  <a:pt x="6598571" y="3036507"/>
                </a:lnTo>
                <a:lnTo>
                  <a:pt x="6530281" y="3070251"/>
                </a:lnTo>
                <a:lnTo>
                  <a:pt x="6513408" y="2994429"/>
                </a:lnTo>
                <a:lnTo>
                  <a:pt x="6445116" y="2960686"/>
                </a:lnTo>
                <a:lnTo>
                  <a:pt x="6492379" y="2899883"/>
                </a:lnTo>
                <a:lnTo>
                  <a:pt x="6475508" y="2824062"/>
                </a:lnTo>
                <a:lnTo>
                  <a:pt x="6551313" y="2824062"/>
                </a:lnTo>
                <a:close/>
                <a:moveTo>
                  <a:pt x="1688028" y="2763258"/>
                </a:moveTo>
                <a:lnTo>
                  <a:pt x="1735287" y="2824062"/>
                </a:lnTo>
                <a:lnTo>
                  <a:pt x="1811089" y="2824062"/>
                </a:lnTo>
                <a:lnTo>
                  <a:pt x="1794221" y="2899883"/>
                </a:lnTo>
                <a:lnTo>
                  <a:pt x="1841484" y="2960684"/>
                </a:lnTo>
                <a:lnTo>
                  <a:pt x="1888744" y="2899883"/>
                </a:lnTo>
                <a:lnTo>
                  <a:pt x="1871877" y="2824062"/>
                </a:lnTo>
                <a:lnTo>
                  <a:pt x="1947677" y="2824062"/>
                </a:lnTo>
                <a:lnTo>
                  <a:pt x="1994937" y="2763258"/>
                </a:lnTo>
                <a:lnTo>
                  <a:pt x="2042194" y="2824062"/>
                </a:lnTo>
                <a:lnTo>
                  <a:pt x="2117996" y="2824062"/>
                </a:lnTo>
                <a:lnTo>
                  <a:pt x="2101128" y="2899883"/>
                </a:lnTo>
                <a:lnTo>
                  <a:pt x="2148390" y="2960684"/>
                </a:lnTo>
                <a:lnTo>
                  <a:pt x="2195652" y="2899883"/>
                </a:lnTo>
                <a:lnTo>
                  <a:pt x="2178784" y="2824062"/>
                </a:lnTo>
                <a:lnTo>
                  <a:pt x="2254587" y="2824062"/>
                </a:lnTo>
                <a:lnTo>
                  <a:pt x="2301844" y="2763258"/>
                </a:lnTo>
                <a:lnTo>
                  <a:pt x="2349105" y="2824062"/>
                </a:lnTo>
                <a:lnTo>
                  <a:pt x="2424906" y="2824062"/>
                </a:lnTo>
                <a:lnTo>
                  <a:pt x="2408038" y="2899883"/>
                </a:lnTo>
                <a:lnTo>
                  <a:pt x="2455301" y="2960684"/>
                </a:lnTo>
                <a:lnTo>
                  <a:pt x="2502562" y="2899883"/>
                </a:lnTo>
                <a:lnTo>
                  <a:pt x="2485696" y="2824062"/>
                </a:lnTo>
                <a:lnTo>
                  <a:pt x="2561497" y="2824062"/>
                </a:lnTo>
                <a:lnTo>
                  <a:pt x="2608757" y="2763258"/>
                </a:lnTo>
                <a:lnTo>
                  <a:pt x="2656016" y="2824062"/>
                </a:lnTo>
                <a:lnTo>
                  <a:pt x="2731817" y="2824062"/>
                </a:lnTo>
                <a:lnTo>
                  <a:pt x="2714948" y="2899883"/>
                </a:lnTo>
                <a:lnTo>
                  <a:pt x="2762211" y="2960685"/>
                </a:lnTo>
                <a:lnTo>
                  <a:pt x="2809475" y="2899883"/>
                </a:lnTo>
                <a:lnTo>
                  <a:pt x="2792608" y="2824062"/>
                </a:lnTo>
                <a:lnTo>
                  <a:pt x="2868408" y="2824062"/>
                </a:lnTo>
                <a:lnTo>
                  <a:pt x="2915670" y="2763258"/>
                </a:lnTo>
                <a:lnTo>
                  <a:pt x="2962930" y="2824062"/>
                </a:lnTo>
                <a:lnTo>
                  <a:pt x="3038731" y="2824062"/>
                </a:lnTo>
                <a:lnTo>
                  <a:pt x="3021864" y="2899883"/>
                </a:lnTo>
                <a:lnTo>
                  <a:pt x="3069125" y="2960684"/>
                </a:lnTo>
                <a:lnTo>
                  <a:pt x="3116386" y="2899883"/>
                </a:lnTo>
                <a:lnTo>
                  <a:pt x="3099518" y="2824062"/>
                </a:lnTo>
                <a:lnTo>
                  <a:pt x="3175319" y="2824062"/>
                </a:lnTo>
                <a:lnTo>
                  <a:pt x="3222582" y="2763258"/>
                </a:lnTo>
                <a:lnTo>
                  <a:pt x="3269843" y="2824062"/>
                </a:lnTo>
                <a:lnTo>
                  <a:pt x="3345644" y="2824062"/>
                </a:lnTo>
                <a:lnTo>
                  <a:pt x="3328776" y="2899883"/>
                </a:lnTo>
                <a:lnTo>
                  <a:pt x="3376037" y="2960684"/>
                </a:lnTo>
                <a:lnTo>
                  <a:pt x="3423294" y="2899883"/>
                </a:lnTo>
                <a:lnTo>
                  <a:pt x="3406431" y="2824062"/>
                </a:lnTo>
                <a:lnTo>
                  <a:pt x="3482224" y="2824062"/>
                </a:lnTo>
                <a:lnTo>
                  <a:pt x="3529491" y="2763258"/>
                </a:lnTo>
                <a:lnTo>
                  <a:pt x="3576749" y="2824062"/>
                </a:lnTo>
                <a:lnTo>
                  <a:pt x="3652548" y="2824062"/>
                </a:lnTo>
                <a:lnTo>
                  <a:pt x="3635682" y="2899883"/>
                </a:lnTo>
                <a:lnTo>
                  <a:pt x="3682947" y="2960685"/>
                </a:lnTo>
                <a:lnTo>
                  <a:pt x="3730204" y="2899883"/>
                </a:lnTo>
                <a:lnTo>
                  <a:pt x="3713336" y="2824062"/>
                </a:lnTo>
                <a:lnTo>
                  <a:pt x="3789133" y="2824062"/>
                </a:lnTo>
                <a:lnTo>
                  <a:pt x="3836397" y="2763258"/>
                </a:lnTo>
                <a:lnTo>
                  <a:pt x="3883653" y="2824062"/>
                </a:lnTo>
                <a:lnTo>
                  <a:pt x="3959463" y="2824062"/>
                </a:lnTo>
                <a:lnTo>
                  <a:pt x="3942595" y="2899883"/>
                </a:lnTo>
                <a:lnTo>
                  <a:pt x="3989852" y="2960686"/>
                </a:lnTo>
                <a:lnTo>
                  <a:pt x="3921561" y="2994429"/>
                </a:lnTo>
                <a:lnTo>
                  <a:pt x="3904687" y="3070251"/>
                </a:lnTo>
                <a:lnTo>
                  <a:pt x="3836397" y="3036507"/>
                </a:lnTo>
                <a:lnTo>
                  <a:pt x="3768106" y="3070251"/>
                </a:lnTo>
                <a:lnTo>
                  <a:pt x="3751241" y="2994429"/>
                </a:lnTo>
                <a:lnTo>
                  <a:pt x="3682947" y="2960686"/>
                </a:lnTo>
                <a:lnTo>
                  <a:pt x="3614650" y="2994429"/>
                </a:lnTo>
                <a:lnTo>
                  <a:pt x="3597782" y="3070251"/>
                </a:lnTo>
                <a:lnTo>
                  <a:pt x="3529491" y="3036507"/>
                </a:lnTo>
                <a:lnTo>
                  <a:pt x="3461193" y="3070251"/>
                </a:lnTo>
                <a:lnTo>
                  <a:pt x="3444326" y="2994429"/>
                </a:lnTo>
                <a:lnTo>
                  <a:pt x="3376037" y="2960687"/>
                </a:lnTo>
                <a:lnTo>
                  <a:pt x="3307742" y="2994429"/>
                </a:lnTo>
                <a:lnTo>
                  <a:pt x="3290875" y="3070251"/>
                </a:lnTo>
                <a:lnTo>
                  <a:pt x="3222582" y="3036507"/>
                </a:lnTo>
                <a:lnTo>
                  <a:pt x="3154289" y="3070251"/>
                </a:lnTo>
                <a:lnTo>
                  <a:pt x="3137418" y="2994429"/>
                </a:lnTo>
                <a:lnTo>
                  <a:pt x="3069125" y="2960686"/>
                </a:lnTo>
                <a:lnTo>
                  <a:pt x="3000830" y="2994429"/>
                </a:lnTo>
                <a:lnTo>
                  <a:pt x="2983963" y="3070251"/>
                </a:lnTo>
                <a:lnTo>
                  <a:pt x="2915670" y="3036507"/>
                </a:lnTo>
                <a:lnTo>
                  <a:pt x="2847376" y="3070251"/>
                </a:lnTo>
                <a:lnTo>
                  <a:pt x="2830509" y="2994429"/>
                </a:lnTo>
                <a:lnTo>
                  <a:pt x="2762211" y="2960686"/>
                </a:lnTo>
                <a:lnTo>
                  <a:pt x="2693914" y="2994429"/>
                </a:lnTo>
                <a:lnTo>
                  <a:pt x="2677046" y="3070251"/>
                </a:lnTo>
                <a:lnTo>
                  <a:pt x="2608757" y="3036507"/>
                </a:lnTo>
                <a:lnTo>
                  <a:pt x="2540463" y="3070251"/>
                </a:lnTo>
                <a:lnTo>
                  <a:pt x="2523595" y="2994429"/>
                </a:lnTo>
                <a:lnTo>
                  <a:pt x="2455301" y="2960686"/>
                </a:lnTo>
                <a:lnTo>
                  <a:pt x="2387006" y="2994429"/>
                </a:lnTo>
                <a:lnTo>
                  <a:pt x="2370138" y="3070251"/>
                </a:lnTo>
                <a:lnTo>
                  <a:pt x="2301844" y="3036507"/>
                </a:lnTo>
                <a:lnTo>
                  <a:pt x="2233552" y="3070251"/>
                </a:lnTo>
                <a:lnTo>
                  <a:pt x="2216683" y="2994429"/>
                </a:lnTo>
                <a:lnTo>
                  <a:pt x="2148390" y="2960686"/>
                </a:lnTo>
                <a:lnTo>
                  <a:pt x="2080096" y="2994429"/>
                </a:lnTo>
                <a:lnTo>
                  <a:pt x="2063227" y="3070251"/>
                </a:lnTo>
                <a:lnTo>
                  <a:pt x="1994937" y="3036507"/>
                </a:lnTo>
                <a:lnTo>
                  <a:pt x="1926646" y="3070251"/>
                </a:lnTo>
                <a:lnTo>
                  <a:pt x="1909778" y="2994429"/>
                </a:lnTo>
                <a:lnTo>
                  <a:pt x="1841484" y="2960686"/>
                </a:lnTo>
                <a:lnTo>
                  <a:pt x="1773188" y="2994429"/>
                </a:lnTo>
                <a:lnTo>
                  <a:pt x="1756320" y="3070251"/>
                </a:lnTo>
                <a:lnTo>
                  <a:pt x="1688028" y="3036507"/>
                </a:lnTo>
                <a:lnTo>
                  <a:pt x="1619733" y="3070251"/>
                </a:lnTo>
                <a:lnTo>
                  <a:pt x="1602864" y="2994429"/>
                </a:lnTo>
                <a:lnTo>
                  <a:pt x="1534571" y="2960686"/>
                </a:lnTo>
                <a:lnTo>
                  <a:pt x="1581831" y="2899883"/>
                </a:lnTo>
                <a:lnTo>
                  <a:pt x="1564964" y="2824062"/>
                </a:lnTo>
                <a:lnTo>
                  <a:pt x="1640765" y="2824062"/>
                </a:lnTo>
                <a:close/>
                <a:moveTo>
                  <a:pt x="9667656" y="2456268"/>
                </a:moveTo>
                <a:lnTo>
                  <a:pt x="9714916" y="2517072"/>
                </a:lnTo>
                <a:lnTo>
                  <a:pt x="9790717" y="2517072"/>
                </a:lnTo>
                <a:lnTo>
                  <a:pt x="9773850" y="2592893"/>
                </a:lnTo>
                <a:lnTo>
                  <a:pt x="9821112" y="2653696"/>
                </a:lnTo>
                <a:lnTo>
                  <a:pt x="9752817" y="2687439"/>
                </a:lnTo>
                <a:lnTo>
                  <a:pt x="9735949" y="2763261"/>
                </a:lnTo>
                <a:lnTo>
                  <a:pt x="9667656" y="2729517"/>
                </a:lnTo>
                <a:lnTo>
                  <a:pt x="9599362" y="2763261"/>
                </a:lnTo>
                <a:lnTo>
                  <a:pt x="9582494" y="2687439"/>
                </a:lnTo>
                <a:lnTo>
                  <a:pt x="9514199" y="2653696"/>
                </a:lnTo>
                <a:lnTo>
                  <a:pt x="9561461" y="2592893"/>
                </a:lnTo>
                <a:lnTo>
                  <a:pt x="9544594" y="2517072"/>
                </a:lnTo>
                <a:lnTo>
                  <a:pt x="9620395" y="2517072"/>
                </a:lnTo>
                <a:close/>
                <a:moveTo>
                  <a:pt x="13350587" y="2456234"/>
                </a:moveTo>
                <a:lnTo>
                  <a:pt x="13397847" y="2517038"/>
                </a:lnTo>
                <a:lnTo>
                  <a:pt x="13473648" y="2517038"/>
                </a:lnTo>
                <a:lnTo>
                  <a:pt x="13456781" y="2592859"/>
                </a:lnTo>
                <a:lnTo>
                  <a:pt x="13504043" y="2653662"/>
                </a:lnTo>
                <a:lnTo>
                  <a:pt x="13435748" y="2687405"/>
                </a:lnTo>
                <a:lnTo>
                  <a:pt x="13418880" y="2763227"/>
                </a:lnTo>
                <a:lnTo>
                  <a:pt x="13350587" y="2729483"/>
                </a:lnTo>
                <a:lnTo>
                  <a:pt x="13282293" y="2763227"/>
                </a:lnTo>
                <a:lnTo>
                  <a:pt x="13265425" y="2687405"/>
                </a:lnTo>
                <a:lnTo>
                  <a:pt x="13197130" y="2653662"/>
                </a:lnTo>
                <a:lnTo>
                  <a:pt x="13244392" y="2592859"/>
                </a:lnTo>
                <a:lnTo>
                  <a:pt x="13227525" y="2517038"/>
                </a:lnTo>
                <a:lnTo>
                  <a:pt x="13303326" y="2517038"/>
                </a:lnTo>
                <a:close/>
                <a:moveTo>
                  <a:pt x="9974567" y="2456234"/>
                </a:moveTo>
                <a:lnTo>
                  <a:pt x="10021827" y="2517038"/>
                </a:lnTo>
                <a:lnTo>
                  <a:pt x="10097628" y="2517038"/>
                </a:lnTo>
                <a:lnTo>
                  <a:pt x="10080761" y="2592859"/>
                </a:lnTo>
                <a:lnTo>
                  <a:pt x="10128022" y="2653661"/>
                </a:lnTo>
                <a:lnTo>
                  <a:pt x="10175283" y="2592859"/>
                </a:lnTo>
                <a:lnTo>
                  <a:pt x="10158416" y="2517038"/>
                </a:lnTo>
                <a:lnTo>
                  <a:pt x="10234217" y="2517038"/>
                </a:lnTo>
                <a:lnTo>
                  <a:pt x="10281478" y="2456234"/>
                </a:lnTo>
                <a:lnTo>
                  <a:pt x="10328738" y="2517038"/>
                </a:lnTo>
                <a:lnTo>
                  <a:pt x="10404539" y="2517038"/>
                </a:lnTo>
                <a:lnTo>
                  <a:pt x="10387672" y="2592859"/>
                </a:lnTo>
                <a:lnTo>
                  <a:pt x="10434933" y="2653661"/>
                </a:lnTo>
                <a:lnTo>
                  <a:pt x="10482194" y="2592859"/>
                </a:lnTo>
                <a:lnTo>
                  <a:pt x="10465327" y="2517038"/>
                </a:lnTo>
                <a:lnTo>
                  <a:pt x="10541128" y="2517038"/>
                </a:lnTo>
                <a:lnTo>
                  <a:pt x="10588389" y="2456234"/>
                </a:lnTo>
                <a:lnTo>
                  <a:pt x="10635649" y="2517038"/>
                </a:lnTo>
                <a:lnTo>
                  <a:pt x="10711450" y="2517038"/>
                </a:lnTo>
                <a:lnTo>
                  <a:pt x="10694583" y="2592859"/>
                </a:lnTo>
                <a:lnTo>
                  <a:pt x="10741844" y="2653661"/>
                </a:lnTo>
                <a:lnTo>
                  <a:pt x="10789105" y="2592859"/>
                </a:lnTo>
                <a:lnTo>
                  <a:pt x="10772238" y="2517038"/>
                </a:lnTo>
                <a:lnTo>
                  <a:pt x="10848039" y="2517038"/>
                </a:lnTo>
                <a:lnTo>
                  <a:pt x="10895300" y="2456234"/>
                </a:lnTo>
                <a:lnTo>
                  <a:pt x="10942560" y="2517038"/>
                </a:lnTo>
                <a:lnTo>
                  <a:pt x="11018361" y="2517038"/>
                </a:lnTo>
                <a:lnTo>
                  <a:pt x="11001494" y="2592859"/>
                </a:lnTo>
                <a:lnTo>
                  <a:pt x="11048755" y="2653661"/>
                </a:lnTo>
                <a:lnTo>
                  <a:pt x="11096016" y="2592859"/>
                </a:lnTo>
                <a:lnTo>
                  <a:pt x="11079149" y="2517038"/>
                </a:lnTo>
                <a:lnTo>
                  <a:pt x="11154950" y="2517038"/>
                </a:lnTo>
                <a:lnTo>
                  <a:pt x="11202211" y="2456234"/>
                </a:lnTo>
                <a:lnTo>
                  <a:pt x="11249471" y="2517038"/>
                </a:lnTo>
                <a:lnTo>
                  <a:pt x="11325272" y="2517038"/>
                </a:lnTo>
                <a:lnTo>
                  <a:pt x="11308405" y="2592859"/>
                </a:lnTo>
                <a:lnTo>
                  <a:pt x="11355666" y="2653660"/>
                </a:lnTo>
                <a:lnTo>
                  <a:pt x="11402926" y="2592859"/>
                </a:lnTo>
                <a:lnTo>
                  <a:pt x="11386059" y="2517038"/>
                </a:lnTo>
                <a:lnTo>
                  <a:pt x="11461860" y="2517038"/>
                </a:lnTo>
                <a:lnTo>
                  <a:pt x="11509121" y="2456234"/>
                </a:lnTo>
                <a:lnTo>
                  <a:pt x="11556381" y="2517038"/>
                </a:lnTo>
                <a:lnTo>
                  <a:pt x="11632182" y="2517038"/>
                </a:lnTo>
                <a:lnTo>
                  <a:pt x="11615315" y="2592859"/>
                </a:lnTo>
                <a:lnTo>
                  <a:pt x="11662576" y="2653661"/>
                </a:lnTo>
                <a:lnTo>
                  <a:pt x="11709837" y="2592859"/>
                </a:lnTo>
                <a:lnTo>
                  <a:pt x="11692970" y="2517038"/>
                </a:lnTo>
                <a:lnTo>
                  <a:pt x="11768771" y="2517038"/>
                </a:lnTo>
                <a:lnTo>
                  <a:pt x="11816032" y="2456234"/>
                </a:lnTo>
                <a:lnTo>
                  <a:pt x="11863292" y="2517038"/>
                </a:lnTo>
                <a:lnTo>
                  <a:pt x="11939093" y="2517038"/>
                </a:lnTo>
                <a:lnTo>
                  <a:pt x="11922226" y="2592859"/>
                </a:lnTo>
                <a:lnTo>
                  <a:pt x="11969487" y="2653661"/>
                </a:lnTo>
                <a:lnTo>
                  <a:pt x="12016748" y="2592859"/>
                </a:lnTo>
                <a:lnTo>
                  <a:pt x="11999881" y="2517038"/>
                </a:lnTo>
                <a:lnTo>
                  <a:pt x="12075682" y="2517038"/>
                </a:lnTo>
                <a:lnTo>
                  <a:pt x="12122943" y="2456234"/>
                </a:lnTo>
                <a:lnTo>
                  <a:pt x="12170203" y="2517038"/>
                </a:lnTo>
                <a:lnTo>
                  <a:pt x="12246004" y="2517038"/>
                </a:lnTo>
                <a:lnTo>
                  <a:pt x="12229137" y="2592859"/>
                </a:lnTo>
                <a:lnTo>
                  <a:pt x="12276398" y="2653660"/>
                </a:lnTo>
                <a:lnTo>
                  <a:pt x="12323659" y="2592859"/>
                </a:lnTo>
                <a:lnTo>
                  <a:pt x="12306792" y="2517038"/>
                </a:lnTo>
                <a:lnTo>
                  <a:pt x="12382593" y="2517038"/>
                </a:lnTo>
                <a:lnTo>
                  <a:pt x="12429854" y="2456234"/>
                </a:lnTo>
                <a:lnTo>
                  <a:pt x="12477114" y="2517038"/>
                </a:lnTo>
                <a:lnTo>
                  <a:pt x="12552915" y="2517038"/>
                </a:lnTo>
                <a:lnTo>
                  <a:pt x="12536048" y="2592859"/>
                </a:lnTo>
                <a:lnTo>
                  <a:pt x="12583310" y="2653662"/>
                </a:lnTo>
                <a:lnTo>
                  <a:pt x="12515015" y="2687405"/>
                </a:lnTo>
                <a:lnTo>
                  <a:pt x="12498147" y="2763227"/>
                </a:lnTo>
                <a:lnTo>
                  <a:pt x="12429854" y="2729483"/>
                </a:lnTo>
                <a:lnTo>
                  <a:pt x="12361560" y="2763227"/>
                </a:lnTo>
                <a:lnTo>
                  <a:pt x="12344692" y="2687405"/>
                </a:lnTo>
                <a:lnTo>
                  <a:pt x="12276398" y="2653662"/>
                </a:lnTo>
                <a:lnTo>
                  <a:pt x="12208104" y="2687405"/>
                </a:lnTo>
                <a:lnTo>
                  <a:pt x="12191236" y="2763227"/>
                </a:lnTo>
                <a:lnTo>
                  <a:pt x="12122943" y="2729483"/>
                </a:lnTo>
                <a:lnTo>
                  <a:pt x="12054649" y="2763227"/>
                </a:lnTo>
                <a:lnTo>
                  <a:pt x="12037781" y="2687405"/>
                </a:lnTo>
                <a:lnTo>
                  <a:pt x="11969487" y="2653662"/>
                </a:lnTo>
                <a:lnTo>
                  <a:pt x="11901193" y="2687405"/>
                </a:lnTo>
                <a:lnTo>
                  <a:pt x="11884325" y="2763227"/>
                </a:lnTo>
                <a:lnTo>
                  <a:pt x="11816032" y="2729483"/>
                </a:lnTo>
                <a:lnTo>
                  <a:pt x="11747738" y="2763227"/>
                </a:lnTo>
                <a:lnTo>
                  <a:pt x="11730870" y="2687405"/>
                </a:lnTo>
                <a:lnTo>
                  <a:pt x="11662576" y="2653662"/>
                </a:lnTo>
                <a:lnTo>
                  <a:pt x="11594282" y="2687405"/>
                </a:lnTo>
                <a:lnTo>
                  <a:pt x="11577414" y="2763227"/>
                </a:lnTo>
                <a:lnTo>
                  <a:pt x="11509121" y="2729483"/>
                </a:lnTo>
                <a:lnTo>
                  <a:pt x="11440827" y="2763227"/>
                </a:lnTo>
                <a:lnTo>
                  <a:pt x="11423959" y="2687405"/>
                </a:lnTo>
                <a:lnTo>
                  <a:pt x="11355666" y="2653663"/>
                </a:lnTo>
                <a:lnTo>
                  <a:pt x="11287372" y="2687405"/>
                </a:lnTo>
                <a:lnTo>
                  <a:pt x="11270504" y="2763227"/>
                </a:lnTo>
                <a:lnTo>
                  <a:pt x="11202211" y="2729483"/>
                </a:lnTo>
                <a:lnTo>
                  <a:pt x="11133917" y="2763227"/>
                </a:lnTo>
                <a:lnTo>
                  <a:pt x="11117049" y="2687405"/>
                </a:lnTo>
                <a:lnTo>
                  <a:pt x="11048755" y="2653662"/>
                </a:lnTo>
                <a:lnTo>
                  <a:pt x="10980461" y="2687405"/>
                </a:lnTo>
                <a:lnTo>
                  <a:pt x="10963593" y="2763227"/>
                </a:lnTo>
                <a:lnTo>
                  <a:pt x="10895300" y="2729483"/>
                </a:lnTo>
                <a:lnTo>
                  <a:pt x="10827006" y="2763227"/>
                </a:lnTo>
                <a:lnTo>
                  <a:pt x="10810138" y="2687405"/>
                </a:lnTo>
                <a:lnTo>
                  <a:pt x="10741844" y="2653662"/>
                </a:lnTo>
                <a:lnTo>
                  <a:pt x="10673550" y="2687405"/>
                </a:lnTo>
                <a:lnTo>
                  <a:pt x="10656682" y="2763227"/>
                </a:lnTo>
                <a:lnTo>
                  <a:pt x="10588389" y="2729483"/>
                </a:lnTo>
                <a:lnTo>
                  <a:pt x="10520095" y="2763227"/>
                </a:lnTo>
                <a:lnTo>
                  <a:pt x="10503227" y="2687405"/>
                </a:lnTo>
                <a:lnTo>
                  <a:pt x="10434933" y="2653662"/>
                </a:lnTo>
                <a:lnTo>
                  <a:pt x="10366639" y="2687405"/>
                </a:lnTo>
                <a:lnTo>
                  <a:pt x="10349771" y="2763227"/>
                </a:lnTo>
                <a:lnTo>
                  <a:pt x="10281478" y="2729483"/>
                </a:lnTo>
                <a:lnTo>
                  <a:pt x="10213184" y="2763227"/>
                </a:lnTo>
                <a:lnTo>
                  <a:pt x="10196316" y="2687405"/>
                </a:lnTo>
                <a:lnTo>
                  <a:pt x="10128022" y="2653662"/>
                </a:lnTo>
                <a:lnTo>
                  <a:pt x="10059728" y="2687405"/>
                </a:lnTo>
                <a:lnTo>
                  <a:pt x="10042860" y="2763227"/>
                </a:lnTo>
                <a:lnTo>
                  <a:pt x="9974567" y="2729483"/>
                </a:lnTo>
                <a:lnTo>
                  <a:pt x="9906273" y="2763227"/>
                </a:lnTo>
                <a:lnTo>
                  <a:pt x="9889405" y="2687405"/>
                </a:lnTo>
                <a:lnTo>
                  <a:pt x="9821110" y="2653662"/>
                </a:lnTo>
                <a:lnTo>
                  <a:pt x="9868372" y="2592859"/>
                </a:lnTo>
                <a:lnTo>
                  <a:pt x="9851505" y="2517038"/>
                </a:lnTo>
                <a:lnTo>
                  <a:pt x="9927306" y="2517038"/>
                </a:lnTo>
                <a:close/>
                <a:moveTo>
                  <a:pt x="6598571" y="2456234"/>
                </a:moveTo>
                <a:lnTo>
                  <a:pt x="6645832" y="2517038"/>
                </a:lnTo>
                <a:lnTo>
                  <a:pt x="6721633" y="2517038"/>
                </a:lnTo>
                <a:lnTo>
                  <a:pt x="6704770" y="2592859"/>
                </a:lnTo>
                <a:lnTo>
                  <a:pt x="6752034" y="2653661"/>
                </a:lnTo>
                <a:lnTo>
                  <a:pt x="6799282" y="2592859"/>
                </a:lnTo>
                <a:lnTo>
                  <a:pt x="6782417" y="2517038"/>
                </a:lnTo>
                <a:lnTo>
                  <a:pt x="6858225" y="2517038"/>
                </a:lnTo>
                <a:lnTo>
                  <a:pt x="6905485" y="2456234"/>
                </a:lnTo>
                <a:lnTo>
                  <a:pt x="6952745" y="2517038"/>
                </a:lnTo>
                <a:lnTo>
                  <a:pt x="7028552" y="2517038"/>
                </a:lnTo>
                <a:lnTo>
                  <a:pt x="7011681" y="2592859"/>
                </a:lnTo>
                <a:lnTo>
                  <a:pt x="7058937" y="2653661"/>
                </a:lnTo>
                <a:lnTo>
                  <a:pt x="7106203" y="2592859"/>
                </a:lnTo>
                <a:lnTo>
                  <a:pt x="7089328" y="2517038"/>
                </a:lnTo>
                <a:lnTo>
                  <a:pt x="7165133" y="2517038"/>
                </a:lnTo>
                <a:lnTo>
                  <a:pt x="7212388" y="2456234"/>
                </a:lnTo>
                <a:lnTo>
                  <a:pt x="7259629" y="2517038"/>
                </a:lnTo>
                <a:lnTo>
                  <a:pt x="7335430" y="2517038"/>
                </a:lnTo>
                <a:lnTo>
                  <a:pt x="7318563" y="2592859"/>
                </a:lnTo>
                <a:lnTo>
                  <a:pt x="7365824" y="2653661"/>
                </a:lnTo>
                <a:lnTo>
                  <a:pt x="7413085" y="2592859"/>
                </a:lnTo>
                <a:lnTo>
                  <a:pt x="7396218" y="2517038"/>
                </a:lnTo>
                <a:lnTo>
                  <a:pt x="7472019" y="2517038"/>
                </a:lnTo>
                <a:lnTo>
                  <a:pt x="7519280" y="2456234"/>
                </a:lnTo>
                <a:lnTo>
                  <a:pt x="7566540" y="2517038"/>
                </a:lnTo>
                <a:lnTo>
                  <a:pt x="7642341" y="2517038"/>
                </a:lnTo>
                <a:lnTo>
                  <a:pt x="7625474" y="2592859"/>
                </a:lnTo>
                <a:lnTo>
                  <a:pt x="7672735" y="2653661"/>
                </a:lnTo>
                <a:lnTo>
                  <a:pt x="7719996" y="2592859"/>
                </a:lnTo>
                <a:lnTo>
                  <a:pt x="7703129" y="2517038"/>
                </a:lnTo>
                <a:lnTo>
                  <a:pt x="7778930" y="2517038"/>
                </a:lnTo>
                <a:lnTo>
                  <a:pt x="7826191" y="2456234"/>
                </a:lnTo>
                <a:lnTo>
                  <a:pt x="7873451" y="2517038"/>
                </a:lnTo>
                <a:lnTo>
                  <a:pt x="7949252" y="2517038"/>
                </a:lnTo>
                <a:lnTo>
                  <a:pt x="7932385" y="2592859"/>
                </a:lnTo>
                <a:lnTo>
                  <a:pt x="7979646" y="2653661"/>
                </a:lnTo>
                <a:lnTo>
                  <a:pt x="8026907" y="2592859"/>
                </a:lnTo>
                <a:lnTo>
                  <a:pt x="8010040" y="2517038"/>
                </a:lnTo>
                <a:lnTo>
                  <a:pt x="8085841" y="2517038"/>
                </a:lnTo>
                <a:lnTo>
                  <a:pt x="8133102" y="2456234"/>
                </a:lnTo>
                <a:lnTo>
                  <a:pt x="8180362" y="2517038"/>
                </a:lnTo>
                <a:lnTo>
                  <a:pt x="8256163" y="2517038"/>
                </a:lnTo>
                <a:lnTo>
                  <a:pt x="8239296" y="2592859"/>
                </a:lnTo>
                <a:lnTo>
                  <a:pt x="8286557" y="2653661"/>
                </a:lnTo>
                <a:lnTo>
                  <a:pt x="8333818" y="2592859"/>
                </a:lnTo>
                <a:lnTo>
                  <a:pt x="8316951" y="2517038"/>
                </a:lnTo>
                <a:lnTo>
                  <a:pt x="8392752" y="2517038"/>
                </a:lnTo>
                <a:lnTo>
                  <a:pt x="8440013" y="2456234"/>
                </a:lnTo>
                <a:lnTo>
                  <a:pt x="8487273" y="2517038"/>
                </a:lnTo>
                <a:lnTo>
                  <a:pt x="8563074" y="2517038"/>
                </a:lnTo>
                <a:lnTo>
                  <a:pt x="8546207" y="2592859"/>
                </a:lnTo>
                <a:lnTo>
                  <a:pt x="8593468" y="2653661"/>
                </a:lnTo>
                <a:lnTo>
                  <a:pt x="8640729" y="2592859"/>
                </a:lnTo>
                <a:lnTo>
                  <a:pt x="8623862" y="2517038"/>
                </a:lnTo>
                <a:lnTo>
                  <a:pt x="8699663" y="2517038"/>
                </a:lnTo>
                <a:lnTo>
                  <a:pt x="8746924" y="2456234"/>
                </a:lnTo>
                <a:lnTo>
                  <a:pt x="8794184" y="2517038"/>
                </a:lnTo>
                <a:lnTo>
                  <a:pt x="8869985" y="2517038"/>
                </a:lnTo>
                <a:lnTo>
                  <a:pt x="8853118" y="2592859"/>
                </a:lnTo>
                <a:lnTo>
                  <a:pt x="8900379" y="2653661"/>
                </a:lnTo>
                <a:lnTo>
                  <a:pt x="8947640" y="2592859"/>
                </a:lnTo>
                <a:lnTo>
                  <a:pt x="8930773" y="2517038"/>
                </a:lnTo>
                <a:lnTo>
                  <a:pt x="9006574" y="2517038"/>
                </a:lnTo>
                <a:lnTo>
                  <a:pt x="9053835" y="2456234"/>
                </a:lnTo>
                <a:lnTo>
                  <a:pt x="9101095" y="2517038"/>
                </a:lnTo>
                <a:lnTo>
                  <a:pt x="9176896" y="2517038"/>
                </a:lnTo>
                <a:lnTo>
                  <a:pt x="9160029" y="2592859"/>
                </a:lnTo>
                <a:lnTo>
                  <a:pt x="9207290" y="2653661"/>
                </a:lnTo>
                <a:lnTo>
                  <a:pt x="9254551" y="2592859"/>
                </a:lnTo>
                <a:lnTo>
                  <a:pt x="9237684" y="2517038"/>
                </a:lnTo>
                <a:lnTo>
                  <a:pt x="9313485" y="2517038"/>
                </a:lnTo>
                <a:lnTo>
                  <a:pt x="9360746" y="2456234"/>
                </a:lnTo>
                <a:lnTo>
                  <a:pt x="9408006" y="2517038"/>
                </a:lnTo>
                <a:lnTo>
                  <a:pt x="9483807" y="2517038"/>
                </a:lnTo>
                <a:lnTo>
                  <a:pt x="9466940" y="2592859"/>
                </a:lnTo>
                <a:lnTo>
                  <a:pt x="9514202" y="2653662"/>
                </a:lnTo>
                <a:lnTo>
                  <a:pt x="9445907" y="2687405"/>
                </a:lnTo>
                <a:lnTo>
                  <a:pt x="9429039" y="2763227"/>
                </a:lnTo>
                <a:lnTo>
                  <a:pt x="9360746" y="2729483"/>
                </a:lnTo>
                <a:lnTo>
                  <a:pt x="9292452" y="2763227"/>
                </a:lnTo>
                <a:lnTo>
                  <a:pt x="9275584" y="2687405"/>
                </a:lnTo>
                <a:lnTo>
                  <a:pt x="9207290" y="2653662"/>
                </a:lnTo>
                <a:lnTo>
                  <a:pt x="9138996" y="2687405"/>
                </a:lnTo>
                <a:lnTo>
                  <a:pt x="9122128" y="2763227"/>
                </a:lnTo>
                <a:lnTo>
                  <a:pt x="9053835" y="2729483"/>
                </a:lnTo>
                <a:lnTo>
                  <a:pt x="8985541" y="2763227"/>
                </a:lnTo>
                <a:lnTo>
                  <a:pt x="8968673" y="2687405"/>
                </a:lnTo>
                <a:lnTo>
                  <a:pt x="8900379" y="2653662"/>
                </a:lnTo>
                <a:lnTo>
                  <a:pt x="8832085" y="2687405"/>
                </a:lnTo>
                <a:lnTo>
                  <a:pt x="8815217" y="2763227"/>
                </a:lnTo>
                <a:lnTo>
                  <a:pt x="8746924" y="2729483"/>
                </a:lnTo>
                <a:lnTo>
                  <a:pt x="8678630" y="2763227"/>
                </a:lnTo>
                <a:lnTo>
                  <a:pt x="8661762" y="2687405"/>
                </a:lnTo>
                <a:lnTo>
                  <a:pt x="8593468" y="2653662"/>
                </a:lnTo>
                <a:lnTo>
                  <a:pt x="8525174" y="2687405"/>
                </a:lnTo>
                <a:lnTo>
                  <a:pt x="8508306" y="2763227"/>
                </a:lnTo>
                <a:lnTo>
                  <a:pt x="8440013" y="2729483"/>
                </a:lnTo>
                <a:lnTo>
                  <a:pt x="8371719" y="2763227"/>
                </a:lnTo>
                <a:lnTo>
                  <a:pt x="8354851" y="2687405"/>
                </a:lnTo>
                <a:lnTo>
                  <a:pt x="8286557" y="2653662"/>
                </a:lnTo>
                <a:lnTo>
                  <a:pt x="8218263" y="2687405"/>
                </a:lnTo>
                <a:lnTo>
                  <a:pt x="8201395" y="2763227"/>
                </a:lnTo>
                <a:lnTo>
                  <a:pt x="8133102" y="2729483"/>
                </a:lnTo>
                <a:lnTo>
                  <a:pt x="8064808" y="2763227"/>
                </a:lnTo>
                <a:lnTo>
                  <a:pt x="8047940" y="2687405"/>
                </a:lnTo>
                <a:lnTo>
                  <a:pt x="7979646" y="2653662"/>
                </a:lnTo>
                <a:lnTo>
                  <a:pt x="7911352" y="2687405"/>
                </a:lnTo>
                <a:lnTo>
                  <a:pt x="7894484" y="2763227"/>
                </a:lnTo>
                <a:lnTo>
                  <a:pt x="7826191" y="2729483"/>
                </a:lnTo>
                <a:lnTo>
                  <a:pt x="7757897" y="2763227"/>
                </a:lnTo>
                <a:lnTo>
                  <a:pt x="7741029" y="2687405"/>
                </a:lnTo>
                <a:lnTo>
                  <a:pt x="7672735" y="2653662"/>
                </a:lnTo>
                <a:lnTo>
                  <a:pt x="7604441" y="2687405"/>
                </a:lnTo>
                <a:lnTo>
                  <a:pt x="7587573" y="2763227"/>
                </a:lnTo>
                <a:lnTo>
                  <a:pt x="7519280" y="2729483"/>
                </a:lnTo>
                <a:lnTo>
                  <a:pt x="7450986" y="2763227"/>
                </a:lnTo>
                <a:lnTo>
                  <a:pt x="7434118" y="2687405"/>
                </a:lnTo>
                <a:lnTo>
                  <a:pt x="7365824" y="2653662"/>
                </a:lnTo>
                <a:lnTo>
                  <a:pt x="7297530" y="2687405"/>
                </a:lnTo>
                <a:lnTo>
                  <a:pt x="7280662" y="2763227"/>
                </a:lnTo>
                <a:lnTo>
                  <a:pt x="7212388" y="2729483"/>
                </a:lnTo>
                <a:lnTo>
                  <a:pt x="7144096" y="2763227"/>
                </a:lnTo>
                <a:lnTo>
                  <a:pt x="7127229" y="2687405"/>
                </a:lnTo>
                <a:lnTo>
                  <a:pt x="7058937" y="2653662"/>
                </a:lnTo>
                <a:lnTo>
                  <a:pt x="6990636" y="2687405"/>
                </a:lnTo>
                <a:lnTo>
                  <a:pt x="6973760" y="2763227"/>
                </a:lnTo>
                <a:lnTo>
                  <a:pt x="6905485" y="2729483"/>
                </a:lnTo>
                <a:lnTo>
                  <a:pt x="6837182" y="2763227"/>
                </a:lnTo>
                <a:lnTo>
                  <a:pt x="6820314" y="2687405"/>
                </a:lnTo>
                <a:lnTo>
                  <a:pt x="6752034" y="2653662"/>
                </a:lnTo>
                <a:lnTo>
                  <a:pt x="6683732" y="2687405"/>
                </a:lnTo>
                <a:lnTo>
                  <a:pt x="6666866" y="2763227"/>
                </a:lnTo>
                <a:lnTo>
                  <a:pt x="6598571" y="2729483"/>
                </a:lnTo>
                <a:lnTo>
                  <a:pt x="6530281" y="2763227"/>
                </a:lnTo>
                <a:lnTo>
                  <a:pt x="6513408" y="2687405"/>
                </a:lnTo>
                <a:lnTo>
                  <a:pt x="6445116" y="2653662"/>
                </a:lnTo>
                <a:lnTo>
                  <a:pt x="6492379" y="2592859"/>
                </a:lnTo>
                <a:lnTo>
                  <a:pt x="6475511" y="2517038"/>
                </a:lnTo>
                <a:lnTo>
                  <a:pt x="6551313" y="2517038"/>
                </a:lnTo>
                <a:close/>
                <a:moveTo>
                  <a:pt x="6288294" y="2456234"/>
                </a:moveTo>
                <a:lnTo>
                  <a:pt x="6335546" y="2517038"/>
                </a:lnTo>
                <a:lnTo>
                  <a:pt x="6411354" y="2517038"/>
                </a:lnTo>
                <a:lnTo>
                  <a:pt x="6394489" y="2592859"/>
                </a:lnTo>
                <a:lnTo>
                  <a:pt x="6441750" y="2653662"/>
                </a:lnTo>
                <a:lnTo>
                  <a:pt x="6373453" y="2687405"/>
                </a:lnTo>
                <a:lnTo>
                  <a:pt x="6356589" y="2763227"/>
                </a:lnTo>
                <a:lnTo>
                  <a:pt x="6288294" y="2729483"/>
                </a:lnTo>
                <a:lnTo>
                  <a:pt x="6220003" y="2763227"/>
                </a:lnTo>
                <a:lnTo>
                  <a:pt x="6203138" y="2687405"/>
                </a:lnTo>
                <a:lnTo>
                  <a:pt x="6134841" y="2653662"/>
                </a:lnTo>
                <a:lnTo>
                  <a:pt x="6182094" y="2592859"/>
                </a:lnTo>
                <a:lnTo>
                  <a:pt x="6165235" y="2517038"/>
                </a:lnTo>
                <a:lnTo>
                  <a:pt x="6241033" y="2517038"/>
                </a:lnTo>
                <a:close/>
                <a:moveTo>
                  <a:pt x="1688029" y="2456234"/>
                </a:moveTo>
                <a:lnTo>
                  <a:pt x="1735289" y="2517038"/>
                </a:lnTo>
                <a:lnTo>
                  <a:pt x="1811091" y="2517038"/>
                </a:lnTo>
                <a:lnTo>
                  <a:pt x="1794223" y="2592859"/>
                </a:lnTo>
                <a:lnTo>
                  <a:pt x="1841486" y="2653660"/>
                </a:lnTo>
                <a:lnTo>
                  <a:pt x="1888746" y="2592859"/>
                </a:lnTo>
                <a:lnTo>
                  <a:pt x="1871879" y="2517038"/>
                </a:lnTo>
                <a:lnTo>
                  <a:pt x="1947677" y="2517038"/>
                </a:lnTo>
                <a:lnTo>
                  <a:pt x="1994937" y="2456234"/>
                </a:lnTo>
                <a:lnTo>
                  <a:pt x="2042196" y="2517038"/>
                </a:lnTo>
                <a:lnTo>
                  <a:pt x="2117996" y="2517038"/>
                </a:lnTo>
                <a:lnTo>
                  <a:pt x="2101130" y="2592859"/>
                </a:lnTo>
                <a:lnTo>
                  <a:pt x="2148391" y="2653660"/>
                </a:lnTo>
                <a:lnTo>
                  <a:pt x="2195653" y="2592859"/>
                </a:lnTo>
                <a:lnTo>
                  <a:pt x="2178786" y="2517038"/>
                </a:lnTo>
                <a:lnTo>
                  <a:pt x="2254588" y="2517038"/>
                </a:lnTo>
                <a:lnTo>
                  <a:pt x="2301846" y="2456234"/>
                </a:lnTo>
                <a:lnTo>
                  <a:pt x="2349108" y="2517038"/>
                </a:lnTo>
                <a:lnTo>
                  <a:pt x="2424910" y="2517038"/>
                </a:lnTo>
                <a:lnTo>
                  <a:pt x="2408040" y="2592859"/>
                </a:lnTo>
                <a:lnTo>
                  <a:pt x="2455303" y="2653660"/>
                </a:lnTo>
                <a:lnTo>
                  <a:pt x="2502564" y="2592859"/>
                </a:lnTo>
                <a:lnTo>
                  <a:pt x="2485697" y="2517038"/>
                </a:lnTo>
                <a:lnTo>
                  <a:pt x="2561497" y="2517038"/>
                </a:lnTo>
                <a:lnTo>
                  <a:pt x="2608760" y="2456234"/>
                </a:lnTo>
                <a:lnTo>
                  <a:pt x="2656016" y="2517038"/>
                </a:lnTo>
                <a:lnTo>
                  <a:pt x="2731819" y="2517038"/>
                </a:lnTo>
                <a:lnTo>
                  <a:pt x="2714951" y="2592859"/>
                </a:lnTo>
                <a:lnTo>
                  <a:pt x="2762214" y="2653660"/>
                </a:lnTo>
                <a:lnTo>
                  <a:pt x="2809477" y="2592859"/>
                </a:lnTo>
                <a:lnTo>
                  <a:pt x="2792609" y="2517038"/>
                </a:lnTo>
                <a:lnTo>
                  <a:pt x="2868411" y="2517038"/>
                </a:lnTo>
                <a:lnTo>
                  <a:pt x="2915672" y="2456234"/>
                </a:lnTo>
                <a:lnTo>
                  <a:pt x="2962932" y="2517038"/>
                </a:lnTo>
                <a:lnTo>
                  <a:pt x="3038732" y="2517038"/>
                </a:lnTo>
                <a:lnTo>
                  <a:pt x="3021866" y="2592859"/>
                </a:lnTo>
                <a:lnTo>
                  <a:pt x="3069127" y="2653660"/>
                </a:lnTo>
                <a:lnTo>
                  <a:pt x="3116388" y="2592859"/>
                </a:lnTo>
                <a:lnTo>
                  <a:pt x="3099519" y="2517038"/>
                </a:lnTo>
                <a:lnTo>
                  <a:pt x="3175323" y="2517038"/>
                </a:lnTo>
                <a:lnTo>
                  <a:pt x="3222584" y="2456234"/>
                </a:lnTo>
                <a:lnTo>
                  <a:pt x="3269847" y="2517038"/>
                </a:lnTo>
                <a:lnTo>
                  <a:pt x="3345645" y="2517038"/>
                </a:lnTo>
                <a:lnTo>
                  <a:pt x="3328778" y="2592859"/>
                </a:lnTo>
                <a:lnTo>
                  <a:pt x="3376039" y="2653660"/>
                </a:lnTo>
                <a:lnTo>
                  <a:pt x="3423295" y="2592859"/>
                </a:lnTo>
                <a:lnTo>
                  <a:pt x="3406433" y="2517038"/>
                </a:lnTo>
                <a:lnTo>
                  <a:pt x="3482228" y="2517038"/>
                </a:lnTo>
                <a:lnTo>
                  <a:pt x="3529494" y="2456234"/>
                </a:lnTo>
                <a:lnTo>
                  <a:pt x="3576752" y="2517038"/>
                </a:lnTo>
                <a:lnTo>
                  <a:pt x="3652555" y="2517038"/>
                </a:lnTo>
                <a:lnTo>
                  <a:pt x="3635682" y="2592859"/>
                </a:lnTo>
                <a:lnTo>
                  <a:pt x="3682947" y="2653660"/>
                </a:lnTo>
                <a:lnTo>
                  <a:pt x="3730207" y="2592859"/>
                </a:lnTo>
                <a:lnTo>
                  <a:pt x="3713340" y="2517038"/>
                </a:lnTo>
                <a:lnTo>
                  <a:pt x="3789140" y="2517038"/>
                </a:lnTo>
                <a:lnTo>
                  <a:pt x="3836399" y="2456234"/>
                </a:lnTo>
                <a:lnTo>
                  <a:pt x="3883653" y="2517038"/>
                </a:lnTo>
                <a:lnTo>
                  <a:pt x="3959463" y="2517038"/>
                </a:lnTo>
                <a:lnTo>
                  <a:pt x="3942595" y="2592859"/>
                </a:lnTo>
                <a:lnTo>
                  <a:pt x="3989855" y="2653660"/>
                </a:lnTo>
                <a:lnTo>
                  <a:pt x="4037117" y="2592859"/>
                </a:lnTo>
                <a:lnTo>
                  <a:pt x="4020248" y="2517038"/>
                </a:lnTo>
                <a:lnTo>
                  <a:pt x="4096056" y="2517038"/>
                </a:lnTo>
                <a:lnTo>
                  <a:pt x="4143315" y="2456234"/>
                </a:lnTo>
                <a:lnTo>
                  <a:pt x="4190571" y="2517038"/>
                </a:lnTo>
                <a:lnTo>
                  <a:pt x="4266367" y="2517038"/>
                </a:lnTo>
                <a:lnTo>
                  <a:pt x="4249501" y="2592859"/>
                </a:lnTo>
                <a:lnTo>
                  <a:pt x="4296766" y="2653662"/>
                </a:lnTo>
                <a:lnTo>
                  <a:pt x="4228467" y="2687405"/>
                </a:lnTo>
                <a:lnTo>
                  <a:pt x="4211600" y="2763227"/>
                </a:lnTo>
                <a:lnTo>
                  <a:pt x="4143315" y="2729483"/>
                </a:lnTo>
                <a:lnTo>
                  <a:pt x="4075024" y="2763227"/>
                </a:lnTo>
                <a:lnTo>
                  <a:pt x="4058147" y="2687405"/>
                </a:lnTo>
                <a:lnTo>
                  <a:pt x="3989855" y="2653662"/>
                </a:lnTo>
                <a:lnTo>
                  <a:pt x="3921561" y="2687405"/>
                </a:lnTo>
                <a:lnTo>
                  <a:pt x="3904687" y="2763227"/>
                </a:lnTo>
                <a:lnTo>
                  <a:pt x="3836399" y="2729483"/>
                </a:lnTo>
                <a:lnTo>
                  <a:pt x="3768106" y="2763227"/>
                </a:lnTo>
                <a:lnTo>
                  <a:pt x="3751241" y="2687405"/>
                </a:lnTo>
                <a:lnTo>
                  <a:pt x="3682947" y="2653662"/>
                </a:lnTo>
                <a:lnTo>
                  <a:pt x="3614650" y="2687405"/>
                </a:lnTo>
                <a:lnTo>
                  <a:pt x="3597782" y="2763227"/>
                </a:lnTo>
                <a:lnTo>
                  <a:pt x="3529494" y="2729483"/>
                </a:lnTo>
                <a:lnTo>
                  <a:pt x="3461193" y="2763227"/>
                </a:lnTo>
                <a:lnTo>
                  <a:pt x="3444329" y="2687405"/>
                </a:lnTo>
                <a:lnTo>
                  <a:pt x="3376039" y="2653663"/>
                </a:lnTo>
                <a:lnTo>
                  <a:pt x="3307745" y="2687405"/>
                </a:lnTo>
                <a:lnTo>
                  <a:pt x="3290877" y="2763227"/>
                </a:lnTo>
                <a:lnTo>
                  <a:pt x="3222584" y="2729483"/>
                </a:lnTo>
                <a:lnTo>
                  <a:pt x="3154291" y="2763227"/>
                </a:lnTo>
                <a:lnTo>
                  <a:pt x="3137421" y="2687405"/>
                </a:lnTo>
                <a:lnTo>
                  <a:pt x="3069127" y="2653662"/>
                </a:lnTo>
                <a:lnTo>
                  <a:pt x="3000832" y="2687405"/>
                </a:lnTo>
                <a:lnTo>
                  <a:pt x="2983965" y="2763227"/>
                </a:lnTo>
                <a:lnTo>
                  <a:pt x="2915672" y="2729483"/>
                </a:lnTo>
                <a:lnTo>
                  <a:pt x="2847378" y="2763227"/>
                </a:lnTo>
                <a:lnTo>
                  <a:pt x="2830510" y="2687405"/>
                </a:lnTo>
                <a:lnTo>
                  <a:pt x="2762214" y="2653662"/>
                </a:lnTo>
                <a:lnTo>
                  <a:pt x="2693918" y="2687405"/>
                </a:lnTo>
                <a:lnTo>
                  <a:pt x="2677049" y="2763227"/>
                </a:lnTo>
                <a:lnTo>
                  <a:pt x="2608760" y="2729483"/>
                </a:lnTo>
                <a:lnTo>
                  <a:pt x="2540465" y="2763227"/>
                </a:lnTo>
                <a:lnTo>
                  <a:pt x="2523597" y="2687405"/>
                </a:lnTo>
                <a:lnTo>
                  <a:pt x="2455303" y="2653662"/>
                </a:lnTo>
                <a:lnTo>
                  <a:pt x="2387009" y="2687405"/>
                </a:lnTo>
                <a:lnTo>
                  <a:pt x="2370140" y="2763227"/>
                </a:lnTo>
                <a:lnTo>
                  <a:pt x="2301846" y="2729483"/>
                </a:lnTo>
                <a:lnTo>
                  <a:pt x="2233553" y="2763227"/>
                </a:lnTo>
                <a:lnTo>
                  <a:pt x="2216686" y="2687405"/>
                </a:lnTo>
                <a:lnTo>
                  <a:pt x="2148391" y="2653662"/>
                </a:lnTo>
                <a:lnTo>
                  <a:pt x="2080098" y="2687405"/>
                </a:lnTo>
                <a:lnTo>
                  <a:pt x="2063230" y="2763227"/>
                </a:lnTo>
                <a:lnTo>
                  <a:pt x="1994937" y="2729483"/>
                </a:lnTo>
                <a:lnTo>
                  <a:pt x="1926649" y="2763227"/>
                </a:lnTo>
                <a:lnTo>
                  <a:pt x="1909780" y="2687405"/>
                </a:lnTo>
                <a:lnTo>
                  <a:pt x="1841486" y="2653662"/>
                </a:lnTo>
                <a:lnTo>
                  <a:pt x="1773189" y="2687405"/>
                </a:lnTo>
                <a:lnTo>
                  <a:pt x="1756322" y="2763227"/>
                </a:lnTo>
                <a:lnTo>
                  <a:pt x="1688029" y="2729483"/>
                </a:lnTo>
                <a:lnTo>
                  <a:pt x="1619734" y="2763227"/>
                </a:lnTo>
                <a:lnTo>
                  <a:pt x="1602867" y="2687405"/>
                </a:lnTo>
                <a:lnTo>
                  <a:pt x="1534571" y="2653662"/>
                </a:lnTo>
                <a:lnTo>
                  <a:pt x="1581833" y="2592859"/>
                </a:lnTo>
                <a:lnTo>
                  <a:pt x="1564967" y="2517038"/>
                </a:lnTo>
                <a:lnTo>
                  <a:pt x="1640767" y="2517038"/>
                </a:lnTo>
                <a:close/>
                <a:moveTo>
                  <a:pt x="9667656" y="2149243"/>
                </a:moveTo>
                <a:lnTo>
                  <a:pt x="9714916" y="2210047"/>
                </a:lnTo>
                <a:lnTo>
                  <a:pt x="9790717" y="2210047"/>
                </a:lnTo>
                <a:lnTo>
                  <a:pt x="9773850" y="2285868"/>
                </a:lnTo>
                <a:lnTo>
                  <a:pt x="9821112" y="2346671"/>
                </a:lnTo>
                <a:lnTo>
                  <a:pt x="9752817" y="2380414"/>
                </a:lnTo>
                <a:lnTo>
                  <a:pt x="9735949" y="2456236"/>
                </a:lnTo>
                <a:lnTo>
                  <a:pt x="9667656" y="2422492"/>
                </a:lnTo>
                <a:lnTo>
                  <a:pt x="9599362" y="2456236"/>
                </a:lnTo>
                <a:lnTo>
                  <a:pt x="9582494" y="2380414"/>
                </a:lnTo>
                <a:lnTo>
                  <a:pt x="9514199" y="2346671"/>
                </a:lnTo>
                <a:lnTo>
                  <a:pt x="9561461" y="2285868"/>
                </a:lnTo>
                <a:lnTo>
                  <a:pt x="9544594" y="2210047"/>
                </a:lnTo>
                <a:lnTo>
                  <a:pt x="9620395" y="2210047"/>
                </a:lnTo>
                <a:close/>
                <a:moveTo>
                  <a:pt x="13657497" y="2149209"/>
                </a:moveTo>
                <a:lnTo>
                  <a:pt x="13704757" y="2210013"/>
                </a:lnTo>
                <a:lnTo>
                  <a:pt x="13780558" y="2210013"/>
                </a:lnTo>
                <a:lnTo>
                  <a:pt x="13763691" y="2285834"/>
                </a:lnTo>
                <a:lnTo>
                  <a:pt x="13810953" y="2346637"/>
                </a:lnTo>
                <a:lnTo>
                  <a:pt x="13742658" y="2380380"/>
                </a:lnTo>
                <a:lnTo>
                  <a:pt x="13725790" y="2456202"/>
                </a:lnTo>
                <a:lnTo>
                  <a:pt x="13657497" y="2422458"/>
                </a:lnTo>
                <a:lnTo>
                  <a:pt x="13589203" y="2456202"/>
                </a:lnTo>
                <a:lnTo>
                  <a:pt x="13572335" y="2380380"/>
                </a:lnTo>
                <a:lnTo>
                  <a:pt x="13504040" y="2346637"/>
                </a:lnTo>
                <a:lnTo>
                  <a:pt x="13551302" y="2285834"/>
                </a:lnTo>
                <a:lnTo>
                  <a:pt x="13534435" y="2210013"/>
                </a:lnTo>
                <a:lnTo>
                  <a:pt x="13610236" y="2210013"/>
                </a:lnTo>
                <a:close/>
                <a:moveTo>
                  <a:pt x="9974567" y="2149209"/>
                </a:moveTo>
                <a:lnTo>
                  <a:pt x="10021827" y="2210013"/>
                </a:lnTo>
                <a:lnTo>
                  <a:pt x="10097628" y="2210013"/>
                </a:lnTo>
                <a:lnTo>
                  <a:pt x="10080761" y="2285834"/>
                </a:lnTo>
                <a:lnTo>
                  <a:pt x="10128022" y="2346636"/>
                </a:lnTo>
                <a:lnTo>
                  <a:pt x="10175283" y="2285834"/>
                </a:lnTo>
                <a:lnTo>
                  <a:pt x="10158416" y="2210013"/>
                </a:lnTo>
                <a:lnTo>
                  <a:pt x="10234217" y="2210013"/>
                </a:lnTo>
                <a:lnTo>
                  <a:pt x="10281478" y="2149209"/>
                </a:lnTo>
                <a:lnTo>
                  <a:pt x="10328738" y="2210013"/>
                </a:lnTo>
                <a:lnTo>
                  <a:pt x="10404539" y="2210013"/>
                </a:lnTo>
                <a:lnTo>
                  <a:pt x="10387672" y="2285834"/>
                </a:lnTo>
                <a:lnTo>
                  <a:pt x="10434933" y="2346636"/>
                </a:lnTo>
                <a:lnTo>
                  <a:pt x="10482194" y="2285834"/>
                </a:lnTo>
                <a:lnTo>
                  <a:pt x="10465327" y="2210013"/>
                </a:lnTo>
                <a:lnTo>
                  <a:pt x="10541128" y="2210013"/>
                </a:lnTo>
                <a:lnTo>
                  <a:pt x="10588389" y="2149209"/>
                </a:lnTo>
                <a:lnTo>
                  <a:pt x="10635649" y="2210013"/>
                </a:lnTo>
                <a:lnTo>
                  <a:pt x="10711450" y="2210013"/>
                </a:lnTo>
                <a:lnTo>
                  <a:pt x="10694583" y="2285834"/>
                </a:lnTo>
                <a:lnTo>
                  <a:pt x="10741844" y="2346636"/>
                </a:lnTo>
                <a:lnTo>
                  <a:pt x="10789105" y="2285834"/>
                </a:lnTo>
                <a:lnTo>
                  <a:pt x="10772238" y="2210013"/>
                </a:lnTo>
                <a:lnTo>
                  <a:pt x="10848039" y="2210013"/>
                </a:lnTo>
                <a:lnTo>
                  <a:pt x="10895300" y="2149209"/>
                </a:lnTo>
                <a:lnTo>
                  <a:pt x="10942560" y="2210013"/>
                </a:lnTo>
                <a:lnTo>
                  <a:pt x="11018361" y="2210013"/>
                </a:lnTo>
                <a:lnTo>
                  <a:pt x="11001494" y="2285834"/>
                </a:lnTo>
                <a:lnTo>
                  <a:pt x="11048755" y="2346636"/>
                </a:lnTo>
                <a:lnTo>
                  <a:pt x="11096016" y="2285834"/>
                </a:lnTo>
                <a:lnTo>
                  <a:pt x="11079149" y="2210013"/>
                </a:lnTo>
                <a:lnTo>
                  <a:pt x="11154950" y="2210013"/>
                </a:lnTo>
                <a:lnTo>
                  <a:pt x="11202211" y="2149209"/>
                </a:lnTo>
                <a:lnTo>
                  <a:pt x="11249471" y="2210013"/>
                </a:lnTo>
                <a:lnTo>
                  <a:pt x="11325272" y="2210013"/>
                </a:lnTo>
                <a:lnTo>
                  <a:pt x="11308405" y="2285834"/>
                </a:lnTo>
                <a:lnTo>
                  <a:pt x="11355665" y="2346635"/>
                </a:lnTo>
                <a:lnTo>
                  <a:pt x="11402926" y="2285834"/>
                </a:lnTo>
                <a:lnTo>
                  <a:pt x="11386059" y="2210013"/>
                </a:lnTo>
                <a:lnTo>
                  <a:pt x="11461860" y="2210013"/>
                </a:lnTo>
                <a:lnTo>
                  <a:pt x="11509121" y="2149209"/>
                </a:lnTo>
                <a:lnTo>
                  <a:pt x="11556381" y="2210013"/>
                </a:lnTo>
                <a:lnTo>
                  <a:pt x="11632182" y="2210013"/>
                </a:lnTo>
                <a:lnTo>
                  <a:pt x="11615315" y="2285834"/>
                </a:lnTo>
                <a:lnTo>
                  <a:pt x="11662576" y="2346636"/>
                </a:lnTo>
                <a:lnTo>
                  <a:pt x="11709837" y="2285834"/>
                </a:lnTo>
                <a:lnTo>
                  <a:pt x="11692970" y="2210013"/>
                </a:lnTo>
                <a:lnTo>
                  <a:pt x="11768771" y="2210013"/>
                </a:lnTo>
                <a:lnTo>
                  <a:pt x="11816032" y="2149209"/>
                </a:lnTo>
                <a:lnTo>
                  <a:pt x="11863292" y="2210013"/>
                </a:lnTo>
                <a:lnTo>
                  <a:pt x="11939093" y="2210013"/>
                </a:lnTo>
                <a:lnTo>
                  <a:pt x="11922226" y="2285834"/>
                </a:lnTo>
                <a:lnTo>
                  <a:pt x="11969487" y="2346636"/>
                </a:lnTo>
                <a:lnTo>
                  <a:pt x="12016748" y="2285834"/>
                </a:lnTo>
                <a:lnTo>
                  <a:pt x="11999881" y="2210013"/>
                </a:lnTo>
                <a:lnTo>
                  <a:pt x="12075682" y="2210013"/>
                </a:lnTo>
                <a:lnTo>
                  <a:pt x="12122943" y="2149209"/>
                </a:lnTo>
                <a:lnTo>
                  <a:pt x="12170203" y="2210013"/>
                </a:lnTo>
                <a:lnTo>
                  <a:pt x="12246004" y="2210013"/>
                </a:lnTo>
                <a:lnTo>
                  <a:pt x="12229137" y="2285834"/>
                </a:lnTo>
                <a:lnTo>
                  <a:pt x="12276398" y="2346635"/>
                </a:lnTo>
                <a:lnTo>
                  <a:pt x="12323659" y="2285834"/>
                </a:lnTo>
                <a:lnTo>
                  <a:pt x="12306792" y="2210013"/>
                </a:lnTo>
                <a:lnTo>
                  <a:pt x="12382593" y="2210013"/>
                </a:lnTo>
                <a:lnTo>
                  <a:pt x="12429854" y="2149209"/>
                </a:lnTo>
                <a:lnTo>
                  <a:pt x="12477114" y="2210013"/>
                </a:lnTo>
                <a:lnTo>
                  <a:pt x="12552915" y="2210013"/>
                </a:lnTo>
                <a:lnTo>
                  <a:pt x="12536048" y="2285834"/>
                </a:lnTo>
                <a:lnTo>
                  <a:pt x="12583309" y="2346636"/>
                </a:lnTo>
                <a:lnTo>
                  <a:pt x="12630570" y="2285834"/>
                </a:lnTo>
                <a:lnTo>
                  <a:pt x="12613703" y="2210013"/>
                </a:lnTo>
                <a:lnTo>
                  <a:pt x="12689504" y="2210013"/>
                </a:lnTo>
                <a:lnTo>
                  <a:pt x="12736765" y="2149209"/>
                </a:lnTo>
                <a:lnTo>
                  <a:pt x="12784025" y="2210013"/>
                </a:lnTo>
                <a:lnTo>
                  <a:pt x="12859826" y="2210013"/>
                </a:lnTo>
                <a:lnTo>
                  <a:pt x="12842959" y="2285834"/>
                </a:lnTo>
                <a:lnTo>
                  <a:pt x="12890221" y="2346637"/>
                </a:lnTo>
                <a:lnTo>
                  <a:pt x="12821926" y="2380380"/>
                </a:lnTo>
                <a:lnTo>
                  <a:pt x="12805058" y="2456202"/>
                </a:lnTo>
                <a:lnTo>
                  <a:pt x="12736765" y="2422458"/>
                </a:lnTo>
                <a:lnTo>
                  <a:pt x="12668471" y="2456202"/>
                </a:lnTo>
                <a:lnTo>
                  <a:pt x="12651603" y="2380380"/>
                </a:lnTo>
                <a:lnTo>
                  <a:pt x="12583309" y="2346637"/>
                </a:lnTo>
                <a:lnTo>
                  <a:pt x="12515015" y="2380380"/>
                </a:lnTo>
                <a:lnTo>
                  <a:pt x="12498147" y="2456202"/>
                </a:lnTo>
                <a:lnTo>
                  <a:pt x="12429854" y="2422458"/>
                </a:lnTo>
                <a:lnTo>
                  <a:pt x="12361560" y="2456202"/>
                </a:lnTo>
                <a:lnTo>
                  <a:pt x="12344692" y="2380380"/>
                </a:lnTo>
                <a:lnTo>
                  <a:pt x="12276398" y="2346637"/>
                </a:lnTo>
                <a:lnTo>
                  <a:pt x="12208104" y="2380380"/>
                </a:lnTo>
                <a:lnTo>
                  <a:pt x="12191236" y="2456202"/>
                </a:lnTo>
                <a:lnTo>
                  <a:pt x="12122943" y="2422458"/>
                </a:lnTo>
                <a:lnTo>
                  <a:pt x="12054649" y="2456202"/>
                </a:lnTo>
                <a:lnTo>
                  <a:pt x="12037781" y="2380380"/>
                </a:lnTo>
                <a:lnTo>
                  <a:pt x="11969487" y="2346637"/>
                </a:lnTo>
                <a:lnTo>
                  <a:pt x="11901193" y="2380380"/>
                </a:lnTo>
                <a:lnTo>
                  <a:pt x="11884325" y="2456202"/>
                </a:lnTo>
                <a:lnTo>
                  <a:pt x="11816032" y="2422458"/>
                </a:lnTo>
                <a:lnTo>
                  <a:pt x="11747738" y="2456202"/>
                </a:lnTo>
                <a:lnTo>
                  <a:pt x="11730870" y="2380380"/>
                </a:lnTo>
                <a:lnTo>
                  <a:pt x="11662576" y="2346637"/>
                </a:lnTo>
                <a:lnTo>
                  <a:pt x="11594282" y="2380380"/>
                </a:lnTo>
                <a:lnTo>
                  <a:pt x="11577414" y="2456202"/>
                </a:lnTo>
                <a:lnTo>
                  <a:pt x="11509121" y="2422458"/>
                </a:lnTo>
                <a:lnTo>
                  <a:pt x="11440827" y="2456202"/>
                </a:lnTo>
                <a:lnTo>
                  <a:pt x="11423959" y="2380380"/>
                </a:lnTo>
                <a:lnTo>
                  <a:pt x="11355665" y="2346638"/>
                </a:lnTo>
                <a:lnTo>
                  <a:pt x="11287372" y="2380380"/>
                </a:lnTo>
                <a:lnTo>
                  <a:pt x="11270504" y="2456202"/>
                </a:lnTo>
                <a:lnTo>
                  <a:pt x="11202211" y="2422458"/>
                </a:lnTo>
                <a:lnTo>
                  <a:pt x="11133917" y="2456202"/>
                </a:lnTo>
                <a:lnTo>
                  <a:pt x="11117049" y="2380380"/>
                </a:lnTo>
                <a:lnTo>
                  <a:pt x="11048755" y="2346637"/>
                </a:lnTo>
                <a:lnTo>
                  <a:pt x="10980461" y="2380380"/>
                </a:lnTo>
                <a:lnTo>
                  <a:pt x="10963593" y="2456202"/>
                </a:lnTo>
                <a:lnTo>
                  <a:pt x="10895300" y="2422458"/>
                </a:lnTo>
                <a:lnTo>
                  <a:pt x="10827006" y="2456202"/>
                </a:lnTo>
                <a:lnTo>
                  <a:pt x="10810138" y="2380380"/>
                </a:lnTo>
                <a:lnTo>
                  <a:pt x="10741844" y="2346637"/>
                </a:lnTo>
                <a:lnTo>
                  <a:pt x="10673550" y="2380380"/>
                </a:lnTo>
                <a:lnTo>
                  <a:pt x="10656682" y="2456202"/>
                </a:lnTo>
                <a:lnTo>
                  <a:pt x="10588389" y="2422458"/>
                </a:lnTo>
                <a:lnTo>
                  <a:pt x="10520095" y="2456202"/>
                </a:lnTo>
                <a:lnTo>
                  <a:pt x="10503227" y="2380380"/>
                </a:lnTo>
                <a:lnTo>
                  <a:pt x="10434933" y="2346637"/>
                </a:lnTo>
                <a:lnTo>
                  <a:pt x="10366639" y="2380380"/>
                </a:lnTo>
                <a:lnTo>
                  <a:pt x="10349771" y="2456202"/>
                </a:lnTo>
                <a:lnTo>
                  <a:pt x="10281478" y="2422458"/>
                </a:lnTo>
                <a:lnTo>
                  <a:pt x="10213184" y="2456202"/>
                </a:lnTo>
                <a:lnTo>
                  <a:pt x="10196316" y="2380380"/>
                </a:lnTo>
                <a:lnTo>
                  <a:pt x="10128022" y="2346637"/>
                </a:lnTo>
                <a:lnTo>
                  <a:pt x="10059728" y="2380380"/>
                </a:lnTo>
                <a:lnTo>
                  <a:pt x="10042860" y="2456202"/>
                </a:lnTo>
                <a:lnTo>
                  <a:pt x="9974567" y="2422458"/>
                </a:lnTo>
                <a:lnTo>
                  <a:pt x="9906273" y="2456202"/>
                </a:lnTo>
                <a:lnTo>
                  <a:pt x="9889405" y="2380380"/>
                </a:lnTo>
                <a:lnTo>
                  <a:pt x="9821110" y="2346637"/>
                </a:lnTo>
                <a:lnTo>
                  <a:pt x="9868372" y="2285834"/>
                </a:lnTo>
                <a:lnTo>
                  <a:pt x="9851505" y="2210013"/>
                </a:lnTo>
                <a:lnTo>
                  <a:pt x="9927306" y="2210013"/>
                </a:lnTo>
                <a:close/>
                <a:moveTo>
                  <a:pt x="7212388" y="2149209"/>
                </a:moveTo>
                <a:lnTo>
                  <a:pt x="7259629" y="2210013"/>
                </a:lnTo>
                <a:lnTo>
                  <a:pt x="7335430" y="2210013"/>
                </a:lnTo>
                <a:lnTo>
                  <a:pt x="7318563" y="2285834"/>
                </a:lnTo>
                <a:lnTo>
                  <a:pt x="7365824" y="2346636"/>
                </a:lnTo>
                <a:lnTo>
                  <a:pt x="7413085" y="2285834"/>
                </a:lnTo>
                <a:lnTo>
                  <a:pt x="7396218" y="2210013"/>
                </a:lnTo>
                <a:lnTo>
                  <a:pt x="7472019" y="2210013"/>
                </a:lnTo>
                <a:lnTo>
                  <a:pt x="7519280" y="2149209"/>
                </a:lnTo>
                <a:lnTo>
                  <a:pt x="7566540" y="2210013"/>
                </a:lnTo>
                <a:lnTo>
                  <a:pt x="7642341" y="2210013"/>
                </a:lnTo>
                <a:lnTo>
                  <a:pt x="7625474" y="2285834"/>
                </a:lnTo>
                <a:lnTo>
                  <a:pt x="7672735" y="2346636"/>
                </a:lnTo>
                <a:lnTo>
                  <a:pt x="7719996" y="2285834"/>
                </a:lnTo>
                <a:lnTo>
                  <a:pt x="7703129" y="2210013"/>
                </a:lnTo>
                <a:lnTo>
                  <a:pt x="7778930" y="2210013"/>
                </a:lnTo>
                <a:lnTo>
                  <a:pt x="7826191" y="2149209"/>
                </a:lnTo>
                <a:lnTo>
                  <a:pt x="7873451" y="2210013"/>
                </a:lnTo>
                <a:lnTo>
                  <a:pt x="7949252" y="2210013"/>
                </a:lnTo>
                <a:lnTo>
                  <a:pt x="7932385" y="2285834"/>
                </a:lnTo>
                <a:lnTo>
                  <a:pt x="7979646" y="2346636"/>
                </a:lnTo>
                <a:lnTo>
                  <a:pt x="8026907" y="2285834"/>
                </a:lnTo>
                <a:lnTo>
                  <a:pt x="8010040" y="2210013"/>
                </a:lnTo>
                <a:lnTo>
                  <a:pt x="8085841" y="2210013"/>
                </a:lnTo>
                <a:lnTo>
                  <a:pt x="8133102" y="2149209"/>
                </a:lnTo>
                <a:lnTo>
                  <a:pt x="8180362" y="2210013"/>
                </a:lnTo>
                <a:lnTo>
                  <a:pt x="8256163" y="2210013"/>
                </a:lnTo>
                <a:lnTo>
                  <a:pt x="8239296" y="2285834"/>
                </a:lnTo>
                <a:lnTo>
                  <a:pt x="8286557" y="2346636"/>
                </a:lnTo>
                <a:lnTo>
                  <a:pt x="8333818" y="2285834"/>
                </a:lnTo>
                <a:lnTo>
                  <a:pt x="8316951" y="2210013"/>
                </a:lnTo>
                <a:lnTo>
                  <a:pt x="8392752" y="2210013"/>
                </a:lnTo>
                <a:lnTo>
                  <a:pt x="8440013" y="2149209"/>
                </a:lnTo>
                <a:lnTo>
                  <a:pt x="8487273" y="2210013"/>
                </a:lnTo>
                <a:lnTo>
                  <a:pt x="8563074" y="2210013"/>
                </a:lnTo>
                <a:lnTo>
                  <a:pt x="8546207" y="2285834"/>
                </a:lnTo>
                <a:lnTo>
                  <a:pt x="8593468" y="2346636"/>
                </a:lnTo>
                <a:lnTo>
                  <a:pt x="8640729" y="2285834"/>
                </a:lnTo>
                <a:lnTo>
                  <a:pt x="8623862" y="2210013"/>
                </a:lnTo>
                <a:lnTo>
                  <a:pt x="8699663" y="2210013"/>
                </a:lnTo>
                <a:lnTo>
                  <a:pt x="8746924" y="2149209"/>
                </a:lnTo>
                <a:lnTo>
                  <a:pt x="8794184" y="2210013"/>
                </a:lnTo>
                <a:lnTo>
                  <a:pt x="8869985" y="2210013"/>
                </a:lnTo>
                <a:lnTo>
                  <a:pt x="8853118" y="2285834"/>
                </a:lnTo>
                <a:lnTo>
                  <a:pt x="8900379" y="2346636"/>
                </a:lnTo>
                <a:lnTo>
                  <a:pt x="8947640" y="2285834"/>
                </a:lnTo>
                <a:lnTo>
                  <a:pt x="8930773" y="2210013"/>
                </a:lnTo>
                <a:lnTo>
                  <a:pt x="9006574" y="2210013"/>
                </a:lnTo>
                <a:lnTo>
                  <a:pt x="9053835" y="2149209"/>
                </a:lnTo>
                <a:lnTo>
                  <a:pt x="9101095" y="2210013"/>
                </a:lnTo>
                <a:lnTo>
                  <a:pt x="9176896" y="2210013"/>
                </a:lnTo>
                <a:lnTo>
                  <a:pt x="9160029" y="2285834"/>
                </a:lnTo>
                <a:lnTo>
                  <a:pt x="9207290" y="2346636"/>
                </a:lnTo>
                <a:lnTo>
                  <a:pt x="9254551" y="2285834"/>
                </a:lnTo>
                <a:lnTo>
                  <a:pt x="9237684" y="2210013"/>
                </a:lnTo>
                <a:lnTo>
                  <a:pt x="9313485" y="2210013"/>
                </a:lnTo>
                <a:lnTo>
                  <a:pt x="9360746" y="2149209"/>
                </a:lnTo>
                <a:lnTo>
                  <a:pt x="9408006" y="2210013"/>
                </a:lnTo>
                <a:lnTo>
                  <a:pt x="9483807" y="2210013"/>
                </a:lnTo>
                <a:lnTo>
                  <a:pt x="9466940" y="2285834"/>
                </a:lnTo>
                <a:lnTo>
                  <a:pt x="9514202" y="2346637"/>
                </a:lnTo>
                <a:lnTo>
                  <a:pt x="9445907" y="2380380"/>
                </a:lnTo>
                <a:lnTo>
                  <a:pt x="9429039" y="2456202"/>
                </a:lnTo>
                <a:lnTo>
                  <a:pt x="9360746" y="2422458"/>
                </a:lnTo>
                <a:lnTo>
                  <a:pt x="9292452" y="2456202"/>
                </a:lnTo>
                <a:lnTo>
                  <a:pt x="9275584" y="2380380"/>
                </a:lnTo>
                <a:lnTo>
                  <a:pt x="9207290" y="2346637"/>
                </a:lnTo>
                <a:lnTo>
                  <a:pt x="9138996" y="2380380"/>
                </a:lnTo>
                <a:lnTo>
                  <a:pt x="9122128" y="2456202"/>
                </a:lnTo>
                <a:lnTo>
                  <a:pt x="9053835" y="2422458"/>
                </a:lnTo>
                <a:lnTo>
                  <a:pt x="8985541" y="2456202"/>
                </a:lnTo>
                <a:lnTo>
                  <a:pt x="8968673" y="2380380"/>
                </a:lnTo>
                <a:lnTo>
                  <a:pt x="8900379" y="2346637"/>
                </a:lnTo>
                <a:lnTo>
                  <a:pt x="8832085" y="2380380"/>
                </a:lnTo>
                <a:lnTo>
                  <a:pt x="8815217" y="2456202"/>
                </a:lnTo>
                <a:lnTo>
                  <a:pt x="8746924" y="2422458"/>
                </a:lnTo>
                <a:lnTo>
                  <a:pt x="8678630" y="2456202"/>
                </a:lnTo>
                <a:lnTo>
                  <a:pt x="8661762" y="2380380"/>
                </a:lnTo>
                <a:lnTo>
                  <a:pt x="8593468" y="2346637"/>
                </a:lnTo>
                <a:lnTo>
                  <a:pt x="8525174" y="2380380"/>
                </a:lnTo>
                <a:lnTo>
                  <a:pt x="8508306" y="2456202"/>
                </a:lnTo>
                <a:lnTo>
                  <a:pt x="8440013" y="2422458"/>
                </a:lnTo>
                <a:lnTo>
                  <a:pt x="8371719" y="2456202"/>
                </a:lnTo>
                <a:lnTo>
                  <a:pt x="8354851" y="2380380"/>
                </a:lnTo>
                <a:lnTo>
                  <a:pt x="8286557" y="2346637"/>
                </a:lnTo>
                <a:lnTo>
                  <a:pt x="8218263" y="2380380"/>
                </a:lnTo>
                <a:lnTo>
                  <a:pt x="8201395" y="2456202"/>
                </a:lnTo>
                <a:lnTo>
                  <a:pt x="8133102" y="2422458"/>
                </a:lnTo>
                <a:lnTo>
                  <a:pt x="8064808" y="2456202"/>
                </a:lnTo>
                <a:lnTo>
                  <a:pt x="8047940" y="2380380"/>
                </a:lnTo>
                <a:lnTo>
                  <a:pt x="7979646" y="2346637"/>
                </a:lnTo>
                <a:lnTo>
                  <a:pt x="7911352" y="2380380"/>
                </a:lnTo>
                <a:lnTo>
                  <a:pt x="7894484" y="2456202"/>
                </a:lnTo>
                <a:lnTo>
                  <a:pt x="7826191" y="2422458"/>
                </a:lnTo>
                <a:lnTo>
                  <a:pt x="7757897" y="2456202"/>
                </a:lnTo>
                <a:lnTo>
                  <a:pt x="7741029" y="2380380"/>
                </a:lnTo>
                <a:lnTo>
                  <a:pt x="7672735" y="2346637"/>
                </a:lnTo>
                <a:lnTo>
                  <a:pt x="7604441" y="2380380"/>
                </a:lnTo>
                <a:lnTo>
                  <a:pt x="7587573" y="2456202"/>
                </a:lnTo>
                <a:lnTo>
                  <a:pt x="7519280" y="2422458"/>
                </a:lnTo>
                <a:lnTo>
                  <a:pt x="7450986" y="2456202"/>
                </a:lnTo>
                <a:lnTo>
                  <a:pt x="7434118" y="2380380"/>
                </a:lnTo>
                <a:lnTo>
                  <a:pt x="7365824" y="2346637"/>
                </a:lnTo>
                <a:lnTo>
                  <a:pt x="7297530" y="2380380"/>
                </a:lnTo>
                <a:lnTo>
                  <a:pt x="7280662" y="2456202"/>
                </a:lnTo>
                <a:lnTo>
                  <a:pt x="7212388" y="2422458"/>
                </a:lnTo>
                <a:lnTo>
                  <a:pt x="7144096" y="2456202"/>
                </a:lnTo>
                <a:lnTo>
                  <a:pt x="7127229" y="2380380"/>
                </a:lnTo>
                <a:lnTo>
                  <a:pt x="7058934" y="2346637"/>
                </a:lnTo>
                <a:lnTo>
                  <a:pt x="7106203" y="2285834"/>
                </a:lnTo>
                <a:lnTo>
                  <a:pt x="7089328" y="2210013"/>
                </a:lnTo>
                <a:lnTo>
                  <a:pt x="7165133" y="2210013"/>
                </a:lnTo>
                <a:close/>
                <a:moveTo>
                  <a:pt x="6595199" y="2149209"/>
                </a:moveTo>
                <a:lnTo>
                  <a:pt x="6642462" y="2210013"/>
                </a:lnTo>
                <a:lnTo>
                  <a:pt x="6718260" y="2210013"/>
                </a:lnTo>
                <a:lnTo>
                  <a:pt x="6701398" y="2285834"/>
                </a:lnTo>
                <a:lnTo>
                  <a:pt x="6748653" y="2346635"/>
                </a:lnTo>
                <a:lnTo>
                  <a:pt x="6795917" y="2285834"/>
                </a:lnTo>
                <a:lnTo>
                  <a:pt x="6779050" y="2210013"/>
                </a:lnTo>
                <a:lnTo>
                  <a:pt x="6854842" y="2210013"/>
                </a:lnTo>
                <a:lnTo>
                  <a:pt x="6902122" y="2149209"/>
                </a:lnTo>
                <a:lnTo>
                  <a:pt x="6949374" y="2210013"/>
                </a:lnTo>
                <a:lnTo>
                  <a:pt x="7025184" y="2210013"/>
                </a:lnTo>
                <a:lnTo>
                  <a:pt x="7008310" y="2285834"/>
                </a:lnTo>
                <a:lnTo>
                  <a:pt x="7055569" y="2346637"/>
                </a:lnTo>
                <a:lnTo>
                  <a:pt x="6987265" y="2380380"/>
                </a:lnTo>
                <a:lnTo>
                  <a:pt x="6970406" y="2456202"/>
                </a:lnTo>
                <a:lnTo>
                  <a:pt x="6902122" y="2422458"/>
                </a:lnTo>
                <a:lnTo>
                  <a:pt x="6833811" y="2456202"/>
                </a:lnTo>
                <a:lnTo>
                  <a:pt x="6816949" y="2380380"/>
                </a:lnTo>
                <a:lnTo>
                  <a:pt x="6748653" y="2346638"/>
                </a:lnTo>
                <a:lnTo>
                  <a:pt x="6680362" y="2380380"/>
                </a:lnTo>
                <a:lnTo>
                  <a:pt x="6663494" y="2456202"/>
                </a:lnTo>
                <a:lnTo>
                  <a:pt x="6595199" y="2422458"/>
                </a:lnTo>
                <a:lnTo>
                  <a:pt x="6526907" y="2456202"/>
                </a:lnTo>
                <a:lnTo>
                  <a:pt x="6510038" y="2380380"/>
                </a:lnTo>
                <a:lnTo>
                  <a:pt x="6441750" y="2346637"/>
                </a:lnTo>
                <a:lnTo>
                  <a:pt x="6489005" y="2285834"/>
                </a:lnTo>
                <a:lnTo>
                  <a:pt x="6472141" y="2210013"/>
                </a:lnTo>
                <a:lnTo>
                  <a:pt x="6547944" y="2210013"/>
                </a:lnTo>
                <a:close/>
                <a:moveTo>
                  <a:pt x="3836404" y="2149209"/>
                </a:moveTo>
                <a:lnTo>
                  <a:pt x="3883661" y="2210013"/>
                </a:lnTo>
                <a:lnTo>
                  <a:pt x="3959467" y="2210013"/>
                </a:lnTo>
                <a:lnTo>
                  <a:pt x="3942600" y="2285834"/>
                </a:lnTo>
                <a:lnTo>
                  <a:pt x="3989855" y="2346635"/>
                </a:lnTo>
                <a:lnTo>
                  <a:pt x="4037117" y="2285834"/>
                </a:lnTo>
                <a:lnTo>
                  <a:pt x="4020252" y="2210013"/>
                </a:lnTo>
                <a:lnTo>
                  <a:pt x="4096056" y="2210013"/>
                </a:lnTo>
                <a:lnTo>
                  <a:pt x="4143316" y="2149209"/>
                </a:lnTo>
                <a:lnTo>
                  <a:pt x="4190571" y="2210013"/>
                </a:lnTo>
                <a:lnTo>
                  <a:pt x="4266367" y="2210013"/>
                </a:lnTo>
                <a:lnTo>
                  <a:pt x="4249501" y="2285834"/>
                </a:lnTo>
                <a:lnTo>
                  <a:pt x="4296766" y="2346635"/>
                </a:lnTo>
                <a:lnTo>
                  <a:pt x="4344024" y="2285834"/>
                </a:lnTo>
                <a:lnTo>
                  <a:pt x="4327159" y="2210013"/>
                </a:lnTo>
                <a:lnTo>
                  <a:pt x="4402974" y="2210013"/>
                </a:lnTo>
                <a:lnTo>
                  <a:pt x="4450229" y="2149209"/>
                </a:lnTo>
                <a:lnTo>
                  <a:pt x="4497487" y="2210013"/>
                </a:lnTo>
                <a:lnTo>
                  <a:pt x="4573289" y="2210013"/>
                </a:lnTo>
                <a:lnTo>
                  <a:pt x="4556421" y="2285834"/>
                </a:lnTo>
                <a:lnTo>
                  <a:pt x="4603679" y="2346637"/>
                </a:lnTo>
                <a:lnTo>
                  <a:pt x="4535385" y="2380380"/>
                </a:lnTo>
                <a:lnTo>
                  <a:pt x="4518520" y="2456202"/>
                </a:lnTo>
                <a:lnTo>
                  <a:pt x="4450229" y="2422458"/>
                </a:lnTo>
                <a:lnTo>
                  <a:pt x="4381936" y="2456202"/>
                </a:lnTo>
                <a:lnTo>
                  <a:pt x="4365065" y="2380380"/>
                </a:lnTo>
                <a:lnTo>
                  <a:pt x="4296766" y="2346637"/>
                </a:lnTo>
                <a:lnTo>
                  <a:pt x="4228469" y="2380380"/>
                </a:lnTo>
                <a:lnTo>
                  <a:pt x="4211600" y="2456202"/>
                </a:lnTo>
                <a:lnTo>
                  <a:pt x="4143316" y="2422458"/>
                </a:lnTo>
                <a:lnTo>
                  <a:pt x="4075024" y="2456202"/>
                </a:lnTo>
                <a:lnTo>
                  <a:pt x="4058156" y="2380380"/>
                </a:lnTo>
                <a:lnTo>
                  <a:pt x="3989855" y="2346637"/>
                </a:lnTo>
                <a:lnTo>
                  <a:pt x="3921561" y="2380380"/>
                </a:lnTo>
                <a:lnTo>
                  <a:pt x="3904693" y="2456202"/>
                </a:lnTo>
                <a:lnTo>
                  <a:pt x="3836404" y="2422458"/>
                </a:lnTo>
                <a:lnTo>
                  <a:pt x="3768106" y="2456202"/>
                </a:lnTo>
                <a:lnTo>
                  <a:pt x="3751241" y="2380380"/>
                </a:lnTo>
                <a:lnTo>
                  <a:pt x="3682947" y="2346637"/>
                </a:lnTo>
                <a:lnTo>
                  <a:pt x="3730208" y="2285834"/>
                </a:lnTo>
                <a:lnTo>
                  <a:pt x="3713340" y="2210013"/>
                </a:lnTo>
                <a:lnTo>
                  <a:pt x="3789140" y="2210013"/>
                </a:lnTo>
                <a:close/>
                <a:moveTo>
                  <a:pt x="1381118" y="2149209"/>
                </a:moveTo>
                <a:lnTo>
                  <a:pt x="1428377" y="2210013"/>
                </a:lnTo>
                <a:lnTo>
                  <a:pt x="1504180" y="2210013"/>
                </a:lnTo>
                <a:lnTo>
                  <a:pt x="1487312" y="2285834"/>
                </a:lnTo>
                <a:lnTo>
                  <a:pt x="1534573" y="2346635"/>
                </a:lnTo>
                <a:lnTo>
                  <a:pt x="1581836" y="2285834"/>
                </a:lnTo>
                <a:lnTo>
                  <a:pt x="1564967" y="2210013"/>
                </a:lnTo>
                <a:lnTo>
                  <a:pt x="1640770" y="2210013"/>
                </a:lnTo>
                <a:lnTo>
                  <a:pt x="1688031" y="2149209"/>
                </a:lnTo>
                <a:lnTo>
                  <a:pt x="1735291" y="2210013"/>
                </a:lnTo>
                <a:lnTo>
                  <a:pt x="1811093" y="2210013"/>
                </a:lnTo>
                <a:lnTo>
                  <a:pt x="1794225" y="2285834"/>
                </a:lnTo>
                <a:lnTo>
                  <a:pt x="1841487" y="2346635"/>
                </a:lnTo>
                <a:lnTo>
                  <a:pt x="1888748" y="2285834"/>
                </a:lnTo>
                <a:lnTo>
                  <a:pt x="1871883" y="2210013"/>
                </a:lnTo>
                <a:lnTo>
                  <a:pt x="1947680" y="2210013"/>
                </a:lnTo>
                <a:lnTo>
                  <a:pt x="1994937" y="2149209"/>
                </a:lnTo>
                <a:lnTo>
                  <a:pt x="2042200" y="2210013"/>
                </a:lnTo>
                <a:lnTo>
                  <a:pt x="2117999" y="2210013"/>
                </a:lnTo>
                <a:lnTo>
                  <a:pt x="2101131" y="2285834"/>
                </a:lnTo>
                <a:lnTo>
                  <a:pt x="2148393" y="2346635"/>
                </a:lnTo>
                <a:lnTo>
                  <a:pt x="2195654" y="2285834"/>
                </a:lnTo>
                <a:lnTo>
                  <a:pt x="2178788" y="2210013"/>
                </a:lnTo>
                <a:lnTo>
                  <a:pt x="2254588" y="2210013"/>
                </a:lnTo>
                <a:lnTo>
                  <a:pt x="2301849" y="2149209"/>
                </a:lnTo>
                <a:lnTo>
                  <a:pt x="2349108" y="2210013"/>
                </a:lnTo>
                <a:lnTo>
                  <a:pt x="2424911" y="2210013"/>
                </a:lnTo>
                <a:lnTo>
                  <a:pt x="2408043" y="2285834"/>
                </a:lnTo>
                <a:lnTo>
                  <a:pt x="2455304" y="2346635"/>
                </a:lnTo>
                <a:lnTo>
                  <a:pt x="2502567" y="2285834"/>
                </a:lnTo>
                <a:lnTo>
                  <a:pt x="2485697" y="2210013"/>
                </a:lnTo>
                <a:lnTo>
                  <a:pt x="2561500" y="2210013"/>
                </a:lnTo>
                <a:lnTo>
                  <a:pt x="2608760" y="2149209"/>
                </a:lnTo>
                <a:lnTo>
                  <a:pt x="2656019" y="2210013"/>
                </a:lnTo>
                <a:lnTo>
                  <a:pt x="2731821" y="2210013"/>
                </a:lnTo>
                <a:lnTo>
                  <a:pt x="2714953" y="2285834"/>
                </a:lnTo>
                <a:lnTo>
                  <a:pt x="2762215" y="2346635"/>
                </a:lnTo>
                <a:lnTo>
                  <a:pt x="2809479" y="2285834"/>
                </a:lnTo>
                <a:lnTo>
                  <a:pt x="2792612" y="2210013"/>
                </a:lnTo>
                <a:lnTo>
                  <a:pt x="2868412" y="2210013"/>
                </a:lnTo>
                <a:lnTo>
                  <a:pt x="2915674" y="2149209"/>
                </a:lnTo>
                <a:lnTo>
                  <a:pt x="2962934" y="2210013"/>
                </a:lnTo>
                <a:lnTo>
                  <a:pt x="3038736" y="2210013"/>
                </a:lnTo>
                <a:lnTo>
                  <a:pt x="3021868" y="2285834"/>
                </a:lnTo>
                <a:lnTo>
                  <a:pt x="3069129" y="2346635"/>
                </a:lnTo>
                <a:lnTo>
                  <a:pt x="3116391" y="2285834"/>
                </a:lnTo>
                <a:lnTo>
                  <a:pt x="3099523" y="2210013"/>
                </a:lnTo>
                <a:lnTo>
                  <a:pt x="3175325" y="2210013"/>
                </a:lnTo>
                <a:lnTo>
                  <a:pt x="3222586" y="2149209"/>
                </a:lnTo>
                <a:lnTo>
                  <a:pt x="3269848" y="2210013"/>
                </a:lnTo>
                <a:lnTo>
                  <a:pt x="3345647" y="2210013"/>
                </a:lnTo>
                <a:lnTo>
                  <a:pt x="3328780" y="2285834"/>
                </a:lnTo>
                <a:lnTo>
                  <a:pt x="3376043" y="2346637"/>
                </a:lnTo>
                <a:lnTo>
                  <a:pt x="3307747" y="2380380"/>
                </a:lnTo>
                <a:lnTo>
                  <a:pt x="3290881" y="2456202"/>
                </a:lnTo>
                <a:lnTo>
                  <a:pt x="3222586" y="2422458"/>
                </a:lnTo>
                <a:lnTo>
                  <a:pt x="3154291" y="2456202"/>
                </a:lnTo>
                <a:lnTo>
                  <a:pt x="3137423" y="2380380"/>
                </a:lnTo>
                <a:lnTo>
                  <a:pt x="3069129" y="2346637"/>
                </a:lnTo>
                <a:lnTo>
                  <a:pt x="3000835" y="2380380"/>
                </a:lnTo>
                <a:lnTo>
                  <a:pt x="2983967" y="2456202"/>
                </a:lnTo>
                <a:lnTo>
                  <a:pt x="2915674" y="2422458"/>
                </a:lnTo>
                <a:lnTo>
                  <a:pt x="2847380" y="2456202"/>
                </a:lnTo>
                <a:lnTo>
                  <a:pt x="2830513" y="2380380"/>
                </a:lnTo>
                <a:lnTo>
                  <a:pt x="2762215" y="2346637"/>
                </a:lnTo>
                <a:lnTo>
                  <a:pt x="2693919" y="2380380"/>
                </a:lnTo>
                <a:lnTo>
                  <a:pt x="2677049" y="2456202"/>
                </a:lnTo>
                <a:lnTo>
                  <a:pt x="2608760" y="2422458"/>
                </a:lnTo>
                <a:lnTo>
                  <a:pt x="2540465" y="2456202"/>
                </a:lnTo>
                <a:lnTo>
                  <a:pt x="2523599" y="2380380"/>
                </a:lnTo>
                <a:lnTo>
                  <a:pt x="2455304" y="2346637"/>
                </a:lnTo>
                <a:lnTo>
                  <a:pt x="2387011" y="2380380"/>
                </a:lnTo>
                <a:lnTo>
                  <a:pt x="2370142" y="2456202"/>
                </a:lnTo>
                <a:lnTo>
                  <a:pt x="2301849" y="2422458"/>
                </a:lnTo>
                <a:lnTo>
                  <a:pt x="2233555" y="2456202"/>
                </a:lnTo>
                <a:lnTo>
                  <a:pt x="2216686" y="2380380"/>
                </a:lnTo>
                <a:lnTo>
                  <a:pt x="2148393" y="2346637"/>
                </a:lnTo>
                <a:lnTo>
                  <a:pt x="2080100" y="2380380"/>
                </a:lnTo>
                <a:lnTo>
                  <a:pt x="2063231" y="2456202"/>
                </a:lnTo>
                <a:lnTo>
                  <a:pt x="1994937" y="2422458"/>
                </a:lnTo>
                <a:lnTo>
                  <a:pt x="1926649" y="2456202"/>
                </a:lnTo>
                <a:lnTo>
                  <a:pt x="1909781" y="2380380"/>
                </a:lnTo>
                <a:lnTo>
                  <a:pt x="1841487" y="2346637"/>
                </a:lnTo>
                <a:lnTo>
                  <a:pt x="1773193" y="2380380"/>
                </a:lnTo>
                <a:lnTo>
                  <a:pt x="1756324" y="2456202"/>
                </a:lnTo>
                <a:lnTo>
                  <a:pt x="1688031" y="2422458"/>
                </a:lnTo>
                <a:lnTo>
                  <a:pt x="1619736" y="2456202"/>
                </a:lnTo>
                <a:lnTo>
                  <a:pt x="1602867" y="2380380"/>
                </a:lnTo>
                <a:lnTo>
                  <a:pt x="1534573" y="2346637"/>
                </a:lnTo>
                <a:lnTo>
                  <a:pt x="1466280" y="2380380"/>
                </a:lnTo>
                <a:lnTo>
                  <a:pt x="1449410" y="2456202"/>
                </a:lnTo>
                <a:lnTo>
                  <a:pt x="1381118" y="2422458"/>
                </a:lnTo>
                <a:lnTo>
                  <a:pt x="1312814" y="2456202"/>
                </a:lnTo>
                <a:lnTo>
                  <a:pt x="1295946" y="2380380"/>
                </a:lnTo>
                <a:lnTo>
                  <a:pt x="1227651" y="2346637"/>
                </a:lnTo>
                <a:lnTo>
                  <a:pt x="1274913" y="2285834"/>
                </a:lnTo>
                <a:lnTo>
                  <a:pt x="1258046" y="2210013"/>
                </a:lnTo>
                <a:lnTo>
                  <a:pt x="1333857" y="2210013"/>
                </a:lnTo>
                <a:close/>
                <a:moveTo>
                  <a:pt x="13657497" y="1842184"/>
                </a:moveTo>
                <a:lnTo>
                  <a:pt x="13704757" y="1902988"/>
                </a:lnTo>
                <a:lnTo>
                  <a:pt x="13780558" y="1902988"/>
                </a:lnTo>
                <a:lnTo>
                  <a:pt x="13763691" y="1978809"/>
                </a:lnTo>
                <a:lnTo>
                  <a:pt x="13810953" y="2039612"/>
                </a:lnTo>
                <a:lnTo>
                  <a:pt x="13742658" y="2073355"/>
                </a:lnTo>
                <a:lnTo>
                  <a:pt x="13725790" y="2149177"/>
                </a:lnTo>
                <a:lnTo>
                  <a:pt x="13657497" y="2115433"/>
                </a:lnTo>
                <a:lnTo>
                  <a:pt x="13589203" y="2149177"/>
                </a:lnTo>
                <a:lnTo>
                  <a:pt x="13572335" y="2073355"/>
                </a:lnTo>
                <a:lnTo>
                  <a:pt x="13504040" y="2039612"/>
                </a:lnTo>
                <a:lnTo>
                  <a:pt x="13551302" y="1978809"/>
                </a:lnTo>
                <a:lnTo>
                  <a:pt x="13534435" y="1902988"/>
                </a:lnTo>
                <a:lnTo>
                  <a:pt x="13610236" y="1902988"/>
                </a:lnTo>
                <a:close/>
                <a:moveTo>
                  <a:pt x="8133102" y="1842184"/>
                </a:moveTo>
                <a:lnTo>
                  <a:pt x="8180362" y="1902988"/>
                </a:lnTo>
                <a:lnTo>
                  <a:pt x="8256163" y="1902988"/>
                </a:lnTo>
                <a:lnTo>
                  <a:pt x="8239296" y="1978809"/>
                </a:lnTo>
                <a:lnTo>
                  <a:pt x="8286557" y="2039611"/>
                </a:lnTo>
                <a:lnTo>
                  <a:pt x="8333818" y="1978809"/>
                </a:lnTo>
                <a:lnTo>
                  <a:pt x="8316951" y="1902988"/>
                </a:lnTo>
                <a:lnTo>
                  <a:pt x="8392752" y="1902988"/>
                </a:lnTo>
                <a:lnTo>
                  <a:pt x="8440013" y="1842184"/>
                </a:lnTo>
                <a:lnTo>
                  <a:pt x="8487273" y="1902988"/>
                </a:lnTo>
                <a:lnTo>
                  <a:pt x="8563074" y="1902988"/>
                </a:lnTo>
                <a:lnTo>
                  <a:pt x="8546207" y="1978809"/>
                </a:lnTo>
                <a:lnTo>
                  <a:pt x="8593468" y="2039611"/>
                </a:lnTo>
                <a:lnTo>
                  <a:pt x="8640729" y="1978809"/>
                </a:lnTo>
                <a:lnTo>
                  <a:pt x="8623862" y="1902988"/>
                </a:lnTo>
                <a:lnTo>
                  <a:pt x="8699663" y="1902988"/>
                </a:lnTo>
                <a:lnTo>
                  <a:pt x="8746924" y="1842184"/>
                </a:lnTo>
                <a:lnTo>
                  <a:pt x="8794184" y="1902988"/>
                </a:lnTo>
                <a:lnTo>
                  <a:pt x="8869985" y="1902988"/>
                </a:lnTo>
                <a:lnTo>
                  <a:pt x="8853118" y="1978809"/>
                </a:lnTo>
                <a:lnTo>
                  <a:pt x="8900379" y="2039611"/>
                </a:lnTo>
                <a:lnTo>
                  <a:pt x="8947640" y="1978809"/>
                </a:lnTo>
                <a:lnTo>
                  <a:pt x="8930773" y="1902988"/>
                </a:lnTo>
                <a:lnTo>
                  <a:pt x="9006574" y="1902988"/>
                </a:lnTo>
                <a:lnTo>
                  <a:pt x="9053835" y="1842184"/>
                </a:lnTo>
                <a:lnTo>
                  <a:pt x="9101095" y="1902988"/>
                </a:lnTo>
                <a:lnTo>
                  <a:pt x="9176896" y="1902988"/>
                </a:lnTo>
                <a:lnTo>
                  <a:pt x="9160029" y="1978809"/>
                </a:lnTo>
                <a:lnTo>
                  <a:pt x="9207290" y="2039611"/>
                </a:lnTo>
                <a:lnTo>
                  <a:pt x="9254551" y="1978809"/>
                </a:lnTo>
                <a:lnTo>
                  <a:pt x="9237684" y="1902988"/>
                </a:lnTo>
                <a:lnTo>
                  <a:pt x="9313485" y="1902988"/>
                </a:lnTo>
                <a:lnTo>
                  <a:pt x="9360746" y="1842184"/>
                </a:lnTo>
                <a:lnTo>
                  <a:pt x="9408006" y="1902988"/>
                </a:lnTo>
                <a:lnTo>
                  <a:pt x="9483807" y="1902988"/>
                </a:lnTo>
                <a:lnTo>
                  <a:pt x="9466940" y="1978809"/>
                </a:lnTo>
                <a:lnTo>
                  <a:pt x="9514201" y="2039610"/>
                </a:lnTo>
                <a:lnTo>
                  <a:pt x="9561461" y="1978809"/>
                </a:lnTo>
                <a:lnTo>
                  <a:pt x="9544594" y="1902988"/>
                </a:lnTo>
                <a:lnTo>
                  <a:pt x="9620395" y="1902988"/>
                </a:lnTo>
                <a:lnTo>
                  <a:pt x="9667656" y="1842184"/>
                </a:lnTo>
                <a:lnTo>
                  <a:pt x="9714916" y="1902988"/>
                </a:lnTo>
                <a:lnTo>
                  <a:pt x="9790717" y="1902988"/>
                </a:lnTo>
                <a:lnTo>
                  <a:pt x="9773850" y="1978809"/>
                </a:lnTo>
                <a:lnTo>
                  <a:pt x="9821111" y="2039611"/>
                </a:lnTo>
                <a:lnTo>
                  <a:pt x="9868372" y="1978809"/>
                </a:lnTo>
                <a:lnTo>
                  <a:pt x="9851505" y="1902988"/>
                </a:lnTo>
                <a:lnTo>
                  <a:pt x="9927306" y="1902988"/>
                </a:lnTo>
                <a:lnTo>
                  <a:pt x="9974567" y="1842184"/>
                </a:lnTo>
                <a:lnTo>
                  <a:pt x="10021827" y="1902988"/>
                </a:lnTo>
                <a:lnTo>
                  <a:pt x="10097628" y="1902988"/>
                </a:lnTo>
                <a:lnTo>
                  <a:pt x="10080761" y="1978809"/>
                </a:lnTo>
                <a:lnTo>
                  <a:pt x="10128022" y="2039611"/>
                </a:lnTo>
                <a:lnTo>
                  <a:pt x="10175283" y="1978809"/>
                </a:lnTo>
                <a:lnTo>
                  <a:pt x="10158416" y="1902988"/>
                </a:lnTo>
                <a:lnTo>
                  <a:pt x="10234217" y="1902988"/>
                </a:lnTo>
                <a:lnTo>
                  <a:pt x="10281478" y="1842184"/>
                </a:lnTo>
                <a:lnTo>
                  <a:pt x="10328738" y="1902988"/>
                </a:lnTo>
                <a:lnTo>
                  <a:pt x="10404539" y="1902988"/>
                </a:lnTo>
                <a:lnTo>
                  <a:pt x="10387672" y="1978809"/>
                </a:lnTo>
                <a:lnTo>
                  <a:pt x="10434933" y="2039611"/>
                </a:lnTo>
                <a:lnTo>
                  <a:pt x="10482194" y="1978809"/>
                </a:lnTo>
                <a:lnTo>
                  <a:pt x="10465327" y="1902988"/>
                </a:lnTo>
                <a:lnTo>
                  <a:pt x="10541128" y="1902988"/>
                </a:lnTo>
                <a:lnTo>
                  <a:pt x="10588389" y="1842184"/>
                </a:lnTo>
                <a:lnTo>
                  <a:pt x="10635649" y="1902988"/>
                </a:lnTo>
                <a:lnTo>
                  <a:pt x="10711450" y="1902988"/>
                </a:lnTo>
                <a:lnTo>
                  <a:pt x="10694583" y="1978809"/>
                </a:lnTo>
                <a:lnTo>
                  <a:pt x="10741844" y="2039611"/>
                </a:lnTo>
                <a:lnTo>
                  <a:pt x="10789105" y="1978809"/>
                </a:lnTo>
                <a:lnTo>
                  <a:pt x="10772238" y="1902988"/>
                </a:lnTo>
                <a:lnTo>
                  <a:pt x="10848039" y="1902988"/>
                </a:lnTo>
                <a:lnTo>
                  <a:pt x="10895300" y="1842184"/>
                </a:lnTo>
                <a:lnTo>
                  <a:pt x="10942560" y="1902988"/>
                </a:lnTo>
                <a:lnTo>
                  <a:pt x="11018361" y="1902988"/>
                </a:lnTo>
                <a:lnTo>
                  <a:pt x="11001494" y="1978809"/>
                </a:lnTo>
                <a:lnTo>
                  <a:pt x="11048755" y="2039611"/>
                </a:lnTo>
                <a:lnTo>
                  <a:pt x="11096016" y="1978809"/>
                </a:lnTo>
                <a:lnTo>
                  <a:pt x="11079149" y="1902988"/>
                </a:lnTo>
                <a:lnTo>
                  <a:pt x="11154950" y="1902988"/>
                </a:lnTo>
                <a:lnTo>
                  <a:pt x="11202211" y="1842184"/>
                </a:lnTo>
                <a:lnTo>
                  <a:pt x="11249471" y="1902988"/>
                </a:lnTo>
                <a:lnTo>
                  <a:pt x="11325272" y="1902988"/>
                </a:lnTo>
                <a:lnTo>
                  <a:pt x="11308405" y="1978809"/>
                </a:lnTo>
                <a:lnTo>
                  <a:pt x="11355666" y="2039610"/>
                </a:lnTo>
                <a:lnTo>
                  <a:pt x="11402926" y="1978809"/>
                </a:lnTo>
                <a:lnTo>
                  <a:pt x="11386059" y="1902988"/>
                </a:lnTo>
                <a:lnTo>
                  <a:pt x="11461860" y="1902988"/>
                </a:lnTo>
                <a:lnTo>
                  <a:pt x="11509121" y="1842184"/>
                </a:lnTo>
                <a:lnTo>
                  <a:pt x="11556381" y="1902988"/>
                </a:lnTo>
                <a:lnTo>
                  <a:pt x="11632182" y="1902988"/>
                </a:lnTo>
                <a:lnTo>
                  <a:pt x="11615315" y="1978809"/>
                </a:lnTo>
                <a:lnTo>
                  <a:pt x="11662576" y="2039611"/>
                </a:lnTo>
                <a:lnTo>
                  <a:pt x="11709837" y="1978809"/>
                </a:lnTo>
                <a:lnTo>
                  <a:pt x="11692970" y="1902988"/>
                </a:lnTo>
                <a:lnTo>
                  <a:pt x="11768771" y="1902988"/>
                </a:lnTo>
                <a:lnTo>
                  <a:pt x="11816032" y="1842184"/>
                </a:lnTo>
                <a:lnTo>
                  <a:pt x="11863292" y="1902988"/>
                </a:lnTo>
                <a:lnTo>
                  <a:pt x="11939093" y="1902988"/>
                </a:lnTo>
                <a:lnTo>
                  <a:pt x="11922226" y="1978809"/>
                </a:lnTo>
                <a:lnTo>
                  <a:pt x="11969487" y="2039611"/>
                </a:lnTo>
                <a:lnTo>
                  <a:pt x="12016748" y="1978809"/>
                </a:lnTo>
                <a:lnTo>
                  <a:pt x="11999881" y="1902988"/>
                </a:lnTo>
                <a:lnTo>
                  <a:pt x="12075682" y="1902988"/>
                </a:lnTo>
                <a:lnTo>
                  <a:pt x="12122943" y="1842184"/>
                </a:lnTo>
                <a:lnTo>
                  <a:pt x="12170203" y="1902988"/>
                </a:lnTo>
                <a:lnTo>
                  <a:pt x="12246004" y="1902988"/>
                </a:lnTo>
                <a:lnTo>
                  <a:pt x="12229137" y="1978809"/>
                </a:lnTo>
                <a:lnTo>
                  <a:pt x="12276398" y="2039611"/>
                </a:lnTo>
                <a:lnTo>
                  <a:pt x="12323659" y="1978809"/>
                </a:lnTo>
                <a:lnTo>
                  <a:pt x="12306792" y="1902988"/>
                </a:lnTo>
                <a:lnTo>
                  <a:pt x="12382593" y="1902988"/>
                </a:lnTo>
                <a:lnTo>
                  <a:pt x="12429854" y="1842184"/>
                </a:lnTo>
                <a:lnTo>
                  <a:pt x="12477114" y="1902988"/>
                </a:lnTo>
                <a:lnTo>
                  <a:pt x="12552915" y="1902988"/>
                </a:lnTo>
                <a:lnTo>
                  <a:pt x="12536048" y="1978809"/>
                </a:lnTo>
                <a:lnTo>
                  <a:pt x="12583309" y="2039611"/>
                </a:lnTo>
                <a:lnTo>
                  <a:pt x="12630570" y="1978809"/>
                </a:lnTo>
                <a:lnTo>
                  <a:pt x="12613703" y="1902988"/>
                </a:lnTo>
                <a:lnTo>
                  <a:pt x="12689504" y="1902988"/>
                </a:lnTo>
                <a:lnTo>
                  <a:pt x="12736765" y="1842184"/>
                </a:lnTo>
                <a:lnTo>
                  <a:pt x="12784025" y="1902988"/>
                </a:lnTo>
                <a:lnTo>
                  <a:pt x="12859826" y="1902988"/>
                </a:lnTo>
                <a:lnTo>
                  <a:pt x="12842959" y="1978809"/>
                </a:lnTo>
                <a:lnTo>
                  <a:pt x="12890220" y="2039611"/>
                </a:lnTo>
                <a:lnTo>
                  <a:pt x="12937481" y="1978809"/>
                </a:lnTo>
                <a:lnTo>
                  <a:pt x="12920614" y="1902988"/>
                </a:lnTo>
                <a:lnTo>
                  <a:pt x="12996415" y="1902988"/>
                </a:lnTo>
                <a:lnTo>
                  <a:pt x="13043676" y="1842184"/>
                </a:lnTo>
                <a:lnTo>
                  <a:pt x="13090936" y="1902988"/>
                </a:lnTo>
                <a:lnTo>
                  <a:pt x="13166737" y="1902988"/>
                </a:lnTo>
                <a:lnTo>
                  <a:pt x="13149870" y="1978809"/>
                </a:lnTo>
                <a:lnTo>
                  <a:pt x="13197132" y="2039612"/>
                </a:lnTo>
                <a:lnTo>
                  <a:pt x="13128837" y="2073355"/>
                </a:lnTo>
                <a:lnTo>
                  <a:pt x="13111969" y="2149177"/>
                </a:lnTo>
                <a:lnTo>
                  <a:pt x="13043676" y="2115433"/>
                </a:lnTo>
                <a:lnTo>
                  <a:pt x="12975382" y="2149177"/>
                </a:lnTo>
                <a:lnTo>
                  <a:pt x="12958514" y="2073355"/>
                </a:lnTo>
                <a:lnTo>
                  <a:pt x="12890220" y="2039612"/>
                </a:lnTo>
                <a:lnTo>
                  <a:pt x="12821926" y="2073355"/>
                </a:lnTo>
                <a:lnTo>
                  <a:pt x="12805058" y="2149177"/>
                </a:lnTo>
                <a:lnTo>
                  <a:pt x="12736765" y="2115433"/>
                </a:lnTo>
                <a:lnTo>
                  <a:pt x="12668471" y="2149177"/>
                </a:lnTo>
                <a:lnTo>
                  <a:pt x="12651603" y="2073355"/>
                </a:lnTo>
                <a:lnTo>
                  <a:pt x="12583309" y="2039612"/>
                </a:lnTo>
                <a:lnTo>
                  <a:pt x="12515015" y="2073355"/>
                </a:lnTo>
                <a:lnTo>
                  <a:pt x="12498147" y="2149177"/>
                </a:lnTo>
                <a:lnTo>
                  <a:pt x="12429854" y="2115433"/>
                </a:lnTo>
                <a:lnTo>
                  <a:pt x="12361560" y="2149177"/>
                </a:lnTo>
                <a:lnTo>
                  <a:pt x="12344692" y="2073355"/>
                </a:lnTo>
                <a:lnTo>
                  <a:pt x="12276398" y="2039612"/>
                </a:lnTo>
                <a:lnTo>
                  <a:pt x="12208104" y="2073355"/>
                </a:lnTo>
                <a:lnTo>
                  <a:pt x="12191236" y="2149177"/>
                </a:lnTo>
                <a:lnTo>
                  <a:pt x="12122943" y="2115433"/>
                </a:lnTo>
                <a:lnTo>
                  <a:pt x="12054649" y="2149177"/>
                </a:lnTo>
                <a:lnTo>
                  <a:pt x="12037781" y="2073355"/>
                </a:lnTo>
                <a:lnTo>
                  <a:pt x="11969487" y="2039612"/>
                </a:lnTo>
                <a:lnTo>
                  <a:pt x="11901193" y="2073355"/>
                </a:lnTo>
                <a:lnTo>
                  <a:pt x="11884325" y="2149177"/>
                </a:lnTo>
                <a:lnTo>
                  <a:pt x="11816032" y="2115433"/>
                </a:lnTo>
                <a:lnTo>
                  <a:pt x="11747738" y="2149177"/>
                </a:lnTo>
                <a:lnTo>
                  <a:pt x="11730870" y="2073355"/>
                </a:lnTo>
                <a:lnTo>
                  <a:pt x="11662576" y="2039612"/>
                </a:lnTo>
                <a:lnTo>
                  <a:pt x="11594282" y="2073355"/>
                </a:lnTo>
                <a:lnTo>
                  <a:pt x="11577414" y="2149177"/>
                </a:lnTo>
                <a:lnTo>
                  <a:pt x="11509121" y="2115433"/>
                </a:lnTo>
                <a:lnTo>
                  <a:pt x="11440827" y="2149177"/>
                </a:lnTo>
                <a:lnTo>
                  <a:pt x="11423959" y="2073355"/>
                </a:lnTo>
                <a:lnTo>
                  <a:pt x="11355666" y="2039613"/>
                </a:lnTo>
                <a:lnTo>
                  <a:pt x="11287372" y="2073355"/>
                </a:lnTo>
                <a:lnTo>
                  <a:pt x="11270504" y="2149177"/>
                </a:lnTo>
                <a:lnTo>
                  <a:pt x="11202211" y="2115433"/>
                </a:lnTo>
                <a:lnTo>
                  <a:pt x="11133917" y="2149177"/>
                </a:lnTo>
                <a:lnTo>
                  <a:pt x="11117049" y="2073355"/>
                </a:lnTo>
                <a:lnTo>
                  <a:pt x="11048755" y="2039612"/>
                </a:lnTo>
                <a:lnTo>
                  <a:pt x="10980461" y="2073355"/>
                </a:lnTo>
                <a:lnTo>
                  <a:pt x="10963593" y="2149177"/>
                </a:lnTo>
                <a:lnTo>
                  <a:pt x="10895300" y="2115433"/>
                </a:lnTo>
                <a:lnTo>
                  <a:pt x="10827006" y="2149177"/>
                </a:lnTo>
                <a:lnTo>
                  <a:pt x="10810138" y="2073355"/>
                </a:lnTo>
                <a:lnTo>
                  <a:pt x="10741844" y="2039612"/>
                </a:lnTo>
                <a:lnTo>
                  <a:pt x="10673550" y="2073355"/>
                </a:lnTo>
                <a:lnTo>
                  <a:pt x="10656682" y="2149177"/>
                </a:lnTo>
                <a:lnTo>
                  <a:pt x="10588389" y="2115433"/>
                </a:lnTo>
                <a:lnTo>
                  <a:pt x="10520095" y="2149177"/>
                </a:lnTo>
                <a:lnTo>
                  <a:pt x="10503227" y="2073355"/>
                </a:lnTo>
                <a:lnTo>
                  <a:pt x="10434933" y="2039612"/>
                </a:lnTo>
                <a:lnTo>
                  <a:pt x="10366639" y="2073355"/>
                </a:lnTo>
                <a:lnTo>
                  <a:pt x="10349771" y="2149177"/>
                </a:lnTo>
                <a:lnTo>
                  <a:pt x="10281478" y="2115433"/>
                </a:lnTo>
                <a:lnTo>
                  <a:pt x="10213184" y="2149177"/>
                </a:lnTo>
                <a:lnTo>
                  <a:pt x="10196316" y="2073355"/>
                </a:lnTo>
                <a:lnTo>
                  <a:pt x="10128022" y="2039612"/>
                </a:lnTo>
                <a:lnTo>
                  <a:pt x="10059728" y="2073355"/>
                </a:lnTo>
                <a:lnTo>
                  <a:pt x="10042860" y="2149177"/>
                </a:lnTo>
                <a:lnTo>
                  <a:pt x="9974567" y="2115433"/>
                </a:lnTo>
                <a:lnTo>
                  <a:pt x="9906273" y="2149177"/>
                </a:lnTo>
                <a:lnTo>
                  <a:pt x="9889405" y="2073355"/>
                </a:lnTo>
                <a:lnTo>
                  <a:pt x="9821111" y="2039612"/>
                </a:lnTo>
                <a:lnTo>
                  <a:pt x="9752817" y="2073355"/>
                </a:lnTo>
                <a:lnTo>
                  <a:pt x="9735949" y="2149177"/>
                </a:lnTo>
                <a:lnTo>
                  <a:pt x="9667656" y="2115433"/>
                </a:lnTo>
                <a:lnTo>
                  <a:pt x="9599362" y="2149177"/>
                </a:lnTo>
                <a:lnTo>
                  <a:pt x="9582494" y="2073355"/>
                </a:lnTo>
                <a:lnTo>
                  <a:pt x="9514201" y="2039613"/>
                </a:lnTo>
                <a:lnTo>
                  <a:pt x="9445907" y="2073355"/>
                </a:lnTo>
                <a:lnTo>
                  <a:pt x="9429039" y="2149177"/>
                </a:lnTo>
                <a:lnTo>
                  <a:pt x="9360746" y="2115433"/>
                </a:lnTo>
                <a:lnTo>
                  <a:pt x="9292452" y="2149177"/>
                </a:lnTo>
                <a:lnTo>
                  <a:pt x="9275584" y="2073355"/>
                </a:lnTo>
                <a:lnTo>
                  <a:pt x="9207290" y="2039612"/>
                </a:lnTo>
                <a:lnTo>
                  <a:pt x="9138996" y="2073355"/>
                </a:lnTo>
                <a:lnTo>
                  <a:pt x="9122128" y="2149177"/>
                </a:lnTo>
                <a:lnTo>
                  <a:pt x="9053835" y="2115433"/>
                </a:lnTo>
                <a:lnTo>
                  <a:pt x="8985541" y="2149177"/>
                </a:lnTo>
                <a:lnTo>
                  <a:pt x="8968673" y="2073355"/>
                </a:lnTo>
                <a:lnTo>
                  <a:pt x="8900379" y="2039612"/>
                </a:lnTo>
                <a:lnTo>
                  <a:pt x="8832085" y="2073355"/>
                </a:lnTo>
                <a:lnTo>
                  <a:pt x="8815217" y="2149177"/>
                </a:lnTo>
                <a:lnTo>
                  <a:pt x="8746924" y="2115433"/>
                </a:lnTo>
                <a:lnTo>
                  <a:pt x="8678630" y="2149177"/>
                </a:lnTo>
                <a:lnTo>
                  <a:pt x="8661762" y="2073355"/>
                </a:lnTo>
                <a:lnTo>
                  <a:pt x="8593468" y="2039612"/>
                </a:lnTo>
                <a:lnTo>
                  <a:pt x="8525174" y="2073355"/>
                </a:lnTo>
                <a:lnTo>
                  <a:pt x="8508306" y="2149177"/>
                </a:lnTo>
                <a:lnTo>
                  <a:pt x="8440013" y="2115433"/>
                </a:lnTo>
                <a:lnTo>
                  <a:pt x="8371719" y="2149177"/>
                </a:lnTo>
                <a:lnTo>
                  <a:pt x="8354851" y="2073355"/>
                </a:lnTo>
                <a:lnTo>
                  <a:pt x="8286557" y="2039612"/>
                </a:lnTo>
                <a:lnTo>
                  <a:pt x="8218263" y="2073355"/>
                </a:lnTo>
                <a:lnTo>
                  <a:pt x="8201395" y="2149177"/>
                </a:lnTo>
                <a:lnTo>
                  <a:pt x="8133102" y="2115433"/>
                </a:lnTo>
                <a:lnTo>
                  <a:pt x="8064808" y="2149177"/>
                </a:lnTo>
                <a:lnTo>
                  <a:pt x="8047940" y="2073355"/>
                </a:lnTo>
                <a:lnTo>
                  <a:pt x="7979645" y="2039612"/>
                </a:lnTo>
                <a:lnTo>
                  <a:pt x="8026907" y="1978809"/>
                </a:lnTo>
                <a:lnTo>
                  <a:pt x="8010040" y="1902988"/>
                </a:lnTo>
                <a:lnTo>
                  <a:pt x="8085841" y="1902988"/>
                </a:lnTo>
                <a:close/>
                <a:moveTo>
                  <a:pt x="6905485" y="1842184"/>
                </a:moveTo>
                <a:lnTo>
                  <a:pt x="6952745" y="1902988"/>
                </a:lnTo>
                <a:lnTo>
                  <a:pt x="7028552" y="1902988"/>
                </a:lnTo>
                <a:lnTo>
                  <a:pt x="7011681" y="1978809"/>
                </a:lnTo>
                <a:lnTo>
                  <a:pt x="7058937" y="2039612"/>
                </a:lnTo>
                <a:lnTo>
                  <a:pt x="6990636" y="2073355"/>
                </a:lnTo>
                <a:lnTo>
                  <a:pt x="6973760" y="2149177"/>
                </a:lnTo>
                <a:lnTo>
                  <a:pt x="6905485" y="2115433"/>
                </a:lnTo>
                <a:lnTo>
                  <a:pt x="6837182" y="2149177"/>
                </a:lnTo>
                <a:lnTo>
                  <a:pt x="6820314" y="2073355"/>
                </a:lnTo>
                <a:lnTo>
                  <a:pt x="6752034" y="2039612"/>
                </a:lnTo>
                <a:lnTo>
                  <a:pt x="6799286" y="1978809"/>
                </a:lnTo>
                <a:lnTo>
                  <a:pt x="6782417" y="1902988"/>
                </a:lnTo>
                <a:lnTo>
                  <a:pt x="6858225" y="1902988"/>
                </a:lnTo>
                <a:close/>
                <a:moveTo>
                  <a:pt x="3836404" y="1842184"/>
                </a:moveTo>
                <a:lnTo>
                  <a:pt x="3883661" y="1902988"/>
                </a:lnTo>
                <a:lnTo>
                  <a:pt x="3959468" y="1902988"/>
                </a:lnTo>
                <a:lnTo>
                  <a:pt x="3942603" y="1978809"/>
                </a:lnTo>
                <a:lnTo>
                  <a:pt x="3989861" y="2039611"/>
                </a:lnTo>
                <a:lnTo>
                  <a:pt x="4037123" y="1978809"/>
                </a:lnTo>
                <a:lnTo>
                  <a:pt x="4020252" y="1902988"/>
                </a:lnTo>
                <a:lnTo>
                  <a:pt x="4096056" y="1902988"/>
                </a:lnTo>
                <a:lnTo>
                  <a:pt x="4143316" y="1842184"/>
                </a:lnTo>
                <a:lnTo>
                  <a:pt x="4190571" y="1902988"/>
                </a:lnTo>
                <a:lnTo>
                  <a:pt x="4266374" y="1902988"/>
                </a:lnTo>
                <a:lnTo>
                  <a:pt x="4249506" y="1978809"/>
                </a:lnTo>
                <a:lnTo>
                  <a:pt x="4296770" y="2039612"/>
                </a:lnTo>
                <a:lnTo>
                  <a:pt x="4228472" y="2073355"/>
                </a:lnTo>
                <a:lnTo>
                  <a:pt x="4211604" y="2149177"/>
                </a:lnTo>
                <a:lnTo>
                  <a:pt x="4143316" y="2115433"/>
                </a:lnTo>
                <a:lnTo>
                  <a:pt x="4075024" y="2149177"/>
                </a:lnTo>
                <a:lnTo>
                  <a:pt x="4058156" y="2073355"/>
                </a:lnTo>
                <a:lnTo>
                  <a:pt x="3989861" y="2039612"/>
                </a:lnTo>
                <a:lnTo>
                  <a:pt x="3921564" y="2073355"/>
                </a:lnTo>
                <a:lnTo>
                  <a:pt x="3904693" y="2149177"/>
                </a:lnTo>
                <a:lnTo>
                  <a:pt x="3836404" y="2115433"/>
                </a:lnTo>
                <a:lnTo>
                  <a:pt x="3768109" y="2149177"/>
                </a:lnTo>
                <a:lnTo>
                  <a:pt x="3751241" y="2073355"/>
                </a:lnTo>
                <a:lnTo>
                  <a:pt x="3682952" y="2039612"/>
                </a:lnTo>
                <a:lnTo>
                  <a:pt x="3730211" y="1978809"/>
                </a:lnTo>
                <a:lnTo>
                  <a:pt x="3713343" y="1902988"/>
                </a:lnTo>
                <a:lnTo>
                  <a:pt x="3789140" y="1902988"/>
                </a:lnTo>
                <a:close/>
                <a:moveTo>
                  <a:pt x="1381120" y="1842184"/>
                </a:moveTo>
                <a:lnTo>
                  <a:pt x="1428380" y="1902988"/>
                </a:lnTo>
                <a:lnTo>
                  <a:pt x="1504181" y="1902988"/>
                </a:lnTo>
                <a:lnTo>
                  <a:pt x="1487314" y="1978809"/>
                </a:lnTo>
                <a:lnTo>
                  <a:pt x="1534576" y="2039610"/>
                </a:lnTo>
                <a:lnTo>
                  <a:pt x="1581837" y="1978809"/>
                </a:lnTo>
                <a:lnTo>
                  <a:pt x="1564971" y="1902988"/>
                </a:lnTo>
                <a:lnTo>
                  <a:pt x="1640771" y="1902988"/>
                </a:lnTo>
                <a:lnTo>
                  <a:pt x="1688033" y="1842184"/>
                </a:lnTo>
                <a:lnTo>
                  <a:pt x="1735293" y="1902988"/>
                </a:lnTo>
                <a:lnTo>
                  <a:pt x="1811096" y="1902988"/>
                </a:lnTo>
                <a:lnTo>
                  <a:pt x="1794227" y="1978809"/>
                </a:lnTo>
                <a:lnTo>
                  <a:pt x="1841490" y="2039610"/>
                </a:lnTo>
                <a:lnTo>
                  <a:pt x="1888750" y="1978809"/>
                </a:lnTo>
                <a:lnTo>
                  <a:pt x="1871884" y="1902988"/>
                </a:lnTo>
                <a:lnTo>
                  <a:pt x="1947680" y="1902988"/>
                </a:lnTo>
                <a:lnTo>
                  <a:pt x="1994940" y="1842184"/>
                </a:lnTo>
                <a:lnTo>
                  <a:pt x="2042200" y="1902988"/>
                </a:lnTo>
                <a:lnTo>
                  <a:pt x="2118002" y="1902988"/>
                </a:lnTo>
                <a:lnTo>
                  <a:pt x="2101134" y="1978809"/>
                </a:lnTo>
                <a:lnTo>
                  <a:pt x="2148394" y="2039610"/>
                </a:lnTo>
                <a:lnTo>
                  <a:pt x="2195655" y="1978809"/>
                </a:lnTo>
                <a:lnTo>
                  <a:pt x="2178789" y="1902988"/>
                </a:lnTo>
                <a:lnTo>
                  <a:pt x="2254591" y="1902988"/>
                </a:lnTo>
                <a:lnTo>
                  <a:pt x="2301849" y="1842184"/>
                </a:lnTo>
                <a:lnTo>
                  <a:pt x="2349112" y="1902988"/>
                </a:lnTo>
                <a:lnTo>
                  <a:pt x="2424913" y="1902988"/>
                </a:lnTo>
                <a:lnTo>
                  <a:pt x="2408046" y="1978809"/>
                </a:lnTo>
                <a:lnTo>
                  <a:pt x="2455305" y="2039610"/>
                </a:lnTo>
                <a:lnTo>
                  <a:pt x="2502567" y="1978809"/>
                </a:lnTo>
                <a:lnTo>
                  <a:pt x="2485702" y="1902988"/>
                </a:lnTo>
                <a:lnTo>
                  <a:pt x="2561500" y="1902988"/>
                </a:lnTo>
                <a:lnTo>
                  <a:pt x="2608763" y="1842184"/>
                </a:lnTo>
                <a:lnTo>
                  <a:pt x="2656019" y="1902988"/>
                </a:lnTo>
                <a:lnTo>
                  <a:pt x="2731823" y="1902988"/>
                </a:lnTo>
                <a:lnTo>
                  <a:pt x="2714955" y="1978809"/>
                </a:lnTo>
                <a:lnTo>
                  <a:pt x="2762218" y="2039610"/>
                </a:lnTo>
                <a:lnTo>
                  <a:pt x="2809481" y="1978809"/>
                </a:lnTo>
                <a:lnTo>
                  <a:pt x="2792613" y="1902988"/>
                </a:lnTo>
                <a:lnTo>
                  <a:pt x="2868416" y="1902988"/>
                </a:lnTo>
                <a:lnTo>
                  <a:pt x="2915676" y="1842184"/>
                </a:lnTo>
                <a:lnTo>
                  <a:pt x="2962936" y="1902988"/>
                </a:lnTo>
                <a:lnTo>
                  <a:pt x="3038736" y="1902988"/>
                </a:lnTo>
                <a:lnTo>
                  <a:pt x="3021870" y="1978809"/>
                </a:lnTo>
                <a:lnTo>
                  <a:pt x="3069132" y="2039612"/>
                </a:lnTo>
                <a:lnTo>
                  <a:pt x="3000837" y="2073355"/>
                </a:lnTo>
                <a:lnTo>
                  <a:pt x="2983969" y="2149177"/>
                </a:lnTo>
                <a:lnTo>
                  <a:pt x="2915676" y="2115433"/>
                </a:lnTo>
                <a:lnTo>
                  <a:pt x="2847381" y="2149177"/>
                </a:lnTo>
                <a:lnTo>
                  <a:pt x="2830515" y="2073355"/>
                </a:lnTo>
                <a:lnTo>
                  <a:pt x="2762218" y="2039612"/>
                </a:lnTo>
                <a:lnTo>
                  <a:pt x="2693919" y="2073355"/>
                </a:lnTo>
                <a:lnTo>
                  <a:pt x="2677056" y="2149177"/>
                </a:lnTo>
                <a:lnTo>
                  <a:pt x="2608763" y="2115433"/>
                </a:lnTo>
                <a:lnTo>
                  <a:pt x="2540469" y="2149177"/>
                </a:lnTo>
                <a:lnTo>
                  <a:pt x="2523602" y="2073355"/>
                </a:lnTo>
                <a:lnTo>
                  <a:pt x="2455305" y="2039612"/>
                </a:lnTo>
                <a:lnTo>
                  <a:pt x="2387013" y="2073355"/>
                </a:lnTo>
                <a:lnTo>
                  <a:pt x="2370146" y="2149177"/>
                </a:lnTo>
                <a:lnTo>
                  <a:pt x="2301849" y="2115433"/>
                </a:lnTo>
                <a:lnTo>
                  <a:pt x="2233557" y="2149177"/>
                </a:lnTo>
                <a:lnTo>
                  <a:pt x="2216690" y="2073355"/>
                </a:lnTo>
                <a:lnTo>
                  <a:pt x="2148394" y="2039612"/>
                </a:lnTo>
                <a:lnTo>
                  <a:pt x="2080101" y="2073355"/>
                </a:lnTo>
                <a:lnTo>
                  <a:pt x="2063234" y="2149177"/>
                </a:lnTo>
                <a:lnTo>
                  <a:pt x="1994940" y="2115433"/>
                </a:lnTo>
                <a:lnTo>
                  <a:pt x="1926653" y="2149177"/>
                </a:lnTo>
                <a:lnTo>
                  <a:pt x="1909784" y="2073355"/>
                </a:lnTo>
                <a:lnTo>
                  <a:pt x="1841490" y="2039612"/>
                </a:lnTo>
                <a:lnTo>
                  <a:pt x="1773194" y="2073355"/>
                </a:lnTo>
                <a:lnTo>
                  <a:pt x="1756326" y="2149177"/>
                </a:lnTo>
                <a:lnTo>
                  <a:pt x="1688033" y="2115433"/>
                </a:lnTo>
                <a:lnTo>
                  <a:pt x="1619739" y="2149177"/>
                </a:lnTo>
                <a:lnTo>
                  <a:pt x="1602871" y="2073355"/>
                </a:lnTo>
                <a:lnTo>
                  <a:pt x="1534576" y="2039612"/>
                </a:lnTo>
                <a:lnTo>
                  <a:pt x="1466280" y="2073355"/>
                </a:lnTo>
                <a:lnTo>
                  <a:pt x="1449413" y="2149177"/>
                </a:lnTo>
                <a:lnTo>
                  <a:pt x="1381120" y="2115433"/>
                </a:lnTo>
                <a:lnTo>
                  <a:pt x="1312816" y="2149177"/>
                </a:lnTo>
                <a:lnTo>
                  <a:pt x="1295948" y="2073355"/>
                </a:lnTo>
                <a:lnTo>
                  <a:pt x="1227653" y="2039612"/>
                </a:lnTo>
                <a:lnTo>
                  <a:pt x="1274915" y="1978809"/>
                </a:lnTo>
                <a:lnTo>
                  <a:pt x="1258048" y="1902988"/>
                </a:lnTo>
                <a:lnTo>
                  <a:pt x="1333860" y="1902988"/>
                </a:lnTo>
                <a:close/>
                <a:moveTo>
                  <a:pt x="153470" y="1842184"/>
                </a:moveTo>
                <a:lnTo>
                  <a:pt x="200730" y="1902988"/>
                </a:lnTo>
                <a:lnTo>
                  <a:pt x="276530" y="1902988"/>
                </a:lnTo>
                <a:lnTo>
                  <a:pt x="259663" y="1978809"/>
                </a:lnTo>
                <a:lnTo>
                  <a:pt x="306925" y="2039612"/>
                </a:lnTo>
                <a:lnTo>
                  <a:pt x="238630" y="2073355"/>
                </a:lnTo>
                <a:lnTo>
                  <a:pt x="221762" y="2149177"/>
                </a:lnTo>
                <a:lnTo>
                  <a:pt x="153470" y="2115433"/>
                </a:lnTo>
                <a:lnTo>
                  <a:pt x="85176" y="2149177"/>
                </a:lnTo>
                <a:lnTo>
                  <a:pt x="68308" y="2073355"/>
                </a:lnTo>
                <a:lnTo>
                  <a:pt x="13" y="2039612"/>
                </a:lnTo>
                <a:lnTo>
                  <a:pt x="47275" y="1978809"/>
                </a:lnTo>
                <a:lnTo>
                  <a:pt x="30408" y="1902988"/>
                </a:lnTo>
                <a:lnTo>
                  <a:pt x="106209" y="1902988"/>
                </a:lnTo>
                <a:close/>
                <a:moveTo>
                  <a:pt x="13657497" y="1535193"/>
                </a:moveTo>
                <a:lnTo>
                  <a:pt x="13704757" y="1595997"/>
                </a:lnTo>
                <a:lnTo>
                  <a:pt x="13780558" y="1595997"/>
                </a:lnTo>
                <a:lnTo>
                  <a:pt x="13763691" y="1671818"/>
                </a:lnTo>
                <a:lnTo>
                  <a:pt x="13810952" y="1732620"/>
                </a:lnTo>
                <a:lnTo>
                  <a:pt x="13858213" y="1671818"/>
                </a:lnTo>
                <a:lnTo>
                  <a:pt x="13841346" y="1595997"/>
                </a:lnTo>
                <a:lnTo>
                  <a:pt x="13917147" y="1595997"/>
                </a:lnTo>
                <a:lnTo>
                  <a:pt x="13964408" y="1535193"/>
                </a:lnTo>
                <a:lnTo>
                  <a:pt x="14011668" y="1595997"/>
                </a:lnTo>
                <a:lnTo>
                  <a:pt x="14087469" y="1595997"/>
                </a:lnTo>
                <a:lnTo>
                  <a:pt x="14070602" y="1671818"/>
                </a:lnTo>
                <a:lnTo>
                  <a:pt x="14117863" y="1732620"/>
                </a:lnTo>
                <a:lnTo>
                  <a:pt x="14165124" y="1671818"/>
                </a:lnTo>
                <a:lnTo>
                  <a:pt x="14148257" y="1595997"/>
                </a:lnTo>
                <a:lnTo>
                  <a:pt x="14224058" y="1595997"/>
                </a:lnTo>
                <a:lnTo>
                  <a:pt x="14271319" y="1535193"/>
                </a:lnTo>
                <a:lnTo>
                  <a:pt x="14318579" y="1595997"/>
                </a:lnTo>
                <a:lnTo>
                  <a:pt x="14394380" y="1595997"/>
                </a:lnTo>
                <a:lnTo>
                  <a:pt x="14377513" y="1671818"/>
                </a:lnTo>
                <a:lnTo>
                  <a:pt x="14424775" y="1732621"/>
                </a:lnTo>
                <a:lnTo>
                  <a:pt x="14356480" y="1766364"/>
                </a:lnTo>
                <a:lnTo>
                  <a:pt x="14339612" y="1842186"/>
                </a:lnTo>
                <a:lnTo>
                  <a:pt x="14271319" y="1808442"/>
                </a:lnTo>
                <a:lnTo>
                  <a:pt x="14203025" y="1842186"/>
                </a:lnTo>
                <a:lnTo>
                  <a:pt x="14186157" y="1766364"/>
                </a:lnTo>
                <a:lnTo>
                  <a:pt x="14117863" y="1732621"/>
                </a:lnTo>
                <a:lnTo>
                  <a:pt x="14049569" y="1766364"/>
                </a:lnTo>
                <a:lnTo>
                  <a:pt x="14032701" y="1842186"/>
                </a:lnTo>
                <a:lnTo>
                  <a:pt x="13964408" y="1808442"/>
                </a:lnTo>
                <a:lnTo>
                  <a:pt x="13896114" y="1842186"/>
                </a:lnTo>
                <a:lnTo>
                  <a:pt x="13879246" y="1766364"/>
                </a:lnTo>
                <a:lnTo>
                  <a:pt x="13810952" y="1732621"/>
                </a:lnTo>
                <a:lnTo>
                  <a:pt x="13742658" y="1766364"/>
                </a:lnTo>
                <a:lnTo>
                  <a:pt x="13725790" y="1842186"/>
                </a:lnTo>
                <a:lnTo>
                  <a:pt x="13657497" y="1808442"/>
                </a:lnTo>
                <a:lnTo>
                  <a:pt x="13589203" y="1842186"/>
                </a:lnTo>
                <a:lnTo>
                  <a:pt x="13572335" y="1766364"/>
                </a:lnTo>
                <a:lnTo>
                  <a:pt x="13504040" y="1732621"/>
                </a:lnTo>
                <a:lnTo>
                  <a:pt x="13551302" y="1671818"/>
                </a:lnTo>
                <a:lnTo>
                  <a:pt x="13534435" y="1595997"/>
                </a:lnTo>
                <a:lnTo>
                  <a:pt x="13610236" y="1595997"/>
                </a:lnTo>
                <a:close/>
                <a:moveTo>
                  <a:pt x="8440013" y="1535159"/>
                </a:moveTo>
                <a:lnTo>
                  <a:pt x="8487273" y="1595963"/>
                </a:lnTo>
                <a:lnTo>
                  <a:pt x="8563074" y="1595963"/>
                </a:lnTo>
                <a:lnTo>
                  <a:pt x="8546207" y="1671784"/>
                </a:lnTo>
                <a:lnTo>
                  <a:pt x="8593468" y="1732586"/>
                </a:lnTo>
                <a:lnTo>
                  <a:pt x="8640729" y="1671784"/>
                </a:lnTo>
                <a:lnTo>
                  <a:pt x="8623862" y="1595963"/>
                </a:lnTo>
                <a:lnTo>
                  <a:pt x="8699663" y="1595963"/>
                </a:lnTo>
                <a:lnTo>
                  <a:pt x="8746924" y="1535159"/>
                </a:lnTo>
                <a:lnTo>
                  <a:pt x="8794184" y="1595963"/>
                </a:lnTo>
                <a:lnTo>
                  <a:pt x="8869985" y="1595963"/>
                </a:lnTo>
                <a:lnTo>
                  <a:pt x="8853118" y="1671784"/>
                </a:lnTo>
                <a:lnTo>
                  <a:pt x="8900379" y="1732585"/>
                </a:lnTo>
                <a:lnTo>
                  <a:pt x="8947640" y="1671784"/>
                </a:lnTo>
                <a:lnTo>
                  <a:pt x="8930773" y="1595963"/>
                </a:lnTo>
                <a:lnTo>
                  <a:pt x="9006574" y="1595963"/>
                </a:lnTo>
                <a:lnTo>
                  <a:pt x="9053835" y="1535159"/>
                </a:lnTo>
                <a:lnTo>
                  <a:pt x="9101095" y="1595963"/>
                </a:lnTo>
                <a:lnTo>
                  <a:pt x="9176896" y="1595963"/>
                </a:lnTo>
                <a:lnTo>
                  <a:pt x="9160029" y="1671784"/>
                </a:lnTo>
                <a:lnTo>
                  <a:pt x="9207290" y="1732586"/>
                </a:lnTo>
                <a:lnTo>
                  <a:pt x="9254551" y="1671784"/>
                </a:lnTo>
                <a:lnTo>
                  <a:pt x="9237684" y="1595963"/>
                </a:lnTo>
                <a:lnTo>
                  <a:pt x="9313485" y="1595963"/>
                </a:lnTo>
                <a:lnTo>
                  <a:pt x="9360746" y="1535159"/>
                </a:lnTo>
                <a:lnTo>
                  <a:pt x="9408006" y="1595963"/>
                </a:lnTo>
                <a:lnTo>
                  <a:pt x="9483807" y="1595963"/>
                </a:lnTo>
                <a:lnTo>
                  <a:pt x="9466940" y="1671784"/>
                </a:lnTo>
                <a:lnTo>
                  <a:pt x="9514201" y="1732585"/>
                </a:lnTo>
                <a:lnTo>
                  <a:pt x="9561461" y="1671784"/>
                </a:lnTo>
                <a:lnTo>
                  <a:pt x="9544594" y="1595963"/>
                </a:lnTo>
                <a:lnTo>
                  <a:pt x="9620395" y="1595963"/>
                </a:lnTo>
                <a:lnTo>
                  <a:pt x="9667656" y="1535159"/>
                </a:lnTo>
                <a:lnTo>
                  <a:pt x="9714916" y="1595963"/>
                </a:lnTo>
                <a:lnTo>
                  <a:pt x="9790717" y="1595963"/>
                </a:lnTo>
                <a:lnTo>
                  <a:pt x="9773850" y="1671784"/>
                </a:lnTo>
                <a:lnTo>
                  <a:pt x="9821111" y="1732585"/>
                </a:lnTo>
                <a:lnTo>
                  <a:pt x="9868372" y="1671784"/>
                </a:lnTo>
                <a:lnTo>
                  <a:pt x="9851505" y="1595963"/>
                </a:lnTo>
                <a:lnTo>
                  <a:pt x="9927306" y="1595963"/>
                </a:lnTo>
                <a:lnTo>
                  <a:pt x="9974567" y="1535159"/>
                </a:lnTo>
                <a:lnTo>
                  <a:pt x="10021827" y="1595963"/>
                </a:lnTo>
                <a:lnTo>
                  <a:pt x="10097628" y="1595963"/>
                </a:lnTo>
                <a:lnTo>
                  <a:pt x="10080761" y="1671784"/>
                </a:lnTo>
                <a:lnTo>
                  <a:pt x="10128022" y="1732586"/>
                </a:lnTo>
                <a:lnTo>
                  <a:pt x="10175283" y="1671784"/>
                </a:lnTo>
                <a:lnTo>
                  <a:pt x="10158416" y="1595963"/>
                </a:lnTo>
                <a:lnTo>
                  <a:pt x="10234217" y="1595963"/>
                </a:lnTo>
                <a:lnTo>
                  <a:pt x="10281478" y="1535159"/>
                </a:lnTo>
                <a:lnTo>
                  <a:pt x="10328738" y="1595963"/>
                </a:lnTo>
                <a:lnTo>
                  <a:pt x="10404539" y="1595963"/>
                </a:lnTo>
                <a:lnTo>
                  <a:pt x="10387672" y="1671784"/>
                </a:lnTo>
                <a:lnTo>
                  <a:pt x="10434933" y="1732585"/>
                </a:lnTo>
                <a:lnTo>
                  <a:pt x="10482194" y="1671784"/>
                </a:lnTo>
                <a:lnTo>
                  <a:pt x="10465327" y="1595963"/>
                </a:lnTo>
                <a:lnTo>
                  <a:pt x="10541128" y="1595963"/>
                </a:lnTo>
                <a:lnTo>
                  <a:pt x="10588389" y="1535159"/>
                </a:lnTo>
                <a:lnTo>
                  <a:pt x="10635649" y="1595963"/>
                </a:lnTo>
                <a:lnTo>
                  <a:pt x="10711450" y="1595963"/>
                </a:lnTo>
                <a:lnTo>
                  <a:pt x="10694583" y="1671784"/>
                </a:lnTo>
                <a:lnTo>
                  <a:pt x="10741844" y="1732585"/>
                </a:lnTo>
                <a:lnTo>
                  <a:pt x="10789105" y="1671784"/>
                </a:lnTo>
                <a:lnTo>
                  <a:pt x="10772238" y="1595963"/>
                </a:lnTo>
                <a:lnTo>
                  <a:pt x="10848039" y="1595963"/>
                </a:lnTo>
                <a:lnTo>
                  <a:pt x="10895300" y="1535159"/>
                </a:lnTo>
                <a:lnTo>
                  <a:pt x="10942560" y="1595963"/>
                </a:lnTo>
                <a:lnTo>
                  <a:pt x="11018361" y="1595963"/>
                </a:lnTo>
                <a:lnTo>
                  <a:pt x="11001494" y="1671784"/>
                </a:lnTo>
                <a:lnTo>
                  <a:pt x="11048755" y="1732586"/>
                </a:lnTo>
                <a:lnTo>
                  <a:pt x="11096016" y="1671784"/>
                </a:lnTo>
                <a:lnTo>
                  <a:pt x="11079149" y="1595963"/>
                </a:lnTo>
                <a:lnTo>
                  <a:pt x="11154950" y="1595963"/>
                </a:lnTo>
                <a:lnTo>
                  <a:pt x="11202211" y="1535159"/>
                </a:lnTo>
                <a:lnTo>
                  <a:pt x="11249471" y="1595963"/>
                </a:lnTo>
                <a:lnTo>
                  <a:pt x="11325272" y="1595963"/>
                </a:lnTo>
                <a:lnTo>
                  <a:pt x="11308405" y="1671784"/>
                </a:lnTo>
                <a:lnTo>
                  <a:pt x="11355666" y="1732585"/>
                </a:lnTo>
                <a:lnTo>
                  <a:pt x="11402926" y="1671784"/>
                </a:lnTo>
                <a:lnTo>
                  <a:pt x="11386059" y="1595963"/>
                </a:lnTo>
                <a:lnTo>
                  <a:pt x="11461860" y="1595963"/>
                </a:lnTo>
                <a:lnTo>
                  <a:pt x="11509121" y="1535159"/>
                </a:lnTo>
                <a:lnTo>
                  <a:pt x="11556381" y="1595963"/>
                </a:lnTo>
                <a:lnTo>
                  <a:pt x="11632182" y="1595963"/>
                </a:lnTo>
                <a:lnTo>
                  <a:pt x="11615315" y="1671784"/>
                </a:lnTo>
                <a:lnTo>
                  <a:pt x="11662576" y="1732585"/>
                </a:lnTo>
                <a:lnTo>
                  <a:pt x="11709837" y="1671784"/>
                </a:lnTo>
                <a:lnTo>
                  <a:pt x="11692970" y="1595963"/>
                </a:lnTo>
                <a:lnTo>
                  <a:pt x="11768771" y="1595963"/>
                </a:lnTo>
                <a:lnTo>
                  <a:pt x="11816032" y="1535159"/>
                </a:lnTo>
                <a:lnTo>
                  <a:pt x="11863292" y="1595963"/>
                </a:lnTo>
                <a:lnTo>
                  <a:pt x="11939093" y="1595963"/>
                </a:lnTo>
                <a:lnTo>
                  <a:pt x="11922226" y="1671784"/>
                </a:lnTo>
                <a:lnTo>
                  <a:pt x="11969487" y="1732585"/>
                </a:lnTo>
                <a:lnTo>
                  <a:pt x="12016748" y="1671784"/>
                </a:lnTo>
                <a:lnTo>
                  <a:pt x="11999881" y="1595963"/>
                </a:lnTo>
                <a:lnTo>
                  <a:pt x="12075682" y="1595963"/>
                </a:lnTo>
                <a:lnTo>
                  <a:pt x="12122943" y="1535159"/>
                </a:lnTo>
                <a:lnTo>
                  <a:pt x="12170203" y="1595963"/>
                </a:lnTo>
                <a:lnTo>
                  <a:pt x="12246004" y="1595963"/>
                </a:lnTo>
                <a:lnTo>
                  <a:pt x="12229137" y="1671784"/>
                </a:lnTo>
                <a:lnTo>
                  <a:pt x="12276398" y="1732585"/>
                </a:lnTo>
                <a:lnTo>
                  <a:pt x="12323659" y="1671784"/>
                </a:lnTo>
                <a:lnTo>
                  <a:pt x="12306792" y="1595963"/>
                </a:lnTo>
                <a:lnTo>
                  <a:pt x="12382593" y="1595963"/>
                </a:lnTo>
                <a:lnTo>
                  <a:pt x="12429854" y="1535159"/>
                </a:lnTo>
                <a:lnTo>
                  <a:pt x="12477114" y="1595963"/>
                </a:lnTo>
                <a:lnTo>
                  <a:pt x="12552915" y="1595963"/>
                </a:lnTo>
                <a:lnTo>
                  <a:pt x="12536048" y="1671784"/>
                </a:lnTo>
                <a:lnTo>
                  <a:pt x="12583309" y="1732585"/>
                </a:lnTo>
                <a:lnTo>
                  <a:pt x="12630570" y="1671784"/>
                </a:lnTo>
                <a:lnTo>
                  <a:pt x="12613703" y="1595963"/>
                </a:lnTo>
                <a:lnTo>
                  <a:pt x="12689504" y="1595963"/>
                </a:lnTo>
                <a:lnTo>
                  <a:pt x="12736765" y="1535159"/>
                </a:lnTo>
                <a:lnTo>
                  <a:pt x="12784025" y="1595963"/>
                </a:lnTo>
                <a:lnTo>
                  <a:pt x="12859826" y="1595963"/>
                </a:lnTo>
                <a:lnTo>
                  <a:pt x="12842959" y="1671784"/>
                </a:lnTo>
                <a:lnTo>
                  <a:pt x="12890220" y="1732585"/>
                </a:lnTo>
                <a:lnTo>
                  <a:pt x="12937481" y="1671784"/>
                </a:lnTo>
                <a:lnTo>
                  <a:pt x="12920614" y="1595963"/>
                </a:lnTo>
                <a:lnTo>
                  <a:pt x="12996415" y="1595963"/>
                </a:lnTo>
                <a:lnTo>
                  <a:pt x="13043676" y="1535159"/>
                </a:lnTo>
                <a:lnTo>
                  <a:pt x="13090936" y="1595963"/>
                </a:lnTo>
                <a:lnTo>
                  <a:pt x="13166737" y="1595963"/>
                </a:lnTo>
                <a:lnTo>
                  <a:pt x="13149870" y="1671784"/>
                </a:lnTo>
                <a:lnTo>
                  <a:pt x="13197131" y="1732586"/>
                </a:lnTo>
                <a:lnTo>
                  <a:pt x="13244392" y="1671784"/>
                </a:lnTo>
                <a:lnTo>
                  <a:pt x="13227525" y="1595963"/>
                </a:lnTo>
                <a:lnTo>
                  <a:pt x="13303326" y="1595963"/>
                </a:lnTo>
                <a:lnTo>
                  <a:pt x="13350587" y="1535159"/>
                </a:lnTo>
                <a:lnTo>
                  <a:pt x="13397847" y="1595963"/>
                </a:lnTo>
                <a:lnTo>
                  <a:pt x="13473648" y="1595963"/>
                </a:lnTo>
                <a:lnTo>
                  <a:pt x="13456781" y="1671784"/>
                </a:lnTo>
                <a:lnTo>
                  <a:pt x="13504043" y="1732587"/>
                </a:lnTo>
                <a:lnTo>
                  <a:pt x="13435748" y="1766330"/>
                </a:lnTo>
                <a:lnTo>
                  <a:pt x="13418880" y="1842152"/>
                </a:lnTo>
                <a:lnTo>
                  <a:pt x="13350587" y="1808408"/>
                </a:lnTo>
                <a:lnTo>
                  <a:pt x="13282293" y="1842152"/>
                </a:lnTo>
                <a:lnTo>
                  <a:pt x="13265425" y="1766330"/>
                </a:lnTo>
                <a:lnTo>
                  <a:pt x="13197131" y="1732587"/>
                </a:lnTo>
                <a:lnTo>
                  <a:pt x="13128837" y="1766330"/>
                </a:lnTo>
                <a:lnTo>
                  <a:pt x="13111969" y="1842152"/>
                </a:lnTo>
                <a:lnTo>
                  <a:pt x="13043676" y="1808408"/>
                </a:lnTo>
                <a:lnTo>
                  <a:pt x="12975382" y="1842152"/>
                </a:lnTo>
                <a:lnTo>
                  <a:pt x="12958514" y="1766330"/>
                </a:lnTo>
                <a:lnTo>
                  <a:pt x="12890220" y="1732587"/>
                </a:lnTo>
                <a:lnTo>
                  <a:pt x="12821926" y="1766330"/>
                </a:lnTo>
                <a:lnTo>
                  <a:pt x="12805058" y="1842152"/>
                </a:lnTo>
                <a:lnTo>
                  <a:pt x="12736765" y="1808408"/>
                </a:lnTo>
                <a:lnTo>
                  <a:pt x="12668471" y="1842152"/>
                </a:lnTo>
                <a:lnTo>
                  <a:pt x="12651603" y="1766330"/>
                </a:lnTo>
                <a:lnTo>
                  <a:pt x="12583309" y="1732587"/>
                </a:lnTo>
                <a:lnTo>
                  <a:pt x="12515015" y="1766330"/>
                </a:lnTo>
                <a:lnTo>
                  <a:pt x="12498147" y="1842152"/>
                </a:lnTo>
                <a:lnTo>
                  <a:pt x="12429854" y="1808408"/>
                </a:lnTo>
                <a:lnTo>
                  <a:pt x="12361560" y="1842152"/>
                </a:lnTo>
                <a:lnTo>
                  <a:pt x="12344692" y="1766330"/>
                </a:lnTo>
                <a:lnTo>
                  <a:pt x="12276398" y="1732587"/>
                </a:lnTo>
                <a:lnTo>
                  <a:pt x="12208104" y="1766330"/>
                </a:lnTo>
                <a:lnTo>
                  <a:pt x="12191236" y="1842152"/>
                </a:lnTo>
                <a:lnTo>
                  <a:pt x="12122943" y="1808408"/>
                </a:lnTo>
                <a:lnTo>
                  <a:pt x="12054649" y="1842152"/>
                </a:lnTo>
                <a:lnTo>
                  <a:pt x="12037781" y="1766330"/>
                </a:lnTo>
                <a:lnTo>
                  <a:pt x="11969487" y="1732587"/>
                </a:lnTo>
                <a:lnTo>
                  <a:pt x="11901193" y="1766330"/>
                </a:lnTo>
                <a:lnTo>
                  <a:pt x="11884325" y="1842152"/>
                </a:lnTo>
                <a:lnTo>
                  <a:pt x="11816032" y="1808408"/>
                </a:lnTo>
                <a:lnTo>
                  <a:pt x="11747738" y="1842152"/>
                </a:lnTo>
                <a:lnTo>
                  <a:pt x="11730870" y="1766330"/>
                </a:lnTo>
                <a:lnTo>
                  <a:pt x="11662576" y="1732587"/>
                </a:lnTo>
                <a:lnTo>
                  <a:pt x="11594282" y="1766330"/>
                </a:lnTo>
                <a:lnTo>
                  <a:pt x="11577414" y="1842152"/>
                </a:lnTo>
                <a:lnTo>
                  <a:pt x="11509121" y="1808408"/>
                </a:lnTo>
                <a:lnTo>
                  <a:pt x="11440827" y="1842152"/>
                </a:lnTo>
                <a:lnTo>
                  <a:pt x="11423959" y="1766330"/>
                </a:lnTo>
                <a:lnTo>
                  <a:pt x="11355666" y="1732588"/>
                </a:lnTo>
                <a:lnTo>
                  <a:pt x="11287372" y="1766330"/>
                </a:lnTo>
                <a:lnTo>
                  <a:pt x="11270504" y="1842152"/>
                </a:lnTo>
                <a:lnTo>
                  <a:pt x="11202211" y="1808408"/>
                </a:lnTo>
                <a:lnTo>
                  <a:pt x="11133917" y="1842152"/>
                </a:lnTo>
                <a:lnTo>
                  <a:pt x="11117049" y="1766330"/>
                </a:lnTo>
                <a:lnTo>
                  <a:pt x="11048755" y="1732587"/>
                </a:lnTo>
                <a:lnTo>
                  <a:pt x="10980461" y="1766330"/>
                </a:lnTo>
                <a:lnTo>
                  <a:pt x="10963593" y="1842152"/>
                </a:lnTo>
                <a:lnTo>
                  <a:pt x="10895300" y="1808408"/>
                </a:lnTo>
                <a:lnTo>
                  <a:pt x="10827006" y="1842152"/>
                </a:lnTo>
                <a:lnTo>
                  <a:pt x="10810138" y="1766330"/>
                </a:lnTo>
                <a:lnTo>
                  <a:pt x="10741844" y="1732587"/>
                </a:lnTo>
                <a:lnTo>
                  <a:pt x="10673550" y="1766330"/>
                </a:lnTo>
                <a:lnTo>
                  <a:pt x="10656682" y="1842152"/>
                </a:lnTo>
                <a:lnTo>
                  <a:pt x="10588389" y="1808408"/>
                </a:lnTo>
                <a:lnTo>
                  <a:pt x="10520095" y="1842152"/>
                </a:lnTo>
                <a:lnTo>
                  <a:pt x="10503227" y="1766330"/>
                </a:lnTo>
                <a:lnTo>
                  <a:pt x="10434933" y="1732587"/>
                </a:lnTo>
                <a:lnTo>
                  <a:pt x="10366639" y="1766330"/>
                </a:lnTo>
                <a:lnTo>
                  <a:pt x="10349771" y="1842152"/>
                </a:lnTo>
                <a:lnTo>
                  <a:pt x="10281478" y="1808408"/>
                </a:lnTo>
                <a:lnTo>
                  <a:pt x="10213184" y="1842152"/>
                </a:lnTo>
                <a:lnTo>
                  <a:pt x="10196316" y="1766330"/>
                </a:lnTo>
                <a:lnTo>
                  <a:pt x="10128022" y="1732587"/>
                </a:lnTo>
                <a:lnTo>
                  <a:pt x="10059728" y="1766330"/>
                </a:lnTo>
                <a:lnTo>
                  <a:pt x="10042860" y="1842152"/>
                </a:lnTo>
                <a:lnTo>
                  <a:pt x="9974567" y="1808408"/>
                </a:lnTo>
                <a:lnTo>
                  <a:pt x="9906273" y="1842152"/>
                </a:lnTo>
                <a:lnTo>
                  <a:pt x="9889405" y="1766330"/>
                </a:lnTo>
                <a:lnTo>
                  <a:pt x="9821111" y="1732587"/>
                </a:lnTo>
                <a:lnTo>
                  <a:pt x="9752817" y="1766330"/>
                </a:lnTo>
                <a:lnTo>
                  <a:pt x="9735949" y="1842152"/>
                </a:lnTo>
                <a:lnTo>
                  <a:pt x="9667656" y="1808408"/>
                </a:lnTo>
                <a:lnTo>
                  <a:pt x="9599362" y="1842152"/>
                </a:lnTo>
                <a:lnTo>
                  <a:pt x="9582494" y="1766330"/>
                </a:lnTo>
                <a:lnTo>
                  <a:pt x="9514201" y="1732588"/>
                </a:lnTo>
                <a:lnTo>
                  <a:pt x="9445907" y="1766330"/>
                </a:lnTo>
                <a:lnTo>
                  <a:pt x="9429039" y="1842152"/>
                </a:lnTo>
                <a:lnTo>
                  <a:pt x="9360746" y="1808408"/>
                </a:lnTo>
                <a:lnTo>
                  <a:pt x="9292452" y="1842152"/>
                </a:lnTo>
                <a:lnTo>
                  <a:pt x="9275584" y="1766330"/>
                </a:lnTo>
                <a:lnTo>
                  <a:pt x="9207290" y="1732587"/>
                </a:lnTo>
                <a:lnTo>
                  <a:pt x="9138996" y="1766330"/>
                </a:lnTo>
                <a:lnTo>
                  <a:pt x="9122128" y="1842152"/>
                </a:lnTo>
                <a:lnTo>
                  <a:pt x="9053835" y="1808408"/>
                </a:lnTo>
                <a:lnTo>
                  <a:pt x="8985541" y="1842152"/>
                </a:lnTo>
                <a:lnTo>
                  <a:pt x="8968673" y="1766330"/>
                </a:lnTo>
                <a:lnTo>
                  <a:pt x="8900379" y="1732587"/>
                </a:lnTo>
                <a:lnTo>
                  <a:pt x="8832085" y="1766330"/>
                </a:lnTo>
                <a:lnTo>
                  <a:pt x="8815217" y="1842152"/>
                </a:lnTo>
                <a:lnTo>
                  <a:pt x="8746924" y="1808408"/>
                </a:lnTo>
                <a:lnTo>
                  <a:pt x="8678630" y="1842152"/>
                </a:lnTo>
                <a:lnTo>
                  <a:pt x="8661762" y="1766330"/>
                </a:lnTo>
                <a:lnTo>
                  <a:pt x="8593468" y="1732587"/>
                </a:lnTo>
                <a:lnTo>
                  <a:pt x="8525174" y="1766330"/>
                </a:lnTo>
                <a:lnTo>
                  <a:pt x="8508306" y="1842152"/>
                </a:lnTo>
                <a:lnTo>
                  <a:pt x="8440013" y="1808408"/>
                </a:lnTo>
                <a:lnTo>
                  <a:pt x="8371719" y="1842152"/>
                </a:lnTo>
                <a:lnTo>
                  <a:pt x="8354851" y="1766330"/>
                </a:lnTo>
                <a:lnTo>
                  <a:pt x="8286556" y="1732587"/>
                </a:lnTo>
                <a:lnTo>
                  <a:pt x="8333818" y="1671784"/>
                </a:lnTo>
                <a:lnTo>
                  <a:pt x="8316951" y="1595963"/>
                </a:lnTo>
                <a:lnTo>
                  <a:pt x="8392752" y="1595963"/>
                </a:lnTo>
                <a:close/>
                <a:moveTo>
                  <a:pt x="7519280" y="1535159"/>
                </a:moveTo>
                <a:lnTo>
                  <a:pt x="7566540" y="1595963"/>
                </a:lnTo>
                <a:lnTo>
                  <a:pt x="7642341" y="1595963"/>
                </a:lnTo>
                <a:lnTo>
                  <a:pt x="7625474" y="1671784"/>
                </a:lnTo>
                <a:lnTo>
                  <a:pt x="7672735" y="1732586"/>
                </a:lnTo>
                <a:lnTo>
                  <a:pt x="7719996" y="1671784"/>
                </a:lnTo>
                <a:lnTo>
                  <a:pt x="7703129" y="1595963"/>
                </a:lnTo>
                <a:lnTo>
                  <a:pt x="7778930" y="1595963"/>
                </a:lnTo>
                <a:lnTo>
                  <a:pt x="7826191" y="1535159"/>
                </a:lnTo>
                <a:lnTo>
                  <a:pt x="7873451" y="1595963"/>
                </a:lnTo>
                <a:lnTo>
                  <a:pt x="7949252" y="1595963"/>
                </a:lnTo>
                <a:lnTo>
                  <a:pt x="7932385" y="1671784"/>
                </a:lnTo>
                <a:lnTo>
                  <a:pt x="7979647" y="1732587"/>
                </a:lnTo>
                <a:lnTo>
                  <a:pt x="7911352" y="1766330"/>
                </a:lnTo>
                <a:lnTo>
                  <a:pt x="7894484" y="1842152"/>
                </a:lnTo>
                <a:lnTo>
                  <a:pt x="7826191" y="1808408"/>
                </a:lnTo>
                <a:lnTo>
                  <a:pt x="7757897" y="1842152"/>
                </a:lnTo>
                <a:lnTo>
                  <a:pt x="7741029" y="1766330"/>
                </a:lnTo>
                <a:lnTo>
                  <a:pt x="7672735" y="1732587"/>
                </a:lnTo>
                <a:lnTo>
                  <a:pt x="7604441" y="1766330"/>
                </a:lnTo>
                <a:lnTo>
                  <a:pt x="7587573" y="1842152"/>
                </a:lnTo>
                <a:lnTo>
                  <a:pt x="7519280" y="1808408"/>
                </a:lnTo>
                <a:lnTo>
                  <a:pt x="7450986" y="1842152"/>
                </a:lnTo>
                <a:lnTo>
                  <a:pt x="7434118" y="1766330"/>
                </a:lnTo>
                <a:lnTo>
                  <a:pt x="7365823" y="1732587"/>
                </a:lnTo>
                <a:lnTo>
                  <a:pt x="7413085" y="1671784"/>
                </a:lnTo>
                <a:lnTo>
                  <a:pt x="7396218" y="1595963"/>
                </a:lnTo>
                <a:lnTo>
                  <a:pt x="7472019" y="1595963"/>
                </a:lnTo>
                <a:close/>
                <a:moveTo>
                  <a:pt x="5064052" y="1535159"/>
                </a:moveTo>
                <a:lnTo>
                  <a:pt x="5111310" y="1595963"/>
                </a:lnTo>
                <a:lnTo>
                  <a:pt x="5187118" y="1595963"/>
                </a:lnTo>
                <a:lnTo>
                  <a:pt x="5170248" y="1671784"/>
                </a:lnTo>
                <a:lnTo>
                  <a:pt x="5217507" y="1732587"/>
                </a:lnTo>
                <a:lnTo>
                  <a:pt x="5149222" y="1766330"/>
                </a:lnTo>
                <a:lnTo>
                  <a:pt x="5132349" y="1842152"/>
                </a:lnTo>
                <a:lnTo>
                  <a:pt x="5064052" y="1808408"/>
                </a:lnTo>
                <a:lnTo>
                  <a:pt x="4995759" y="1842152"/>
                </a:lnTo>
                <a:lnTo>
                  <a:pt x="4978890" y="1766330"/>
                </a:lnTo>
                <a:lnTo>
                  <a:pt x="4910591" y="1732587"/>
                </a:lnTo>
                <a:lnTo>
                  <a:pt x="4957855" y="1671784"/>
                </a:lnTo>
                <a:lnTo>
                  <a:pt x="4940983" y="1595963"/>
                </a:lnTo>
                <a:lnTo>
                  <a:pt x="5016792" y="1595963"/>
                </a:lnTo>
                <a:close/>
                <a:moveTo>
                  <a:pt x="460383" y="1535159"/>
                </a:moveTo>
                <a:lnTo>
                  <a:pt x="507643" y="1595963"/>
                </a:lnTo>
                <a:lnTo>
                  <a:pt x="583443" y="1595963"/>
                </a:lnTo>
                <a:lnTo>
                  <a:pt x="566576" y="1671784"/>
                </a:lnTo>
                <a:lnTo>
                  <a:pt x="613837" y="1732585"/>
                </a:lnTo>
                <a:lnTo>
                  <a:pt x="661098" y="1671784"/>
                </a:lnTo>
                <a:lnTo>
                  <a:pt x="644231" y="1595963"/>
                </a:lnTo>
                <a:lnTo>
                  <a:pt x="720032" y="1595963"/>
                </a:lnTo>
                <a:lnTo>
                  <a:pt x="767293" y="1535159"/>
                </a:lnTo>
                <a:lnTo>
                  <a:pt x="814552" y="1595963"/>
                </a:lnTo>
                <a:lnTo>
                  <a:pt x="890353" y="1595963"/>
                </a:lnTo>
                <a:lnTo>
                  <a:pt x="873486" y="1671784"/>
                </a:lnTo>
                <a:lnTo>
                  <a:pt x="920747" y="1732585"/>
                </a:lnTo>
                <a:lnTo>
                  <a:pt x="968008" y="1671784"/>
                </a:lnTo>
                <a:lnTo>
                  <a:pt x="951141" y="1595963"/>
                </a:lnTo>
                <a:lnTo>
                  <a:pt x="1026942" y="1595963"/>
                </a:lnTo>
                <a:lnTo>
                  <a:pt x="1074202" y="1535159"/>
                </a:lnTo>
                <a:lnTo>
                  <a:pt x="1121462" y="1595963"/>
                </a:lnTo>
                <a:lnTo>
                  <a:pt x="1197263" y="1595963"/>
                </a:lnTo>
                <a:lnTo>
                  <a:pt x="1180396" y="1671784"/>
                </a:lnTo>
                <a:lnTo>
                  <a:pt x="1227656" y="1732585"/>
                </a:lnTo>
                <a:lnTo>
                  <a:pt x="1274916" y="1671784"/>
                </a:lnTo>
                <a:lnTo>
                  <a:pt x="1258049" y="1595963"/>
                </a:lnTo>
                <a:lnTo>
                  <a:pt x="1333860" y="1595963"/>
                </a:lnTo>
                <a:lnTo>
                  <a:pt x="1381122" y="1535159"/>
                </a:lnTo>
                <a:lnTo>
                  <a:pt x="1428382" y="1595963"/>
                </a:lnTo>
                <a:lnTo>
                  <a:pt x="1504184" y="1595963"/>
                </a:lnTo>
                <a:lnTo>
                  <a:pt x="1487316" y="1671784"/>
                </a:lnTo>
                <a:lnTo>
                  <a:pt x="1534578" y="1732585"/>
                </a:lnTo>
                <a:lnTo>
                  <a:pt x="1581839" y="1671784"/>
                </a:lnTo>
                <a:lnTo>
                  <a:pt x="1564971" y="1595963"/>
                </a:lnTo>
                <a:lnTo>
                  <a:pt x="1640772" y="1595963"/>
                </a:lnTo>
                <a:lnTo>
                  <a:pt x="1688034" y="1535159"/>
                </a:lnTo>
                <a:lnTo>
                  <a:pt x="1735294" y="1595963"/>
                </a:lnTo>
                <a:lnTo>
                  <a:pt x="1811097" y="1595963"/>
                </a:lnTo>
                <a:lnTo>
                  <a:pt x="1794228" y="1671784"/>
                </a:lnTo>
                <a:lnTo>
                  <a:pt x="1841490" y="1732585"/>
                </a:lnTo>
                <a:lnTo>
                  <a:pt x="1888752" y="1671784"/>
                </a:lnTo>
                <a:lnTo>
                  <a:pt x="1871885" y="1595963"/>
                </a:lnTo>
                <a:lnTo>
                  <a:pt x="1947684" y="1595963"/>
                </a:lnTo>
                <a:lnTo>
                  <a:pt x="1994940" y="1535159"/>
                </a:lnTo>
                <a:lnTo>
                  <a:pt x="2042202" y="1595963"/>
                </a:lnTo>
                <a:lnTo>
                  <a:pt x="2118003" y="1595963"/>
                </a:lnTo>
                <a:lnTo>
                  <a:pt x="2101135" y="1671784"/>
                </a:lnTo>
                <a:lnTo>
                  <a:pt x="2148396" y="1732585"/>
                </a:lnTo>
                <a:lnTo>
                  <a:pt x="2195658" y="1671784"/>
                </a:lnTo>
                <a:lnTo>
                  <a:pt x="2178790" y="1595963"/>
                </a:lnTo>
                <a:lnTo>
                  <a:pt x="2254591" y="1595963"/>
                </a:lnTo>
                <a:lnTo>
                  <a:pt x="2301852" y="1535159"/>
                </a:lnTo>
                <a:lnTo>
                  <a:pt x="2349112" y="1595963"/>
                </a:lnTo>
                <a:lnTo>
                  <a:pt x="2424914" y="1595963"/>
                </a:lnTo>
                <a:lnTo>
                  <a:pt x="2408046" y="1671784"/>
                </a:lnTo>
                <a:lnTo>
                  <a:pt x="2455308" y="1732585"/>
                </a:lnTo>
                <a:lnTo>
                  <a:pt x="2502570" y="1671784"/>
                </a:lnTo>
                <a:lnTo>
                  <a:pt x="2485704" y="1595963"/>
                </a:lnTo>
                <a:lnTo>
                  <a:pt x="2561502" y="1595963"/>
                </a:lnTo>
                <a:lnTo>
                  <a:pt x="2608766" y="1535159"/>
                </a:lnTo>
                <a:lnTo>
                  <a:pt x="2656021" y="1595963"/>
                </a:lnTo>
                <a:lnTo>
                  <a:pt x="2731825" y="1595963"/>
                </a:lnTo>
                <a:lnTo>
                  <a:pt x="2714956" y="1671784"/>
                </a:lnTo>
                <a:lnTo>
                  <a:pt x="2762219" y="1732585"/>
                </a:lnTo>
                <a:lnTo>
                  <a:pt x="2809484" y="1671784"/>
                </a:lnTo>
                <a:lnTo>
                  <a:pt x="2792615" y="1595963"/>
                </a:lnTo>
                <a:lnTo>
                  <a:pt x="2868417" y="1595963"/>
                </a:lnTo>
                <a:lnTo>
                  <a:pt x="2915678" y="1535159"/>
                </a:lnTo>
                <a:lnTo>
                  <a:pt x="2962939" y="1595963"/>
                </a:lnTo>
                <a:lnTo>
                  <a:pt x="3038739" y="1595963"/>
                </a:lnTo>
                <a:lnTo>
                  <a:pt x="3021871" y="1671784"/>
                </a:lnTo>
                <a:lnTo>
                  <a:pt x="3069133" y="1732586"/>
                </a:lnTo>
                <a:lnTo>
                  <a:pt x="3116394" y="1671784"/>
                </a:lnTo>
                <a:lnTo>
                  <a:pt x="3099527" y="1595963"/>
                </a:lnTo>
                <a:lnTo>
                  <a:pt x="3175329" y="1595963"/>
                </a:lnTo>
                <a:lnTo>
                  <a:pt x="3222591" y="1535159"/>
                </a:lnTo>
                <a:lnTo>
                  <a:pt x="3269851" y="1595963"/>
                </a:lnTo>
                <a:lnTo>
                  <a:pt x="3345652" y="1595963"/>
                </a:lnTo>
                <a:lnTo>
                  <a:pt x="3328784" y="1671784"/>
                </a:lnTo>
                <a:lnTo>
                  <a:pt x="3376047" y="1732587"/>
                </a:lnTo>
                <a:lnTo>
                  <a:pt x="3307751" y="1766330"/>
                </a:lnTo>
                <a:lnTo>
                  <a:pt x="3290884" y="1842152"/>
                </a:lnTo>
                <a:lnTo>
                  <a:pt x="3222591" y="1808408"/>
                </a:lnTo>
                <a:lnTo>
                  <a:pt x="3154295" y="1842152"/>
                </a:lnTo>
                <a:lnTo>
                  <a:pt x="3137426" y="1766330"/>
                </a:lnTo>
                <a:lnTo>
                  <a:pt x="3069133" y="1732587"/>
                </a:lnTo>
                <a:lnTo>
                  <a:pt x="3000839" y="1766330"/>
                </a:lnTo>
                <a:lnTo>
                  <a:pt x="2983971" y="1842152"/>
                </a:lnTo>
                <a:lnTo>
                  <a:pt x="2915678" y="1808408"/>
                </a:lnTo>
                <a:lnTo>
                  <a:pt x="2847384" y="1842152"/>
                </a:lnTo>
                <a:lnTo>
                  <a:pt x="2830517" y="1766330"/>
                </a:lnTo>
                <a:lnTo>
                  <a:pt x="2762219" y="1732587"/>
                </a:lnTo>
                <a:lnTo>
                  <a:pt x="2693921" y="1766330"/>
                </a:lnTo>
                <a:lnTo>
                  <a:pt x="2677056" y="1842152"/>
                </a:lnTo>
                <a:lnTo>
                  <a:pt x="2608766" y="1808408"/>
                </a:lnTo>
                <a:lnTo>
                  <a:pt x="2540471" y="1842152"/>
                </a:lnTo>
                <a:lnTo>
                  <a:pt x="2523603" y="1766330"/>
                </a:lnTo>
                <a:lnTo>
                  <a:pt x="2455308" y="1732587"/>
                </a:lnTo>
                <a:lnTo>
                  <a:pt x="2387014" y="1766330"/>
                </a:lnTo>
                <a:lnTo>
                  <a:pt x="2370146" y="1842152"/>
                </a:lnTo>
                <a:lnTo>
                  <a:pt x="2301852" y="1808408"/>
                </a:lnTo>
                <a:lnTo>
                  <a:pt x="2233559" y="1842152"/>
                </a:lnTo>
                <a:lnTo>
                  <a:pt x="2216690" y="1766330"/>
                </a:lnTo>
                <a:lnTo>
                  <a:pt x="2148396" y="1732587"/>
                </a:lnTo>
                <a:lnTo>
                  <a:pt x="2080103" y="1766330"/>
                </a:lnTo>
                <a:lnTo>
                  <a:pt x="2063234" y="1842152"/>
                </a:lnTo>
                <a:lnTo>
                  <a:pt x="1994940" y="1808408"/>
                </a:lnTo>
                <a:lnTo>
                  <a:pt x="1926653" y="1842152"/>
                </a:lnTo>
                <a:lnTo>
                  <a:pt x="1909785" y="1766330"/>
                </a:lnTo>
                <a:lnTo>
                  <a:pt x="1841490" y="1732587"/>
                </a:lnTo>
                <a:lnTo>
                  <a:pt x="1773195" y="1766330"/>
                </a:lnTo>
                <a:lnTo>
                  <a:pt x="1756328" y="1842152"/>
                </a:lnTo>
                <a:lnTo>
                  <a:pt x="1688034" y="1808408"/>
                </a:lnTo>
                <a:lnTo>
                  <a:pt x="1619739" y="1842152"/>
                </a:lnTo>
                <a:lnTo>
                  <a:pt x="1602871" y="1766330"/>
                </a:lnTo>
                <a:lnTo>
                  <a:pt x="1534578" y="1732587"/>
                </a:lnTo>
                <a:lnTo>
                  <a:pt x="1466283" y="1766330"/>
                </a:lnTo>
                <a:lnTo>
                  <a:pt x="1449414" y="1842152"/>
                </a:lnTo>
                <a:lnTo>
                  <a:pt x="1381122" y="1808408"/>
                </a:lnTo>
                <a:lnTo>
                  <a:pt x="1312817" y="1842152"/>
                </a:lnTo>
                <a:lnTo>
                  <a:pt x="1295949" y="1766330"/>
                </a:lnTo>
                <a:lnTo>
                  <a:pt x="1227656" y="1732588"/>
                </a:lnTo>
                <a:lnTo>
                  <a:pt x="1159363" y="1766330"/>
                </a:lnTo>
                <a:lnTo>
                  <a:pt x="1142495" y="1842152"/>
                </a:lnTo>
                <a:lnTo>
                  <a:pt x="1074202" y="1808408"/>
                </a:lnTo>
                <a:lnTo>
                  <a:pt x="1005909" y="1842152"/>
                </a:lnTo>
                <a:lnTo>
                  <a:pt x="989041" y="1766330"/>
                </a:lnTo>
                <a:lnTo>
                  <a:pt x="920747" y="1732587"/>
                </a:lnTo>
                <a:lnTo>
                  <a:pt x="852453" y="1766330"/>
                </a:lnTo>
                <a:lnTo>
                  <a:pt x="835585" y="1842152"/>
                </a:lnTo>
                <a:lnTo>
                  <a:pt x="767293" y="1808408"/>
                </a:lnTo>
                <a:lnTo>
                  <a:pt x="698999" y="1842152"/>
                </a:lnTo>
                <a:lnTo>
                  <a:pt x="682131" y="1766330"/>
                </a:lnTo>
                <a:lnTo>
                  <a:pt x="613837" y="1732587"/>
                </a:lnTo>
                <a:lnTo>
                  <a:pt x="545544" y="1766330"/>
                </a:lnTo>
                <a:lnTo>
                  <a:pt x="528676" y="1842152"/>
                </a:lnTo>
                <a:lnTo>
                  <a:pt x="460383" y="1808408"/>
                </a:lnTo>
                <a:lnTo>
                  <a:pt x="392089" y="1842152"/>
                </a:lnTo>
                <a:lnTo>
                  <a:pt x="375221" y="1766330"/>
                </a:lnTo>
                <a:lnTo>
                  <a:pt x="306927" y="1732587"/>
                </a:lnTo>
                <a:lnTo>
                  <a:pt x="354188" y="1671784"/>
                </a:lnTo>
                <a:lnTo>
                  <a:pt x="337321" y="1595963"/>
                </a:lnTo>
                <a:lnTo>
                  <a:pt x="413122" y="1595963"/>
                </a:lnTo>
                <a:close/>
                <a:moveTo>
                  <a:pt x="13657497" y="1228168"/>
                </a:moveTo>
                <a:lnTo>
                  <a:pt x="13704757" y="1288972"/>
                </a:lnTo>
                <a:lnTo>
                  <a:pt x="13780558" y="1288972"/>
                </a:lnTo>
                <a:lnTo>
                  <a:pt x="13763691" y="1364793"/>
                </a:lnTo>
                <a:lnTo>
                  <a:pt x="13810952" y="1425595"/>
                </a:lnTo>
                <a:lnTo>
                  <a:pt x="13858213" y="1364793"/>
                </a:lnTo>
                <a:lnTo>
                  <a:pt x="13841346" y="1288972"/>
                </a:lnTo>
                <a:lnTo>
                  <a:pt x="13917147" y="1288972"/>
                </a:lnTo>
                <a:lnTo>
                  <a:pt x="13964408" y="1228168"/>
                </a:lnTo>
                <a:lnTo>
                  <a:pt x="14011668" y="1288972"/>
                </a:lnTo>
                <a:lnTo>
                  <a:pt x="14087469" y="1288972"/>
                </a:lnTo>
                <a:lnTo>
                  <a:pt x="14070602" y="1364793"/>
                </a:lnTo>
                <a:lnTo>
                  <a:pt x="14117864" y="1425596"/>
                </a:lnTo>
                <a:lnTo>
                  <a:pt x="14049569" y="1459339"/>
                </a:lnTo>
                <a:lnTo>
                  <a:pt x="14032701" y="1535161"/>
                </a:lnTo>
                <a:lnTo>
                  <a:pt x="13964408" y="1501417"/>
                </a:lnTo>
                <a:lnTo>
                  <a:pt x="13896114" y="1535161"/>
                </a:lnTo>
                <a:lnTo>
                  <a:pt x="13879246" y="1459339"/>
                </a:lnTo>
                <a:lnTo>
                  <a:pt x="13810952" y="1425596"/>
                </a:lnTo>
                <a:lnTo>
                  <a:pt x="13742658" y="1459339"/>
                </a:lnTo>
                <a:lnTo>
                  <a:pt x="13725790" y="1535161"/>
                </a:lnTo>
                <a:lnTo>
                  <a:pt x="13657497" y="1501417"/>
                </a:lnTo>
                <a:lnTo>
                  <a:pt x="13589203" y="1535161"/>
                </a:lnTo>
                <a:lnTo>
                  <a:pt x="13572335" y="1459339"/>
                </a:lnTo>
                <a:lnTo>
                  <a:pt x="13504040" y="1425596"/>
                </a:lnTo>
                <a:lnTo>
                  <a:pt x="13551302" y="1364793"/>
                </a:lnTo>
                <a:lnTo>
                  <a:pt x="13534435" y="1288972"/>
                </a:lnTo>
                <a:lnTo>
                  <a:pt x="13610236" y="1288972"/>
                </a:lnTo>
                <a:close/>
                <a:moveTo>
                  <a:pt x="9360746" y="1228134"/>
                </a:moveTo>
                <a:lnTo>
                  <a:pt x="9408006" y="1288938"/>
                </a:lnTo>
                <a:lnTo>
                  <a:pt x="9483807" y="1288938"/>
                </a:lnTo>
                <a:lnTo>
                  <a:pt x="9466940" y="1364759"/>
                </a:lnTo>
                <a:lnTo>
                  <a:pt x="9514200" y="1425560"/>
                </a:lnTo>
                <a:lnTo>
                  <a:pt x="9561461" y="1364759"/>
                </a:lnTo>
                <a:lnTo>
                  <a:pt x="9544594" y="1288938"/>
                </a:lnTo>
                <a:lnTo>
                  <a:pt x="9620395" y="1288938"/>
                </a:lnTo>
                <a:lnTo>
                  <a:pt x="9667656" y="1228134"/>
                </a:lnTo>
                <a:lnTo>
                  <a:pt x="9714916" y="1288938"/>
                </a:lnTo>
                <a:lnTo>
                  <a:pt x="9790717" y="1288938"/>
                </a:lnTo>
                <a:lnTo>
                  <a:pt x="9773850" y="1364759"/>
                </a:lnTo>
                <a:lnTo>
                  <a:pt x="9821111" y="1425561"/>
                </a:lnTo>
                <a:lnTo>
                  <a:pt x="9868372" y="1364759"/>
                </a:lnTo>
                <a:lnTo>
                  <a:pt x="9851505" y="1288938"/>
                </a:lnTo>
                <a:lnTo>
                  <a:pt x="9927306" y="1288938"/>
                </a:lnTo>
                <a:lnTo>
                  <a:pt x="9974567" y="1228134"/>
                </a:lnTo>
                <a:lnTo>
                  <a:pt x="10021827" y="1288938"/>
                </a:lnTo>
                <a:lnTo>
                  <a:pt x="10097628" y="1288938"/>
                </a:lnTo>
                <a:lnTo>
                  <a:pt x="10080761" y="1364759"/>
                </a:lnTo>
                <a:lnTo>
                  <a:pt x="10128022" y="1425561"/>
                </a:lnTo>
                <a:lnTo>
                  <a:pt x="10175283" y="1364759"/>
                </a:lnTo>
                <a:lnTo>
                  <a:pt x="10158416" y="1288938"/>
                </a:lnTo>
                <a:lnTo>
                  <a:pt x="10234217" y="1288938"/>
                </a:lnTo>
                <a:lnTo>
                  <a:pt x="10281478" y="1228134"/>
                </a:lnTo>
                <a:lnTo>
                  <a:pt x="10328738" y="1288938"/>
                </a:lnTo>
                <a:lnTo>
                  <a:pt x="10404539" y="1288938"/>
                </a:lnTo>
                <a:lnTo>
                  <a:pt x="10387672" y="1364759"/>
                </a:lnTo>
                <a:lnTo>
                  <a:pt x="10434933" y="1425561"/>
                </a:lnTo>
                <a:lnTo>
                  <a:pt x="10482194" y="1364759"/>
                </a:lnTo>
                <a:lnTo>
                  <a:pt x="10465327" y="1288938"/>
                </a:lnTo>
                <a:lnTo>
                  <a:pt x="10541128" y="1288938"/>
                </a:lnTo>
                <a:lnTo>
                  <a:pt x="10588389" y="1228134"/>
                </a:lnTo>
                <a:lnTo>
                  <a:pt x="10635649" y="1288938"/>
                </a:lnTo>
                <a:lnTo>
                  <a:pt x="10711450" y="1288938"/>
                </a:lnTo>
                <a:lnTo>
                  <a:pt x="10694583" y="1364759"/>
                </a:lnTo>
                <a:lnTo>
                  <a:pt x="10741844" y="1425561"/>
                </a:lnTo>
                <a:lnTo>
                  <a:pt x="10789105" y="1364759"/>
                </a:lnTo>
                <a:lnTo>
                  <a:pt x="10772238" y="1288938"/>
                </a:lnTo>
                <a:lnTo>
                  <a:pt x="10848039" y="1288938"/>
                </a:lnTo>
                <a:lnTo>
                  <a:pt x="10895300" y="1228134"/>
                </a:lnTo>
                <a:lnTo>
                  <a:pt x="10942560" y="1288938"/>
                </a:lnTo>
                <a:lnTo>
                  <a:pt x="11018361" y="1288938"/>
                </a:lnTo>
                <a:lnTo>
                  <a:pt x="11001494" y="1364759"/>
                </a:lnTo>
                <a:lnTo>
                  <a:pt x="11048755" y="1425561"/>
                </a:lnTo>
                <a:lnTo>
                  <a:pt x="11096016" y="1364759"/>
                </a:lnTo>
                <a:lnTo>
                  <a:pt x="11079149" y="1288938"/>
                </a:lnTo>
                <a:lnTo>
                  <a:pt x="11154950" y="1288938"/>
                </a:lnTo>
                <a:lnTo>
                  <a:pt x="11202211" y="1228134"/>
                </a:lnTo>
                <a:lnTo>
                  <a:pt x="11249471" y="1288938"/>
                </a:lnTo>
                <a:lnTo>
                  <a:pt x="11325272" y="1288938"/>
                </a:lnTo>
                <a:lnTo>
                  <a:pt x="11308405" y="1364759"/>
                </a:lnTo>
                <a:lnTo>
                  <a:pt x="11355666" y="1425560"/>
                </a:lnTo>
                <a:lnTo>
                  <a:pt x="11402926" y="1364759"/>
                </a:lnTo>
                <a:lnTo>
                  <a:pt x="11386059" y="1288938"/>
                </a:lnTo>
                <a:lnTo>
                  <a:pt x="11461860" y="1288938"/>
                </a:lnTo>
                <a:lnTo>
                  <a:pt x="11509121" y="1228134"/>
                </a:lnTo>
                <a:lnTo>
                  <a:pt x="11556381" y="1288938"/>
                </a:lnTo>
                <a:lnTo>
                  <a:pt x="11632182" y="1288938"/>
                </a:lnTo>
                <a:lnTo>
                  <a:pt x="11615315" y="1364759"/>
                </a:lnTo>
                <a:lnTo>
                  <a:pt x="11662576" y="1425561"/>
                </a:lnTo>
                <a:lnTo>
                  <a:pt x="11709837" y="1364759"/>
                </a:lnTo>
                <a:lnTo>
                  <a:pt x="11692970" y="1288938"/>
                </a:lnTo>
                <a:lnTo>
                  <a:pt x="11768771" y="1288938"/>
                </a:lnTo>
                <a:lnTo>
                  <a:pt x="11816032" y="1228134"/>
                </a:lnTo>
                <a:lnTo>
                  <a:pt x="11863292" y="1288938"/>
                </a:lnTo>
                <a:lnTo>
                  <a:pt x="11939093" y="1288938"/>
                </a:lnTo>
                <a:lnTo>
                  <a:pt x="11922226" y="1364759"/>
                </a:lnTo>
                <a:lnTo>
                  <a:pt x="11969487" y="1425561"/>
                </a:lnTo>
                <a:lnTo>
                  <a:pt x="12016748" y="1364759"/>
                </a:lnTo>
                <a:lnTo>
                  <a:pt x="11999881" y="1288938"/>
                </a:lnTo>
                <a:lnTo>
                  <a:pt x="12075682" y="1288938"/>
                </a:lnTo>
                <a:lnTo>
                  <a:pt x="12122943" y="1228134"/>
                </a:lnTo>
                <a:lnTo>
                  <a:pt x="12170203" y="1288938"/>
                </a:lnTo>
                <a:lnTo>
                  <a:pt x="12246004" y="1288938"/>
                </a:lnTo>
                <a:lnTo>
                  <a:pt x="12229137" y="1364759"/>
                </a:lnTo>
                <a:lnTo>
                  <a:pt x="12276398" y="1425561"/>
                </a:lnTo>
                <a:lnTo>
                  <a:pt x="12323659" y="1364759"/>
                </a:lnTo>
                <a:lnTo>
                  <a:pt x="12306792" y="1288938"/>
                </a:lnTo>
                <a:lnTo>
                  <a:pt x="12382593" y="1288938"/>
                </a:lnTo>
                <a:lnTo>
                  <a:pt x="12429854" y="1228134"/>
                </a:lnTo>
                <a:lnTo>
                  <a:pt x="12477114" y="1288938"/>
                </a:lnTo>
                <a:lnTo>
                  <a:pt x="12552915" y="1288938"/>
                </a:lnTo>
                <a:lnTo>
                  <a:pt x="12536048" y="1364759"/>
                </a:lnTo>
                <a:lnTo>
                  <a:pt x="12583309" y="1425561"/>
                </a:lnTo>
                <a:lnTo>
                  <a:pt x="12630570" y="1364759"/>
                </a:lnTo>
                <a:lnTo>
                  <a:pt x="12613703" y="1288938"/>
                </a:lnTo>
                <a:lnTo>
                  <a:pt x="12689504" y="1288938"/>
                </a:lnTo>
                <a:lnTo>
                  <a:pt x="12736765" y="1228134"/>
                </a:lnTo>
                <a:lnTo>
                  <a:pt x="12784025" y="1288938"/>
                </a:lnTo>
                <a:lnTo>
                  <a:pt x="12859826" y="1288938"/>
                </a:lnTo>
                <a:lnTo>
                  <a:pt x="12842959" y="1364759"/>
                </a:lnTo>
                <a:lnTo>
                  <a:pt x="12890220" y="1425561"/>
                </a:lnTo>
                <a:lnTo>
                  <a:pt x="12937481" y="1364759"/>
                </a:lnTo>
                <a:lnTo>
                  <a:pt x="12920614" y="1288938"/>
                </a:lnTo>
                <a:lnTo>
                  <a:pt x="12996415" y="1288938"/>
                </a:lnTo>
                <a:lnTo>
                  <a:pt x="13043676" y="1228134"/>
                </a:lnTo>
                <a:lnTo>
                  <a:pt x="13090936" y="1288938"/>
                </a:lnTo>
                <a:lnTo>
                  <a:pt x="13166737" y="1288938"/>
                </a:lnTo>
                <a:lnTo>
                  <a:pt x="13149870" y="1364759"/>
                </a:lnTo>
                <a:lnTo>
                  <a:pt x="13197131" y="1425561"/>
                </a:lnTo>
                <a:lnTo>
                  <a:pt x="13244392" y="1364759"/>
                </a:lnTo>
                <a:lnTo>
                  <a:pt x="13227525" y="1288938"/>
                </a:lnTo>
                <a:lnTo>
                  <a:pt x="13303326" y="1288938"/>
                </a:lnTo>
                <a:lnTo>
                  <a:pt x="13350587" y="1228134"/>
                </a:lnTo>
                <a:lnTo>
                  <a:pt x="13397847" y="1288938"/>
                </a:lnTo>
                <a:lnTo>
                  <a:pt x="13473648" y="1288938"/>
                </a:lnTo>
                <a:lnTo>
                  <a:pt x="13456781" y="1364759"/>
                </a:lnTo>
                <a:lnTo>
                  <a:pt x="13504043" y="1425562"/>
                </a:lnTo>
                <a:lnTo>
                  <a:pt x="13435748" y="1459305"/>
                </a:lnTo>
                <a:lnTo>
                  <a:pt x="13418880" y="1535127"/>
                </a:lnTo>
                <a:lnTo>
                  <a:pt x="13350587" y="1501383"/>
                </a:lnTo>
                <a:lnTo>
                  <a:pt x="13282293" y="1535127"/>
                </a:lnTo>
                <a:lnTo>
                  <a:pt x="13265425" y="1459305"/>
                </a:lnTo>
                <a:lnTo>
                  <a:pt x="13197131" y="1425562"/>
                </a:lnTo>
                <a:lnTo>
                  <a:pt x="13128837" y="1459305"/>
                </a:lnTo>
                <a:lnTo>
                  <a:pt x="13111969" y="1535127"/>
                </a:lnTo>
                <a:lnTo>
                  <a:pt x="13043676" y="1501383"/>
                </a:lnTo>
                <a:lnTo>
                  <a:pt x="12975382" y="1535127"/>
                </a:lnTo>
                <a:lnTo>
                  <a:pt x="12958514" y="1459305"/>
                </a:lnTo>
                <a:lnTo>
                  <a:pt x="12890220" y="1425562"/>
                </a:lnTo>
                <a:lnTo>
                  <a:pt x="12821926" y="1459305"/>
                </a:lnTo>
                <a:lnTo>
                  <a:pt x="12805058" y="1535127"/>
                </a:lnTo>
                <a:lnTo>
                  <a:pt x="12736765" y="1501383"/>
                </a:lnTo>
                <a:lnTo>
                  <a:pt x="12668471" y="1535127"/>
                </a:lnTo>
                <a:lnTo>
                  <a:pt x="12651603" y="1459305"/>
                </a:lnTo>
                <a:lnTo>
                  <a:pt x="12583309" y="1425562"/>
                </a:lnTo>
                <a:lnTo>
                  <a:pt x="12515015" y="1459305"/>
                </a:lnTo>
                <a:lnTo>
                  <a:pt x="12498147" y="1535127"/>
                </a:lnTo>
                <a:lnTo>
                  <a:pt x="12429854" y="1501383"/>
                </a:lnTo>
                <a:lnTo>
                  <a:pt x="12361560" y="1535127"/>
                </a:lnTo>
                <a:lnTo>
                  <a:pt x="12344692" y="1459305"/>
                </a:lnTo>
                <a:lnTo>
                  <a:pt x="12276398" y="1425562"/>
                </a:lnTo>
                <a:lnTo>
                  <a:pt x="12208104" y="1459305"/>
                </a:lnTo>
                <a:lnTo>
                  <a:pt x="12191236" y="1535127"/>
                </a:lnTo>
                <a:lnTo>
                  <a:pt x="12122943" y="1501383"/>
                </a:lnTo>
                <a:lnTo>
                  <a:pt x="12054649" y="1535127"/>
                </a:lnTo>
                <a:lnTo>
                  <a:pt x="12037781" y="1459305"/>
                </a:lnTo>
                <a:lnTo>
                  <a:pt x="11969487" y="1425562"/>
                </a:lnTo>
                <a:lnTo>
                  <a:pt x="11901193" y="1459305"/>
                </a:lnTo>
                <a:lnTo>
                  <a:pt x="11884325" y="1535127"/>
                </a:lnTo>
                <a:lnTo>
                  <a:pt x="11816032" y="1501383"/>
                </a:lnTo>
                <a:lnTo>
                  <a:pt x="11747738" y="1535127"/>
                </a:lnTo>
                <a:lnTo>
                  <a:pt x="11730870" y="1459305"/>
                </a:lnTo>
                <a:lnTo>
                  <a:pt x="11662576" y="1425562"/>
                </a:lnTo>
                <a:lnTo>
                  <a:pt x="11594282" y="1459305"/>
                </a:lnTo>
                <a:lnTo>
                  <a:pt x="11577414" y="1535127"/>
                </a:lnTo>
                <a:lnTo>
                  <a:pt x="11509121" y="1501383"/>
                </a:lnTo>
                <a:lnTo>
                  <a:pt x="11440827" y="1535127"/>
                </a:lnTo>
                <a:lnTo>
                  <a:pt x="11423959" y="1459305"/>
                </a:lnTo>
                <a:lnTo>
                  <a:pt x="11355666" y="1425563"/>
                </a:lnTo>
                <a:lnTo>
                  <a:pt x="11287372" y="1459305"/>
                </a:lnTo>
                <a:lnTo>
                  <a:pt x="11270504" y="1535127"/>
                </a:lnTo>
                <a:lnTo>
                  <a:pt x="11202211" y="1501383"/>
                </a:lnTo>
                <a:lnTo>
                  <a:pt x="11133917" y="1535127"/>
                </a:lnTo>
                <a:lnTo>
                  <a:pt x="11117049" y="1459305"/>
                </a:lnTo>
                <a:lnTo>
                  <a:pt x="11048755" y="1425562"/>
                </a:lnTo>
                <a:lnTo>
                  <a:pt x="10980461" y="1459305"/>
                </a:lnTo>
                <a:lnTo>
                  <a:pt x="10963593" y="1535127"/>
                </a:lnTo>
                <a:lnTo>
                  <a:pt x="10895300" y="1501383"/>
                </a:lnTo>
                <a:lnTo>
                  <a:pt x="10827006" y="1535127"/>
                </a:lnTo>
                <a:lnTo>
                  <a:pt x="10810138" y="1459305"/>
                </a:lnTo>
                <a:lnTo>
                  <a:pt x="10741844" y="1425562"/>
                </a:lnTo>
                <a:lnTo>
                  <a:pt x="10673550" y="1459305"/>
                </a:lnTo>
                <a:lnTo>
                  <a:pt x="10656682" y="1535127"/>
                </a:lnTo>
                <a:lnTo>
                  <a:pt x="10588389" y="1501383"/>
                </a:lnTo>
                <a:lnTo>
                  <a:pt x="10520095" y="1535127"/>
                </a:lnTo>
                <a:lnTo>
                  <a:pt x="10503227" y="1459305"/>
                </a:lnTo>
                <a:lnTo>
                  <a:pt x="10434933" y="1425562"/>
                </a:lnTo>
                <a:lnTo>
                  <a:pt x="10366639" y="1459305"/>
                </a:lnTo>
                <a:lnTo>
                  <a:pt x="10349771" y="1535127"/>
                </a:lnTo>
                <a:lnTo>
                  <a:pt x="10281478" y="1501383"/>
                </a:lnTo>
                <a:lnTo>
                  <a:pt x="10213184" y="1535127"/>
                </a:lnTo>
                <a:lnTo>
                  <a:pt x="10196316" y="1459305"/>
                </a:lnTo>
                <a:lnTo>
                  <a:pt x="10128022" y="1425562"/>
                </a:lnTo>
                <a:lnTo>
                  <a:pt x="10059728" y="1459305"/>
                </a:lnTo>
                <a:lnTo>
                  <a:pt x="10042860" y="1535127"/>
                </a:lnTo>
                <a:lnTo>
                  <a:pt x="9974567" y="1501383"/>
                </a:lnTo>
                <a:lnTo>
                  <a:pt x="9906273" y="1535127"/>
                </a:lnTo>
                <a:lnTo>
                  <a:pt x="9889405" y="1459305"/>
                </a:lnTo>
                <a:lnTo>
                  <a:pt x="9821111" y="1425562"/>
                </a:lnTo>
                <a:lnTo>
                  <a:pt x="9752817" y="1459305"/>
                </a:lnTo>
                <a:lnTo>
                  <a:pt x="9735949" y="1535127"/>
                </a:lnTo>
                <a:lnTo>
                  <a:pt x="9667656" y="1501383"/>
                </a:lnTo>
                <a:lnTo>
                  <a:pt x="9599362" y="1535127"/>
                </a:lnTo>
                <a:lnTo>
                  <a:pt x="9582494" y="1459305"/>
                </a:lnTo>
                <a:lnTo>
                  <a:pt x="9514200" y="1425563"/>
                </a:lnTo>
                <a:lnTo>
                  <a:pt x="9445907" y="1459305"/>
                </a:lnTo>
                <a:lnTo>
                  <a:pt x="9429039" y="1535127"/>
                </a:lnTo>
                <a:lnTo>
                  <a:pt x="9360746" y="1501383"/>
                </a:lnTo>
                <a:lnTo>
                  <a:pt x="9292452" y="1535127"/>
                </a:lnTo>
                <a:lnTo>
                  <a:pt x="9275584" y="1459305"/>
                </a:lnTo>
                <a:lnTo>
                  <a:pt x="9207289" y="1425562"/>
                </a:lnTo>
                <a:lnTo>
                  <a:pt x="9254551" y="1364759"/>
                </a:lnTo>
                <a:lnTo>
                  <a:pt x="9237684" y="1288938"/>
                </a:lnTo>
                <a:lnTo>
                  <a:pt x="9313485" y="1288938"/>
                </a:lnTo>
                <a:close/>
                <a:moveTo>
                  <a:pt x="7519280" y="1228134"/>
                </a:moveTo>
                <a:lnTo>
                  <a:pt x="7566540" y="1288938"/>
                </a:lnTo>
                <a:lnTo>
                  <a:pt x="7642341" y="1288938"/>
                </a:lnTo>
                <a:lnTo>
                  <a:pt x="7625474" y="1364759"/>
                </a:lnTo>
                <a:lnTo>
                  <a:pt x="7672735" y="1425561"/>
                </a:lnTo>
                <a:lnTo>
                  <a:pt x="7719996" y="1364759"/>
                </a:lnTo>
                <a:lnTo>
                  <a:pt x="7703129" y="1288938"/>
                </a:lnTo>
                <a:lnTo>
                  <a:pt x="7778930" y="1288938"/>
                </a:lnTo>
                <a:lnTo>
                  <a:pt x="7826191" y="1228134"/>
                </a:lnTo>
                <a:lnTo>
                  <a:pt x="7873451" y="1288938"/>
                </a:lnTo>
                <a:lnTo>
                  <a:pt x="7949252" y="1288938"/>
                </a:lnTo>
                <a:lnTo>
                  <a:pt x="7932385" y="1364759"/>
                </a:lnTo>
                <a:lnTo>
                  <a:pt x="7979646" y="1425561"/>
                </a:lnTo>
                <a:lnTo>
                  <a:pt x="8026907" y="1364759"/>
                </a:lnTo>
                <a:lnTo>
                  <a:pt x="8010040" y="1288938"/>
                </a:lnTo>
                <a:lnTo>
                  <a:pt x="8085841" y="1288938"/>
                </a:lnTo>
                <a:lnTo>
                  <a:pt x="8133102" y="1228134"/>
                </a:lnTo>
                <a:lnTo>
                  <a:pt x="8180362" y="1288938"/>
                </a:lnTo>
                <a:lnTo>
                  <a:pt x="8256163" y="1288938"/>
                </a:lnTo>
                <a:lnTo>
                  <a:pt x="8239296" y="1364759"/>
                </a:lnTo>
                <a:lnTo>
                  <a:pt x="8286557" y="1425561"/>
                </a:lnTo>
                <a:lnTo>
                  <a:pt x="8333818" y="1364759"/>
                </a:lnTo>
                <a:lnTo>
                  <a:pt x="8316951" y="1288938"/>
                </a:lnTo>
                <a:lnTo>
                  <a:pt x="8392752" y="1288938"/>
                </a:lnTo>
                <a:lnTo>
                  <a:pt x="8440013" y="1228134"/>
                </a:lnTo>
                <a:lnTo>
                  <a:pt x="8487273" y="1288938"/>
                </a:lnTo>
                <a:lnTo>
                  <a:pt x="8563074" y="1288938"/>
                </a:lnTo>
                <a:lnTo>
                  <a:pt x="8546207" y="1364759"/>
                </a:lnTo>
                <a:lnTo>
                  <a:pt x="8593469" y="1425562"/>
                </a:lnTo>
                <a:lnTo>
                  <a:pt x="8525174" y="1459305"/>
                </a:lnTo>
                <a:lnTo>
                  <a:pt x="8508306" y="1535127"/>
                </a:lnTo>
                <a:lnTo>
                  <a:pt x="8440013" y="1501383"/>
                </a:lnTo>
                <a:lnTo>
                  <a:pt x="8371719" y="1535127"/>
                </a:lnTo>
                <a:lnTo>
                  <a:pt x="8354851" y="1459305"/>
                </a:lnTo>
                <a:lnTo>
                  <a:pt x="8286557" y="1425562"/>
                </a:lnTo>
                <a:lnTo>
                  <a:pt x="8218263" y="1459305"/>
                </a:lnTo>
                <a:lnTo>
                  <a:pt x="8201395" y="1535127"/>
                </a:lnTo>
                <a:lnTo>
                  <a:pt x="8133102" y="1501383"/>
                </a:lnTo>
                <a:lnTo>
                  <a:pt x="8064808" y="1535127"/>
                </a:lnTo>
                <a:lnTo>
                  <a:pt x="8047940" y="1459305"/>
                </a:lnTo>
                <a:lnTo>
                  <a:pt x="7979646" y="1425562"/>
                </a:lnTo>
                <a:lnTo>
                  <a:pt x="7911352" y="1459305"/>
                </a:lnTo>
                <a:lnTo>
                  <a:pt x="7894484" y="1535127"/>
                </a:lnTo>
                <a:lnTo>
                  <a:pt x="7826191" y="1501383"/>
                </a:lnTo>
                <a:lnTo>
                  <a:pt x="7757897" y="1535127"/>
                </a:lnTo>
                <a:lnTo>
                  <a:pt x="7741029" y="1459305"/>
                </a:lnTo>
                <a:lnTo>
                  <a:pt x="7672735" y="1425562"/>
                </a:lnTo>
                <a:lnTo>
                  <a:pt x="7604441" y="1459305"/>
                </a:lnTo>
                <a:lnTo>
                  <a:pt x="7587573" y="1535127"/>
                </a:lnTo>
                <a:lnTo>
                  <a:pt x="7519280" y="1501383"/>
                </a:lnTo>
                <a:lnTo>
                  <a:pt x="7450986" y="1535127"/>
                </a:lnTo>
                <a:lnTo>
                  <a:pt x="7434118" y="1459305"/>
                </a:lnTo>
                <a:lnTo>
                  <a:pt x="7365823" y="1425562"/>
                </a:lnTo>
                <a:lnTo>
                  <a:pt x="7413085" y="1364759"/>
                </a:lnTo>
                <a:lnTo>
                  <a:pt x="7396218" y="1288938"/>
                </a:lnTo>
                <a:lnTo>
                  <a:pt x="7472019" y="1288938"/>
                </a:lnTo>
                <a:close/>
                <a:moveTo>
                  <a:pt x="5064052" y="1228134"/>
                </a:moveTo>
                <a:lnTo>
                  <a:pt x="5111318" y="1288938"/>
                </a:lnTo>
                <a:lnTo>
                  <a:pt x="5187118" y="1288938"/>
                </a:lnTo>
                <a:lnTo>
                  <a:pt x="5170252" y="1364759"/>
                </a:lnTo>
                <a:lnTo>
                  <a:pt x="5217507" y="1425560"/>
                </a:lnTo>
                <a:lnTo>
                  <a:pt x="5264766" y="1364759"/>
                </a:lnTo>
                <a:lnTo>
                  <a:pt x="5247899" y="1288938"/>
                </a:lnTo>
                <a:lnTo>
                  <a:pt x="5323693" y="1288938"/>
                </a:lnTo>
                <a:lnTo>
                  <a:pt x="5370955" y="1228134"/>
                </a:lnTo>
                <a:lnTo>
                  <a:pt x="5418226" y="1288938"/>
                </a:lnTo>
                <a:lnTo>
                  <a:pt x="5494023" y="1288938"/>
                </a:lnTo>
                <a:lnTo>
                  <a:pt x="5477153" y="1364759"/>
                </a:lnTo>
                <a:lnTo>
                  <a:pt x="5524411" y="1425562"/>
                </a:lnTo>
                <a:lnTo>
                  <a:pt x="5456126" y="1459305"/>
                </a:lnTo>
                <a:lnTo>
                  <a:pt x="5439247" y="1535127"/>
                </a:lnTo>
                <a:lnTo>
                  <a:pt x="5370955" y="1501383"/>
                </a:lnTo>
                <a:lnTo>
                  <a:pt x="5302659" y="1535127"/>
                </a:lnTo>
                <a:lnTo>
                  <a:pt x="5285791" y="1459305"/>
                </a:lnTo>
                <a:lnTo>
                  <a:pt x="5217507" y="1425563"/>
                </a:lnTo>
                <a:lnTo>
                  <a:pt x="5149222" y="1459305"/>
                </a:lnTo>
                <a:lnTo>
                  <a:pt x="5132349" y="1535127"/>
                </a:lnTo>
                <a:lnTo>
                  <a:pt x="5064052" y="1501383"/>
                </a:lnTo>
                <a:lnTo>
                  <a:pt x="4995759" y="1535127"/>
                </a:lnTo>
                <a:lnTo>
                  <a:pt x="4978890" y="1459305"/>
                </a:lnTo>
                <a:lnTo>
                  <a:pt x="4910596" y="1425562"/>
                </a:lnTo>
                <a:lnTo>
                  <a:pt x="4957855" y="1364759"/>
                </a:lnTo>
                <a:lnTo>
                  <a:pt x="4940983" y="1288938"/>
                </a:lnTo>
                <a:lnTo>
                  <a:pt x="5016792" y="1288938"/>
                </a:lnTo>
                <a:close/>
                <a:moveTo>
                  <a:pt x="3836406" y="1228134"/>
                </a:moveTo>
                <a:lnTo>
                  <a:pt x="3883663" y="1288938"/>
                </a:lnTo>
                <a:lnTo>
                  <a:pt x="3959474" y="1288938"/>
                </a:lnTo>
                <a:lnTo>
                  <a:pt x="3942603" y="1364759"/>
                </a:lnTo>
                <a:lnTo>
                  <a:pt x="3989864" y="1425561"/>
                </a:lnTo>
                <a:lnTo>
                  <a:pt x="4037126" y="1364759"/>
                </a:lnTo>
                <a:lnTo>
                  <a:pt x="4020252" y="1288938"/>
                </a:lnTo>
                <a:lnTo>
                  <a:pt x="4096064" y="1288938"/>
                </a:lnTo>
                <a:lnTo>
                  <a:pt x="4143321" y="1228134"/>
                </a:lnTo>
                <a:lnTo>
                  <a:pt x="4190577" y="1288938"/>
                </a:lnTo>
                <a:lnTo>
                  <a:pt x="4266379" y="1288938"/>
                </a:lnTo>
                <a:lnTo>
                  <a:pt x="4249513" y="1364759"/>
                </a:lnTo>
                <a:lnTo>
                  <a:pt x="4296773" y="1425562"/>
                </a:lnTo>
                <a:lnTo>
                  <a:pt x="4228477" y="1459305"/>
                </a:lnTo>
                <a:lnTo>
                  <a:pt x="4211609" y="1535127"/>
                </a:lnTo>
                <a:lnTo>
                  <a:pt x="4143321" y="1501383"/>
                </a:lnTo>
                <a:lnTo>
                  <a:pt x="4075027" y="1535127"/>
                </a:lnTo>
                <a:lnTo>
                  <a:pt x="4058159" y="1459305"/>
                </a:lnTo>
                <a:lnTo>
                  <a:pt x="3989864" y="1425562"/>
                </a:lnTo>
                <a:lnTo>
                  <a:pt x="3921564" y="1459305"/>
                </a:lnTo>
                <a:lnTo>
                  <a:pt x="3904696" y="1535127"/>
                </a:lnTo>
                <a:lnTo>
                  <a:pt x="3836406" y="1501383"/>
                </a:lnTo>
                <a:lnTo>
                  <a:pt x="3768109" y="1535127"/>
                </a:lnTo>
                <a:lnTo>
                  <a:pt x="3751241" y="1459305"/>
                </a:lnTo>
                <a:lnTo>
                  <a:pt x="3682952" y="1425562"/>
                </a:lnTo>
                <a:lnTo>
                  <a:pt x="3730216" y="1364759"/>
                </a:lnTo>
                <a:lnTo>
                  <a:pt x="3713343" y="1288938"/>
                </a:lnTo>
                <a:lnTo>
                  <a:pt x="3789140" y="1288938"/>
                </a:lnTo>
                <a:close/>
                <a:moveTo>
                  <a:pt x="460386" y="1228134"/>
                </a:moveTo>
                <a:lnTo>
                  <a:pt x="507645" y="1288938"/>
                </a:lnTo>
                <a:lnTo>
                  <a:pt x="583446" y="1288938"/>
                </a:lnTo>
                <a:lnTo>
                  <a:pt x="566579" y="1364759"/>
                </a:lnTo>
                <a:lnTo>
                  <a:pt x="613840" y="1425560"/>
                </a:lnTo>
                <a:lnTo>
                  <a:pt x="661101" y="1364759"/>
                </a:lnTo>
                <a:lnTo>
                  <a:pt x="644233" y="1288938"/>
                </a:lnTo>
                <a:lnTo>
                  <a:pt x="720034" y="1288938"/>
                </a:lnTo>
                <a:lnTo>
                  <a:pt x="767295" y="1228134"/>
                </a:lnTo>
                <a:lnTo>
                  <a:pt x="814555" y="1288938"/>
                </a:lnTo>
                <a:lnTo>
                  <a:pt x="890355" y="1288938"/>
                </a:lnTo>
                <a:lnTo>
                  <a:pt x="873488" y="1364759"/>
                </a:lnTo>
                <a:lnTo>
                  <a:pt x="920749" y="1425560"/>
                </a:lnTo>
                <a:lnTo>
                  <a:pt x="968010" y="1364759"/>
                </a:lnTo>
                <a:lnTo>
                  <a:pt x="951143" y="1288938"/>
                </a:lnTo>
                <a:lnTo>
                  <a:pt x="1026944" y="1288938"/>
                </a:lnTo>
                <a:lnTo>
                  <a:pt x="1074205" y="1228134"/>
                </a:lnTo>
                <a:lnTo>
                  <a:pt x="1121464" y="1288938"/>
                </a:lnTo>
                <a:lnTo>
                  <a:pt x="1197265" y="1288938"/>
                </a:lnTo>
                <a:lnTo>
                  <a:pt x="1180398" y="1364759"/>
                </a:lnTo>
                <a:lnTo>
                  <a:pt x="1227658" y="1425560"/>
                </a:lnTo>
                <a:lnTo>
                  <a:pt x="1274919" y="1364759"/>
                </a:lnTo>
                <a:lnTo>
                  <a:pt x="1258052" y="1288938"/>
                </a:lnTo>
                <a:lnTo>
                  <a:pt x="1333863" y="1288938"/>
                </a:lnTo>
                <a:lnTo>
                  <a:pt x="1381124" y="1228134"/>
                </a:lnTo>
                <a:lnTo>
                  <a:pt x="1428386" y="1288938"/>
                </a:lnTo>
                <a:lnTo>
                  <a:pt x="1504186" y="1288938"/>
                </a:lnTo>
                <a:lnTo>
                  <a:pt x="1487319" y="1364759"/>
                </a:lnTo>
                <a:lnTo>
                  <a:pt x="1534580" y="1425560"/>
                </a:lnTo>
                <a:lnTo>
                  <a:pt x="1581843" y="1364759"/>
                </a:lnTo>
                <a:lnTo>
                  <a:pt x="1564977" y="1288938"/>
                </a:lnTo>
                <a:lnTo>
                  <a:pt x="1640777" y="1288938"/>
                </a:lnTo>
                <a:lnTo>
                  <a:pt x="1688037" y="1228134"/>
                </a:lnTo>
                <a:lnTo>
                  <a:pt x="1735297" y="1288938"/>
                </a:lnTo>
                <a:lnTo>
                  <a:pt x="1811100" y="1288938"/>
                </a:lnTo>
                <a:lnTo>
                  <a:pt x="1794232" y="1364759"/>
                </a:lnTo>
                <a:lnTo>
                  <a:pt x="1841494" y="1425560"/>
                </a:lnTo>
                <a:lnTo>
                  <a:pt x="1888754" y="1364759"/>
                </a:lnTo>
                <a:lnTo>
                  <a:pt x="1871888" y="1288938"/>
                </a:lnTo>
                <a:lnTo>
                  <a:pt x="1947687" y="1288938"/>
                </a:lnTo>
                <a:lnTo>
                  <a:pt x="1994944" y="1228134"/>
                </a:lnTo>
                <a:lnTo>
                  <a:pt x="2042206" y="1288938"/>
                </a:lnTo>
                <a:lnTo>
                  <a:pt x="2118005" y="1288938"/>
                </a:lnTo>
                <a:lnTo>
                  <a:pt x="2101138" y="1364759"/>
                </a:lnTo>
                <a:lnTo>
                  <a:pt x="2148400" y="1425560"/>
                </a:lnTo>
                <a:lnTo>
                  <a:pt x="2195661" y="1364759"/>
                </a:lnTo>
                <a:lnTo>
                  <a:pt x="2178795" y="1288938"/>
                </a:lnTo>
                <a:lnTo>
                  <a:pt x="2254596" y="1288938"/>
                </a:lnTo>
                <a:lnTo>
                  <a:pt x="2301857" y="1228134"/>
                </a:lnTo>
                <a:lnTo>
                  <a:pt x="2349114" y="1288938"/>
                </a:lnTo>
                <a:lnTo>
                  <a:pt x="2424919" y="1288938"/>
                </a:lnTo>
                <a:lnTo>
                  <a:pt x="2408050" y="1364759"/>
                </a:lnTo>
                <a:lnTo>
                  <a:pt x="2455312" y="1425560"/>
                </a:lnTo>
                <a:lnTo>
                  <a:pt x="2502572" y="1364759"/>
                </a:lnTo>
                <a:lnTo>
                  <a:pt x="2485707" y="1288938"/>
                </a:lnTo>
                <a:lnTo>
                  <a:pt x="2561507" y="1288938"/>
                </a:lnTo>
                <a:lnTo>
                  <a:pt x="2608768" y="1228134"/>
                </a:lnTo>
                <a:lnTo>
                  <a:pt x="2656026" y="1288938"/>
                </a:lnTo>
                <a:lnTo>
                  <a:pt x="2731828" y="1288938"/>
                </a:lnTo>
                <a:lnTo>
                  <a:pt x="2714960" y="1364759"/>
                </a:lnTo>
                <a:lnTo>
                  <a:pt x="2762223" y="1425560"/>
                </a:lnTo>
                <a:lnTo>
                  <a:pt x="2809486" y="1364759"/>
                </a:lnTo>
                <a:lnTo>
                  <a:pt x="2792619" y="1288938"/>
                </a:lnTo>
                <a:lnTo>
                  <a:pt x="2868421" y="1288938"/>
                </a:lnTo>
                <a:lnTo>
                  <a:pt x="2915681" y="1228134"/>
                </a:lnTo>
                <a:lnTo>
                  <a:pt x="2962942" y="1288938"/>
                </a:lnTo>
                <a:lnTo>
                  <a:pt x="3038742" y="1288938"/>
                </a:lnTo>
                <a:lnTo>
                  <a:pt x="3021876" y="1364759"/>
                </a:lnTo>
                <a:lnTo>
                  <a:pt x="3069136" y="1425561"/>
                </a:lnTo>
                <a:lnTo>
                  <a:pt x="3116397" y="1364759"/>
                </a:lnTo>
                <a:lnTo>
                  <a:pt x="3099530" y="1288938"/>
                </a:lnTo>
                <a:lnTo>
                  <a:pt x="3175331" y="1288938"/>
                </a:lnTo>
                <a:lnTo>
                  <a:pt x="3222594" y="1228134"/>
                </a:lnTo>
                <a:lnTo>
                  <a:pt x="3269854" y="1288938"/>
                </a:lnTo>
                <a:lnTo>
                  <a:pt x="3345654" y="1288938"/>
                </a:lnTo>
                <a:lnTo>
                  <a:pt x="3328788" y="1364759"/>
                </a:lnTo>
                <a:lnTo>
                  <a:pt x="3376050" y="1425562"/>
                </a:lnTo>
                <a:lnTo>
                  <a:pt x="3307754" y="1459305"/>
                </a:lnTo>
                <a:lnTo>
                  <a:pt x="3290887" y="1535127"/>
                </a:lnTo>
                <a:lnTo>
                  <a:pt x="3222594" y="1501383"/>
                </a:lnTo>
                <a:lnTo>
                  <a:pt x="3154302" y="1535127"/>
                </a:lnTo>
                <a:lnTo>
                  <a:pt x="3137431" y="1459305"/>
                </a:lnTo>
                <a:lnTo>
                  <a:pt x="3069136" y="1425562"/>
                </a:lnTo>
                <a:lnTo>
                  <a:pt x="3000843" y="1459305"/>
                </a:lnTo>
                <a:lnTo>
                  <a:pt x="2983975" y="1535127"/>
                </a:lnTo>
                <a:lnTo>
                  <a:pt x="2915681" y="1501383"/>
                </a:lnTo>
                <a:lnTo>
                  <a:pt x="2847388" y="1535127"/>
                </a:lnTo>
                <a:lnTo>
                  <a:pt x="2830520" y="1459305"/>
                </a:lnTo>
                <a:lnTo>
                  <a:pt x="2762223" y="1425562"/>
                </a:lnTo>
                <a:lnTo>
                  <a:pt x="2693928" y="1459305"/>
                </a:lnTo>
                <a:lnTo>
                  <a:pt x="2677059" y="1535127"/>
                </a:lnTo>
                <a:lnTo>
                  <a:pt x="2608768" y="1501383"/>
                </a:lnTo>
                <a:lnTo>
                  <a:pt x="2540473" y="1535127"/>
                </a:lnTo>
                <a:lnTo>
                  <a:pt x="2523603" y="1459305"/>
                </a:lnTo>
                <a:lnTo>
                  <a:pt x="2455312" y="1425562"/>
                </a:lnTo>
                <a:lnTo>
                  <a:pt x="2387017" y="1459305"/>
                </a:lnTo>
                <a:lnTo>
                  <a:pt x="2370149" y="1535127"/>
                </a:lnTo>
                <a:lnTo>
                  <a:pt x="2301857" y="1501383"/>
                </a:lnTo>
                <a:lnTo>
                  <a:pt x="2233562" y="1535127"/>
                </a:lnTo>
                <a:lnTo>
                  <a:pt x="2216693" y="1459305"/>
                </a:lnTo>
                <a:lnTo>
                  <a:pt x="2148400" y="1425562"/>
                </a:lnTo>
                <a:lnTo>
                  <a:pt x="2080105" y="1459305"/>
                </a:lnTo>
                <a:lnTo>
                  <a:pt x="2063238" y="1535127"/>
                </a:lnTo>
                <a:lnTo>
                  <a:pt x="1994944" y="1501383"/>
                </a:lnTo>
                <a:lnTo>
                  <a:pt x="1926656" y="1535127"/>
                </a:lnTo>
                <a:lnTo>
                  <a:pt x="1909787" y="1459305"/>
                </a:lnTo>
                <a:lnTo>
                  <a:pt x="1841494" y="1425562"/>
                </a:lnTo>
                <a:lnTo>
                  <a:pt x="1773200" y="1459305"/>
                </a:lnTo>
                <a:lnTo>
                  <a:pt x="1756331" y="1535127"/>
                </a:lnTo>
                <a:lnTo>
                  <a:pt x="1688037" y="1501383"/>
                </a:lnTo>
                <a:lnTo>
                  <a:pt x="1619742" y="1535127"/>
                </a:lnTo>
                <a:lnTo>
                  <a:pt x="1602875" y="1459305"/>
                </a:lnTo>
                <a:lnTo>
                  <a:pt x="1534580" y="1425562"/>
                </a:lnTo>
                <a:lnTo>
                  <a:pt x="1466286" y="1459305"/>
                </a:lnTo>
                <a:lnTo>
                  <a:pt x="1449417" y="1535127"/>
                </a:lnTo>
                <a:lnTo>
                  <a:pt x="1381124" y="1501383"/>
                </a:lnTo>
                <a:lnTo>
                  <a:pt x="1312820" y="1535127"/>
                </a:lnTo>
                <a:lnTo>
                  <a:pt x="1295952" y="1459305"/>
                </a:lnTo>
                <a:lnTo>
                  <a:pt x="1227658" y="1425563"/>
                </a:lnTo>
                <a:lnTo>
                  <a:pt x="1159366" y="1459305"/>
                </a:lnTo>
                <a:lnTo>
                  <a:pt x="1142497" y="1535127"/>
                </a:lnTo>
                <a:lnTo>
                  <a:pt x="1074205" y="1501383"/>
                </a:lnTo>
                <a:lnTo>
                  <a:pt x="1005911" y="1535127"/>
                </a:lnTo>
                <a:lnTo>
                  <a:pt x="989043" y="1459305"/>
                </a:lnTo>
                <a:lnTo>
                  <a:pt x="920749" y="1425562"/>
                </a:lnTo>
                <a:lnTo>
                  <a:pt x="852456" y="1459305"/>
                </a:lnTo>
                <a:lnTo>
                  <a:pt x="835588" y="1535127"/>
                </a:lnTo>
                <a:lnTo>
                  <a:pt x="767295" y="1501383"/>
                </a:lnTo>
                <a:lnTo>
                  <a:pt x="699002" y="1535127"/>
                </a:lnTo>
                <a:lnTo>
                  <a:pt x="682133" y="1459305"/>
                </a:lnTo>
                <a:lnTo>
                  <a:pt x="613840" y="1425562"/>
                </a:lnTo>
                <a:lnTo>
                  <a:pt x="545546" y="1459305"/>
                </a:lnTo>
                <a:lnTo>
                  <a:pt x="528678" y="1535127"/>
                </a:lnTo>
                <a:lnTo>
                  <a:pt x="460386" y="1501383"/>
                </a:lnTo>
                <a:lnTo>
                  <a:pt x="392092" y="1535127"/>
                </a:lnTo>
                <a:lnTo>
                  <a:pt x="375224" y="1459305"/>
                </a:lnTo>
                <a:lnTo>
                  <a:pt x="306929" y="1425562"/>
                </a:lnTo>
                <a:lnTo>
                  <a:pt x="354191" y="1364759"/>
                </a:lnTo>
                <a:lnTo>
                  <a:pt x="337324" y="1288938"/>
                </a:lnTo>
                <a:lnTo>
                  <a:pt x="413125" y="1288938"/>
                </a:lnTo>
                <a:close/>
                <a:moveTo>
                  <a:pt x="153456" y="1228134"/>
                </a:moveTo>
                <a:lnTo>
                  <a:pt x="200716" y="1288938"/>
                </a:lnTo>
                <a:lnTo>
                  <a:pt x="276517" y="1288938"/>
                </a:lnTo>
                <a:lnTo>
                  <a:pt x="259650" y="1364759"/>
                </a:lnTo>
                <a:lnTo>
                  <a:pt x="306912" y="1425562"/>
                </a:lnTo>
                <a:lnTo>
                  <a:pt x="238617" y="1459305"/>
                </a:lnTo>
                <a:lnTo>
                  <a:pt x="221749" y="1535127"/>
                </a:lnTo>
                <a:lnTo>
                  <a:pt x="153456" y="1501383"/>
                </a:lnTo>
                <a:lnTo>
                  <a:pt x="85163" y="1535127"/>
                </a:lnTo>
                <a:lnTo>
                  <a:pt x="68295" y="1459305"/>
                </a:lnTo>
                <a:lnTo>
                  <a:pt x="0" y="1425562"/>
                </a:lnTo>
                <a:lnTo>
                  <a:pt x="47262" y="1364759"/>
                </a:lnTo>
                <a:lnTo>
                  <a:pt x="30395" y="1288938"/>
                </a:lnTo>
                <a:lnTo>
                  <a:pt x="106196" y="1288938"/>
                </a:lnTo>
                <a:close/>
                <a:moveTo>
                  <a:pt x="9667656" y="921109"/>
                </a:moveTo>
                <a:lnTo>
                  <a:pt x="9714916" y="981913"/>
                </a:lnTo>
                <a:lnTo>
                  <a:pt x="9790717" y="981913"/>
                </a:lnTo>
                <a:lnTo>
                  <a:pt x="9773850" y="1057734"/>
                </a:lnTo>
                <a:lnTo>
                  <a:pt x="9821111" y="1118535"/>
                </a:lnTo>
                <a:lnTo>
                  <a:pt x="9868372" y="1057734"/>
                </a:lnTo>
                <a:lnTo>
                  <a:pt x="9851505" y="981913"/>
                </a:lnTo>
                <a:lnTo>
                  <a:pt x="9927306" y="981913"/>
                </a:lnTo>
                <a:lnTo>
                  <a:pt x="9974567" y="921109"/>
                </a:lnTo>
                <a:lnTo>
                  <a:pt x="10021827" y="981913"/>
                </a:lnTo>
                <a:lnTo>
                  <a:pt x="10097628" y="981913"/>
                </a:lnTo>
                <a:lnTo>
                  <a:pt x="10080761" y="1057734"/>
                </a:lnTo>
                <a:lnTo>
                  <a:pt x="10128022" y="1118536"/>
                </a:lnTo>
                <a:lnTo>
                  <a:pt x="10175283" y="1057734"/>
                </a:lnTo>
                <a:lnTo>
                  <a:pt x="10158416" y="981913"/>
                </a:lnTo>
                <a:lnTo>
                  <a:pt x="10234217" y="981913"/>
                </a:lnTo>
                <a:lnTo>
                  <a:pt x="10281478" y="921109"/>
                </a:lnTo>
                <a:lnTo>
                  <a:pt x="10328738" y="981913"/>
                </a:lnTo>
                <a:lnTo>
                  <a:pt x="10404539" y="981913"/>
                </a:lnTo>
                <a:lnTo>
                  <a:pt x="10387672" y="1057734"/>
                </a:lnTo>
                <a:lnTo>
                  <a:pt x="10434933" y="1118535"/>
                </a:lnTo>
                <a:lnTo>
                  <a:pt x="10482194" y="1057734"/>
                </a:lnTo>
                <a:lnTo>
                  <a:pt x="10465327" y="981913"/>
                </a:lnTo>
                <a:lnTo>
                  <a:pt x="10541128" y="981913"/>
                </a:lnTo>
                <a:lnTo>
                  <a:pt x="10588389" y="921109"/>
                </a:lnTo>
                <a:lnTo>
                  <a:pt x="10635649" y="981913"/>
                </a:lnTo>
                <a:lnTo>
                  <a:pt x="10711450" y="981913"/>
                </a:lnTo>
                <a:lnTo>
                  <a:pt x="10694583" y="1057734"/>
                </a:lnTo>
                <a:lnTo>
                  <a:pt x="10741844" y="1118536"/>
                </a:lnTo>
                <a:lnTo>
                  <a:pt x="10789105" y="1057734"/>
                </a:lnTo>
                <a:lnTo>
                  <a:pt x="10772238" y="981913"/>
                </a:lnTo>
                <a:lnTo>
                  <a:pt x="10848039" y="981913"/>
                </a:lnTo>
                <a:lnTo>
                  <a:pt x="10895300" y="921109"/>
                </a:lnTo>
                <a:lnTo>
                  <a:pt x="10942560" y="981913"/>
                </a:lnTo>
                <a:lnTo>
                  <a:pt x="11018361" y="981913"/>
                </a:lnTo>
                <a:lnTo>
                  <a:pt x="11001494" y="1057734"/>
                </a:lnTo>
                <a:lnTo>
                  <a:pt x="11048755" y="1118535"/>
                </a:lnTo>
                <a:lnTo>
                  <a:pt x="11096016" y="1057734"/>
                </a:lnTo>
                <a:lnTo>
                  <a:pt x="11079149" y="981913"/>
                </a:lnTo>
                <a:lnTo>
                  <a:pt x="11154950" y="981913"/>
                </a:lnTo>
                <a:lnTo>
                  <a:pt x="11202211" y="921109"/>
                </a:lnTo>
                <a:lnTo>
                  <a:pt x="11249471" y="981913"/>
                </a:lnTo>
                <a:lnTo>
                  <a:pt x="11325272" y="981913"/>
                </a:lnTo>
                <a:lnTo>
                  <a:pt x="11308405" y="1057734"/>
                </a:lnTo>
                <a:lnTo>
                  <a:pt x="11355665" y="1118535"/>
                </a:lnTo>
                <a:lnTo>
                  <a:pt x="11402926" y="1057734"/>
                </a:lnTo>
                <a:lnTo>
                  <a:pt x="11386059" y="981913"/>
                </a:lnTo>
                <a:lnTo>
                  <a:pt x="11461860" y="981913"/>
                </a:lnTo>
                <a:lnTo>
                  <a:pt x="11509121" y="921109"/>
                </a:lnTo>
                <a:lnTo>
                  <a:pt x="11556381" y="981913"/>
                </a:lnTo>
                <a:lnTo>
                  <a:pt x="11632182" y="981913"/>
                </a:lnTo>
                <a:lnTo>
                  <a:pt x="11615315" y="1057734"/>
                </a:lnTo>
                <a:lnTo>
                  <a:pt x="11662576" y="1118535"/>
                </a:lnTo>
                <a:lnTo>
                  <a:pt x="11709837" y="1057734"/>
                </a:lnTo>
                <a:lnTo>
                  <a:pt x="11692970" y="981913"/>
                </a:lnTo>
                <a:lnTo>
                  <a:pt x="11768771" y="981913"/>
                </a:lnTo>
                <a:lnTo>
                  <a:pt x="11816032" y="921109"/>
                </a:lnTo>
                <a:lnTo>
                  <a:pt x="11863292" y="981913"/>
                </a:lnTo>
                <a:lnTo>
                  <a:pt x="11939093" y="981913"/>
                </a:lnTo>
                <a:lnTo>
                  <a:pt x="11922226" y="1057734"/>
                </a:lnTo>
                <a:lnTo>
                  <a:pt x="11969487" y="1118536"/>
                </a:lnTo>
                <a:lnTo>
                  <a:pt x="12016748" y="1057734"/>
                </a:lnTo>
                <a:lnTo>
                  <a:pt x="11999881" y="981913"/>
                </a:lnTo>
                <a:lnTo>
                  <a:pt x="12075682" y="981913"/>
                </a:lnTo>
                <a:lnTo>
                  <a:pt x="12122943" y="921109"/>
                </a:lnTo>
                <a:lnTo>
                  <a:pt x="12170203" y="981913"/>
                </a:lnTo>
                <a:lnTo>
                  <a:pt x="12246004" y="981913"/>
                </a:lnTo>
                <a:lnTo>
                  <a:pt x="12229137" y="1057734"/>
                </a:lnTo>
                <a:lnTo>
                  <a:pt x="12276398" y="1118536"/>
                </a:lnTo>
                <a:lnTo>
                  <a:pt x="12323659" y="1057734"/>
                </a:lnTo>
                <a:lnTo>
                  <a:pt x="12306792" y="981913"/>
                </a:lnTo>
                <a:lnTo>
                  <a:pt x="12382593" y="981913"/>
                </a:lnTo>
                <a:lnTo>
                  <a:pt x="12429854" y="921109"/>
                </a:lnTo>
                <a:lnTo>
                  <a:pt x="12477114" y="981913"/>
                </a:lnTo>
                <a:lnTo>
                  <a:pt x="12552915" y="981913"/>
                </a:lnTo>
                <a:lnTo>
                  <a:pt x="12536048" y="1057734"/>
                </a:lnTo>
                <a:lnTo>
                  <a:pt x="12583309" y="1118535"/>
                </a:lnTo>
                <a:lnTo>
                  <a:pt x="12630570" y="1057734"/>
                </a:lnTo>
                <a:lnTo>
                  <a:pt x="12613703" y="981913"/>
                </a:lnTo>
                <a:lnTo>
                  <a:pt x="12689504" y="981913"/>
                </a:lnTo>
                <a:lnTo>
                  <a:pt x="12736765" y="921109"/>
                </a:lnTo>
                <a:lnTo>
                  <a:pt x="12784025" y="981913"/>
                </a:lnTo>
                <a:lnTo>
                  <a:pt x="12859826" y="981913"/>
                </a:lnTo>
                <a:lnTo>
                  <a:pt x="12842959" y="1057734"/>
                </a:lnTo>
                <a:lnTo>
                  <a:pt x="12890220" y="1118536"/>
                </a:lnTo>
                <a:lnTo>
                  <a:pt x="12937481" y="1057734"/>
                </a:lnTo>
                <a:lnTo>
                  <a:pt x="12920614" y="981913"/>
                </a:lnTo>
                <a:lnTo>
                  <a:pt x="12996415" y="981913"/>
                </a:lnTo>
                <a:lnTo>
                  <a:pt x="13043676" y="921109"/>
                </a:lnTo>
                <a:lnTo>
                  <a:pt x="13090936" y="981913"/>
                </a:lnTo>
                <a:lnTo>
                  <a:pt x="13166737" y="981913"/>
                </a:lnTo>
                <a:lnTo>
                  <a:pt x="13149870" y="1057734"/>
                </a:lnTo>
                <a:lnTo>
                  <a:pt x="13197131" y="1118535"/>
                </a:lnTo>
                <a:lnTo>
                  <a:pt x="13244392" y="1057734"/>
                </a:lnTo>
                <a:lnTo>
                  <a:pt x="13227525" y="981913"/>
                </a:lnTo>
                <a:lnTo>
                  <a:pt x="13303326" y="981913"/>
                </a:lnTo>
                <a:lnTo>
                  <a:pt x="13350587" y="921109"/>
                </a:lnTo>
                <a:lnTo>
                  <a:pt x="13397847" y="981913"/>
                </a:lnTo>
                <a:lnTo>
                  <a:pt x="13473648" y="981913"/>
                </a:lnTo>
                <a:lnTo>
                  <a:pt x="13456781" y="1057734"/>
                </a:lnTo>
                <a:lnTo>
                  <a:pt x="13504043" y="1118537"/>
                </a:lnTo>
                <a:lnTo>
                  <a:pt x="13435748" y="1152280"/>
                </a:lnTo>
                <a:lnTo>
                  <a:pt x="13418880" y="1228102"/>
                </a:lnTo>
                <a:lnTo>
                  <a:pt x="13350587" y="1194358"/>
                </a:lnTo>
                <a:lnTo>
                  <a:pt x="13282293" y="1228102"/>
                </a:lnTo>
                <a:lnTo>
                  <a:pt x="13265425" y="1152280"/>
                </a:lnTo>
                <a:lnTo>
                  <a:pt x="13197131" y="1118537"/>
                </a:lnTo>
                <a:lnTo>
                  <a:pt x="13128837" y="1152280"/>
                </a:lnTo>
                <a:lnTo>
                  <a:pt x="13111969" y="1228102"/>
                </a:lnTo>
                <a:lnTo>
                  <a:pt x="13043676" y="1194358"/>
                </a:lnTo>
                <a:lnTo>
                  <a:pt x="12975382" y="1228102"/>
                </a:lnTo>
                <a:lnTo>
                  <a:pt x="12958514" y="1152280"/>
                </a:lnTo>
                <a:lnTo>
                  <a:pt x="12890220" y="1118537"/>
                </a:lnTo>
                <a:lnTo>
                  <a:pt x="12821926" y="1152280"/>
                </a:lnTo>
                <a:lnTo>
                  <a:pt x="12805058" y="1228102"/>
                </a:lnTo>
                <a:lnTo>
                  <a:pt x="12736765" y="1194358"/>
                </a:lnTo>
                <a:lnTo>
                  <a:pt x="12668471" y="1228102"/>
                </a:lnTo>
                <a:lnTo>
                  <a:pt x="12651603" y="1152280"/>
                </a:lnTo>
                <a:lnTo>
                  <a:pt x="12583309" y="1118537"/>
                </a:lnTo>
                <a:lnTo>
                  <a:pt x="12515015" y="1152280"/>
                </a:lnTo>
                <a:lnTo>
                  <a:pt x="12498147" y="1228102"/>
                </a:lnTo>
                <a:lnTo>
                  <a:pt x="12429854" y="1194358"/>
                </a:lnTo>
                <a:lnTo>
                  <a:pt x="12361560" y="1228102"/>
                </a:lnTo>
                <a:lnTo>
                  <a:pt x="12344692" y="1152280"/>
                </a:lnTo>
                <a:lnTo>
                  <a:pt x="12276398" y="1118537"/>
                </a:lnTo>
                <a:lnTo>
                  <a:pt x="12208104" y="1152280"/>
                </a:lnTo>
                <a:lnTo>
                  <a:pt x="12191236" y="1228102"/>
                </a:lnTo>
                <a:lnTo>
                  <a:pt x="12122943" y="1194358"/>
                </a:lnTo>
                <a:lnTo>
                  <a:pt x="12054649" y="1228102"/>
                </a:lnTo>
                <a:lnTo>
                  <a:pt x="12037781" y="1152280"/>
                </a:lnTo>
                <a:lnTo>
                  <a:pt x="11969487" y="1118537"/>
                </a:lnTo>
                <a:lnTo>
                  <a:pt x="11901193" y="1152280"/>
                </a:lnTo>
                <a:lnTo>
                  <a:pt x="11884325" y="1228102"/>
                </a:lnTo>
                <a:lnTo>
                  <a:pt x="11816032" y="1194358"/>
                </a:lnTo>
                <a:lnTo>
                  <a:pt x="11747738" y="1228102"/>
                </a:lnTo>
                <a:lnTo>
                  <a:pt x="11730870" y="1152280"/>
                </a:lnTo>
                <a:lnTo>
                  <a:pt x="11662576" y="1118537"/>
                </a:lnTo>
                <a:lnTo>
                  <a:pt x="11594282" y="1152280"/>
                </a:lnTo>
                <a:lnTo>
                  <a:pt x="11577414" y="1228102"/>
                </a:lnTo>
                <a:lnTo>
                  <a:pt x="11509121" y="1194358"/>
                </a:lnTo>
                <a:lnTo>
                  <a:pt x="11440827" y="1228102"/>
                </a:lnTo>
                <a:lnTo>
                  <a:pt x="11423959" y="1152280"/>
                </a:lnTo>
                <a:lnTo>
                  <a:pt x="11355665" y="1118538"/>
                </a:lnTo>
                <a:lnTo>
                  <a:pt x="11287372" y="1152280"/>
                </a:lnTo>
                <a:lnTo>
                  <a:pt x="11270504" y="1228102"/>
                </a:lnTo>
                <a:lnTo>
                  <a:pt x="11202211" y="1194358"/>
                </a:lnTo>
                <a:lnTo>
                  <a:pt x="11133917" y="1228102"/>
                </a:lnTo>
                <a:lnTo>
                  <a:pt x="11117049" y="1152280"/>
                </a:lnTo>
                <a:lnTo>
                  <a:pt x="11048755" y="1118537"/>
                </a:lnTo>
                <a:lnTo>
                  <a:pt x="10980461" y="1152280"/>
                </a:lnTo>
                <a:lnTo>
                  <a:pt x="10963593" y="1228102"/>
                </a:lnTo>
                <a:lnTo>
                  <a:pt x="10895300" y="1194358"/>
                </a:lnTo>
                <a:lnTo>
                  <a:pt x="10827006" y="1228102"/>
                </a:lnTo>
                <a:lnTo>
                  <a:pt x="10810138" y="1152280"/>
                </a:lnTo>
                <a:lnTo>
                  <a:pt x="10741844" y="1118537"/>
                </a:lnTo>
                <a:lnTo>
                  <a:pt x="10673550" y="1152280"/>
                </a:lnTo>
                <a:lnTo>
                  <a:pt x="10656682" y="1228102"/>
                </a:lnTo>
                <a:lnTo>
                  <a:pt x="10588389" y="1194358"/>
                </a:lnTo>
                <a:lnTo>
                  <a:pt x="10520095" y="1228102"/>
                </a:lnTo>
                <a:lnTo>
                  <a:pt x="10503227" y="1152280"/>
                </a:lnTo>
                <a:lnTo>
                  <a:pt x="10434933" y="1118537"/>
                </a:lnTo>
                <a:lnTo>
                  <a:pt x="10366639" y="1152280"/>
                </a:lnTo>
                <a:lnTo>
                  <a:pt x="10349771" y="1228102"/>
                </a:lnTo>
                <a:lnTo>
                  <a:pt x="10281478" y="1194358"/>
                </a:lnTo>
                <a:lnTo>
                  <a:pt x="10213184" y="1228102"/>
                </a:lnTo>
                <a:lnTo>
                  <a:pt x="10196316" y="1152280"/>
                </a:lnTo>
                <a:lnTo>
                  <a:pt x="10128022" y="1118537"/>
                </a:lnTo>
                <a:lnTo>
                  <a:pt x="10059728" y="1152280"/>
                </a:lnTo>
                <a:lnTo>
                  <a:pt x="10042860" y="1228102"/>
                </a:lnTo>
                <a:lnTo>
                  <a:pt x="9974567" y="1194358"/>
                </a:lnTo>
                <a:lnTo>
                  <a:pt x="9906273" y="1228102"/>
                </a:lnTo>
                <a:lnTo>
                  <a:pt x="9889405" y="1152280"/>
                </a:lnTo>
                <a:lnTo>
                  <a:pt x="9821111" y="1118537"/>
                </a:lnTo>
                <a:lnTo>
                  <a:pt x="9752817" y="1152280"/>
                </a:lnTo>
                <a:lnTo>
                  <a:pt x="9735949" y="1228102"/>
                </a:lnTo>
                <a:lnTo>
                  <a:pt x="9667656" y="1194358"/>
                </a:lnTo>
                <a:lnTo>
                  <a:pt x="9599362" y="1228102"/>
                </a:lnTo>
                <a:lnTo>
                  <a:pt x="9582494" y="1152280"/>
                </a:lnTo>
                <a:lnTo>
                  <a:pt x="9514199" y="1118537"/>
                </a:lnTo>
                <a:lnTo>
                  <a:pt x="9561461" y="1057734"/>
                </a:lnTo>
                <a:lnTo>
                  <a:pt x="9544594" y="981913"/>
                </a:lnTo>
                <a:lnTo>
                  <a:pt x="9620395" y="981913"/>
                </a:lnTo>
                <a:close/>
                <a:moveTo>
                  <a:pt x="7826191" y="921109"/>
                </a:moveTo>
                <a:lnTo>
                  <a:pt x="7873451" y="981913"/>
                </a:lnTo>
                <a:lnTo>
                  <a:pt x="7949252" y="981913"/>
                </a:lnTo>
                <a:lnTo>
                  <a:pt x="7932385" y="1057734"/>
                </a:lnTo>
                <a:lnTo>
                  <a:pt x="7979646" y="1118535"/>
                </a:lnTo>
                <a:lnTo>
                  <a:pt x="8026907" y="1057734"/>
                </a:lnTo>
                <a:lnTo>
                  <a:pt x="8010040" y="981913"/>
                </a:lnTo>
                <a:lnTo>
                  <a:pt x="8085841" y="981913"/>
                </a:lnTo>
                <a:lnTo>
                  <a:pt x="8133102" y="921109"/>
                </a:lnTo>
                <a:lnTo>
                  <a:pt x="8180362" y="981913"/>
                </a:lnTo>
                <a:lnTo>
                  <a:pt x="8256163" y="981913"/>
                </a:lnTo>
                <a:lnTo>
                  <a:pt x="8239296" y="1057734"/>
                </a:lnTo>
                <a:lnTo>
                  <a:pt x="8286558" y="1118537"/>
                </a:lnTo>
                <a:lnTo>
                  <a:pt x="8218263" y="1152280"/>
                </a:lnTo>
                <a:lnTo>
                  <a:pt x="8201395" y="1228102"/>
                </a:lnTo>
                <a:lnTo>
                  <a:pt x="8133102" y="1194358"/>
                </a:lnTo>
                <a:lnTo>
                  <a:pt x="8064808" y="1228102"/>
                </a:lnTo>
                <a:lnTo>
                  <a:pt x="8047940" y="1152280"/>
                </a:lnTo>
                <a:lnTo>
                  <a:pt x="7979646" y="1118537"/>
                </a:lnTo>
                <a:lnTo>
                  <a:pt x="7911352" y="1152280"/>
                </a:lnTo>
                <a:lnTo>
                  <a:pt x="7894484" y="1228102"/>
                </a:lnTo>
                <a:lnTo>
                  <a:pt x="7826191" y="1194358"/>
                </a:lnTo>
                <a:lnTo>
                  <a:pt x="7757897" y="1228102"/>
                </a:lnTo>
                <a:lnTo>
                  <a:pt x="7741029" y="1152280"/>
                </a:lnTo>
                <a:lnTo>
                  <a:pt x="7672734" y="1118537"/>
                </a:lnTo>
                <a:lnTo>
                  <a:pt x="7719996" y="1057734"/>
                </a:lnTo>
                <a:lnTo>
                  <a:pt x="7703129" y="981913"/>
                </a:lnTo>
                <a:lnTo>
                  <a:pt x="7778930" y="981913"/>
                </a:lnTo>
                <a:close/>
                <a:moveTo>
                  <a:pt x="4757132" y="921109"/>
                </a:moveTo>
                <a:lnTo>
                  <a:pt x="4804392" y="981913"/>
                </a:lnTo>
                <a:lnTo>
                  <a:pt x="4880191" y="981913"/>
                </a:lnTo>
                <a:lnTo>
                  <a:pt x="4863324" y="1057734"/>
                </a:lnTo>
                <a:lnTo>
                  <a:pt x="4910586" y="1118535"/>
                </a:lnTo>
                <a:lnTo>
                  <a:pt x="4957844" y="1057734"/>
                </a:lnTo>
                <a:lnTo>
                  <a:pt x="4940974" y="981913"/>
                </a:lnTo>
                <a:lnTo>
                  <a:pt x="5016780" y="981913"/>
                </a:lnTo>
                <a:lnTo>
                  <a:pt x="5064043" y="921109"/>
                </a:lnTo>
                <a:lnTo>
                  <a:pt x="5111304" y="981913"/>
                </a:lnTo>
                <a:lnTo>
                  <a:pt x="5187103" y="981913"/>
                </a:lnTo>
                <a:lnTo>
                  <a:pt x="5170234" y="1057734"/>
                </a:lnTo>
                <a:lnTo>
                  <a:pt x="5217491" y="1118535"/>
                </a:lnTo>
                <a:lnTo>
                  <a:pt x="5264750" y="1057734"/>
                </a:lnTo>
                <a:lnTo>
                  <a:pt x="5247884" y="981913"/>
                </a:lnTo>
                <a:lnTo>
                  <a:pt x="5323685" y="981913"/>
                </a:lnTo>
                <a:lnTo>
                  <a:pt x="5370943" y="921109"/>
                </a:lnTo>
                <a:lnTo>
                  <a:pt x="5418206" y="981913"/>
                </a:lnTo>
                <a:lnTo>
                  <a:pt x="5494010" y="981913"/>
                </a:lnTo>
                <a:lnTo>
                  <a:pt x="5477137" y="1057734"/>
                </a:lnTo>
                <a:lnTo>
                  <a:pt x="5524400" y="1118537"/>
                </a:lnTo>
                <a:lnTo>
                  <a:pt x="5456107" y="1152280"/>
                </a:lnTo>
                <a:lnTo>
                  <a:pt x="5439238" y="1228102"/>
                </a:lnTo>
                <a:lnTo>
                  <a:pt x="5370943" y="1194358"/>
                </a:lnTo>
                <a:lnTo>
                  <a:pt x="5302656" y="1228102"/>
                </a:lnTo>
                <a:lnTo>
                  <a:pt x="5285786" y="1152280"/>
                </a:lnTo>
                <a:lnTo>
                  <a:pt x="5217491" y="1118538"/>
                </a:lnTo>
                <a:lnTo>
                  <a:pt x="5149206" y="1152280"/>
                </a:lnTo>
                <a:lnTo>
                  <a:pt x="5132333" y="1228102"/>
                </a:lnTo>
                <a:lnTo>
                  <a:pt x="5064043" y="1194358"/>
                </a:lnTo>
                <a:lnTo>
                  <a:pt x="4995744" y="1228102"/>
                </a:lnTo>
                <a:lnTo>
                  <a:pt x="4978877" y="1152280"/>
                </a:lnTo>
                <a:lnTo>
                  <a:pt x="4910586" y="1118537"/>
                </a:lnTo>
                <a:lnTo>
                  <a:pt x="4842292" y="1152280"/>
                </a:lnTo>
                <a:lnTo>
                  <a:pt x="4825424" y="1228102"/>
                </a:lnTo>
                <a:lnTo>
                  <a:pt x="4757132" y="1194358"/>
                </a:lnTo>
                <a:lnTo>
                  <a:pt x="4688835" y="1228102"/>
                </a:lnTo>
                <a:lnTo>
                  <a:pt x="4671971" y="1152280"/>
                </a:lnTo>
                <a:lnTo>
                  <a:pt x="4603674" y="1118537"/>
                </a:lnTo>
                <a:lnTo>
                  <a:pt x="4650937" y="1057734"/>
                </a:lnTo>
                <a:lnTo>
                  <a:pt x="4634064" y="981913"/>
                </a:lnTo>
                <a:lnTo>
                  <a:pt x="4709872" y="981913"/>
                </a:lnTo>
                <a:close/>
                <a:moveTo>
                  <a:pt x="3529486" y="921109"/>
                </a:moveTo>
                <a:lnTo>
                  <a:pt x="3576745" y="981913"/>
                </a:lnTo>
                <a:lnTo>
                  <a:pt x="3652545" y="981913"/>
                </a:lnTo>
                <a:lnTo>
                  <a:pt x="3635679" y="1057734"/>
                </a:lnTo>
                <a:lnTo>
                  <a:pt x="3682935" y="1118535"/>
                </a:lnTo>
                <a:lnTo>
                  <a:pt x="3730202" y="1057734"/>
                </a:lnTo>
                <a:lnTo>
                  <a:pt x="3713336" y="981913"/>
                </a:lnTo>
                <a:lnTo>
                  <a:pt x="3789133" y="981913"/>
                </a:lnTo>
                <a:lnTo>
                  <a:pt x="3836392" y="921109"/>
                </a:lnTo>
                <a:lnTo>
                  <a:pt x="3883652" y="981913"/>
                </a:lnTo>
                <a:lnTo>
                  <a:pt x="3959455" y="981913"/>
                </a:lnTo>
                <a:lnTo>
                  <a:pt x="3942590" y="1057734"/>
                </a:lnTo>
                <a:lnTo>
                  <a:pt x="3989852" y="1118537"/>
                </a:lnTo>
                <a:lnTo>
                  <a:pt x="3921556" y="1152280"/>
                </a:lnTo>
                <a:lnTo>
                  <a:pt x="3904684" y="1228102"/>
                </a:lnTo>
                <a:lnTo>
                  <a:pt x="3836392" y="1194358"/>
                </a:lnTo>
                <a:lnTo>
                  <a:pt x="3768101" y="1228102"/>
                </a:lnTo>
                <a:lnTo>
                  <a:pt x="3751231" y="1152280"/>
                </a:lnTo>
                <a:lnTo>
                  <a:pt x="3682935" y="1118537"/>
                </a:lnTo>
                <a:lnTo>
                  <a:pt x="3614648" y="1152280"/>
                </a:lnTo>
                <a:lnTo>
                  <a:pt x="3597780" y="1228102"/>
                </a:lnTo>
                <a:lnTo>
                  <a:pt x="3529486" y="1194358"/>
                </a:lnTo>
                <a:lnTo>
                  <a:pt x="3461191" y="1228102"/>
                </a:lnTo>
                <a:lnTo>
                  <a:pt x="3444322" y="1152280"/>
                </a:lnTo>
                <a:lnTo>
                  <a:pt x="3376030" y="1118537"/>
                </a:lnTo>
                <a:lnTo>
                  <a:pt x="3423288" y="1057734"/>
                </a:lnTo>
                <a:lnTo>
                  <a:pt x="3406426" y="981913"/>
                </a:lnTo>
                <a:lnTo>
                  <a:pt x="3482222" y="981913"/>
                </a:lnTo>
                <a:close/>
                <a:moveTo>
                  <a:pt x="1994930" y="921109"/>
                </a:moveTo>
                <a:lnTo>
                  <a:pt x="2042191" y="981913"/>
                </a:lnTo>
                <a:lnTo>
                  <a:pt x="2117991" y="981913"/>
                </a:lnTo>
                <a:lnTo>
                  <a:pt x="2101124" y="1057734"/>
                </a:lnTo>
                <a:lnTo>
                  <a:pt x="2148385" y="1118535"/>
                </a:lnTo>
                <a:lnTo>
                  <a:pt x="2195646" y="1057734"/>
                </a:lnTo>
                <a:lnTo>
                  <a:pt x="2178778" y="981913"/>
                </a:lnTo>
                <a:lnTo>
                  <a:pt x="2254580" y="981913"/>
                </a:lnTo>
                <a:lnTo>
                  <a:pt x="2301839" y="921109"/>
                </a:lnTo>
                <a:lnTo>
                  <a:pt x="2349102" y="981913"/>
                </a:lnTo>
                <a:lnTo>
                  <a:pt x="2424902" y="981913"/>
                </a:lnTo>
                <a:lnTo>
                  <a:pt x="2408035" y="1057734"/>
                </a:lnTo>
                <a:lnTo>
                  <a:pt x="2455296" y="1118535"/>
                </a:lnTo>
                <a:lnTo>
                  <a:pt x="2502557" y="1057734"/>
                </a:lnTo>
                <a:lnTo>
                  <a:pt x="2485692" y="981913"/>
                </a:lnTo>
                <a:lnTo>
                  <a:pt x="2561489" y="981913"/>
                </a:lnTo>
                <a:lnTo>
                  <a:pt x="2608752" y="921109"/>
                </a:lnTo>
                <a:lnTo>
                  <a:pt x="2656012" y="981913"/>
                </a:lnTo>
                <a:lnTo>
                  <a:pt x="2731812" y="981913"/>
                </a:lnTo>
                <a:lnTo>
                  <a:pt x="2714944" y="1057734"/>
                </a:lnTo>
                <a:lnTo>
                  <a:pt x="2762210" y="1118537"/>
                </a:lnTo>
                <a:lnTo>
                  <a:pt x="2693910" y="1152280"/>
                </a:lnTo>
                <a:lnTo>
                  <a:pt x="2677042" y="1228102"/>
                </a:lnTo>
                <a:lnTo>
                  <a:pt x="2608752" y="1194358"/>
                </a:lnTo>
                <a:lnTo>
                  <a:pt x="2540459" y="1228102"/>
                </a:lnTo>
                <a:lnTo>
                  <a:pt x="2523590" y="1152280"/>
                </a:lnTo>
                <a:lnTo>
                  <a:pt x="2455296" y="1118537"/>
                </a:lnTo>
                <a:lnTo>
                  <a:pt x="2387002" y="1152280"/>
                </a:lnTo>
                <a:lnTo>
                  <a:pt x="2370136" y="1228102"/>
                </a:lnTo>
                <a:lnTo>
                  <a:pt x="2301839" y="1194358"/>
                </a:lnTo>
                <a:lnTo>
                  <a:pt x="2233547" y="1228102"/>
                </a:lnTo>
                <a:lnTo>
                  <a:pt x="2216677" y="1152280"/>
                </a:lnTo>
                <a:lnTo>
                  <a:pt x="2148385" y="1118537"/>
                </a:lnTo>
                <a:lnTo>
                  <a:pt x="2080091" y="1152280"/>
                </a:lnTo>
                <a:lnTo>
                  <a:pt x="2063224" y="1228102"/>
                </a:lnTo>
                <a:lnTo>
                  <a:pt x="1994930" y="1194358"/>
                </a:lnTo>
                <a:lnTo>
                  <a:pt x="1926643" y="1228102"/>
                </a:lnTo>
                <a:lnTo>
                  <a:pt x="1909774" y="1152280"/>
                </a:lnTo>
                <a:lnTo>
                  <a:pt x="1841477" y="1118537"/>
                </a:lnTo>
                <a:lnTo>
                  <a:pt x="1888740" y="1057734"/>
                </a:lnTo>
                <a:lnTo>
                  <a:pt x="1871872" y="981913"/>
                </a:lnTo>
                <a:lnTo>
                  <a:pt x="1947671" y="981913"/>
                </a:lnTo>
                <a:close/>
                <a:moveTo>
                  <a:pt x="460366" y="912506"/>
                </a:moveTo>
                <a:lnTo>
                  <a:pt x="507626" y="973310"/>
                </a:lnTo>
                <a:lnTo>
                  <a:pt x="583427" y="973310"/>
                </a:lnTo>
                <a:lnTo>
                  <a:pt x="566560" y="1049131"/>
                </a:lnTo>
                <a:lnTo>
                  <a:pt x="613822" y="1109934"/>
                </a:lnTo>
                <a:lnTo>
                  <a:pt x="545527" y="1143677"/>
                </a:lnTo>
                <a:lnTo>
                  <a:pt x="528659" y="1219499"/>
                </a:lnTo>
                <a:lnTo>
                  <a:pt x="460366" y="1185755"/>
                </a:lnTo>
                <a:lnTo>
                  <a:pt x="392073" y="1219499"/>
                </a:lnTo>
                <a:lnTo>
                  <a:pt x="375205" y="1143677"/>
                </a:lnTo>
                <a:lnTo>
                  <a:pt x="306910" y="1109934"/>
                </a:lnTo>
                <a:lnTo>
                  <a:pt x="354172" y="1049131"/>
                </a:lnTo>
                <a:lnTo>
                  <a:pt x="337305" y="973310"/>
                </a:lnTo>
                <a:lnTo>
                  <a:pt x="413106" y="973310"/>
                </a:lnTo>
                <a:close/>
                <a:moveTo>
                  <a:pt x="9974567" y="614084"/>
                </a:moveTo>
                <a:lnTo>
                  <a:pt x="10021827" y="674888"/>
                </a:lnTo>
                <a:lnTo>
                  <a:pt x="10097628" y="674888"/>
                </a:lnTo>
                <a:lnTo>
                  <a:pt x="10080761" y="750709"/>
                </a:lnTo>
                <a:lnTo>
                  <a:pt x="10128022" y="811510"/>
                </a:lnTo>
                <a:lnTo>
                  <a:pt x="10175283" y="750709"/>
                </a:lnTo>
                <a:lnTo>
                  <a:pt x="10158416" y="674888"/>
                </a:lnTo>
                <a:lnTo>
                  <a:pt x="10234217" y="674888"/>
                </a:lnTo>
                <a:lnTo>
                  <a:pt x="10281478" y="614084"/>
                </a:lnTo>
                <a:lnTo>
                  <a:pt x="10328738" y="674888"/>
                </a:lnTo>
                <a:lnTo>
                  <a:pt x="10404539" y="674888"/>
                </a:lnTo>
                <a:lnTo>
                  <a:pt x="10387672" y="750709"/>
                </a:lnTo>
                <a:lnTo>
                  <a:pt x="10434933" y="811511"/>
                </a:lnTo>
                <a:lnTo>
                  <a:pt x="10482194" y="750709"/>
                </a:lnTo>
                <a:lnTo>
                  <a:pt x="10465327" y="674888"/>
                </a:lnTo>
                <a:lnTo>
                  <a:pt x="10541128" y="674888"/>
                </a:lnTo>
                <a:lnTo>
                  <a:pt x="10588389" y="614084"/>
                </a:lnTo>
                <a:lnTo>
                  <a:pt x="10635649" y="674888"/>
                </a:lnTo>
                <a:lnTo>
                  <a:pt x="10711450" y="674888"/>
                </a:lnTo>
                <a:lnTo>
                  <a:pt x="10694583" y="750709"/>
                </a:lnTo>
                <a:lnTo>
                  <a:pt x="10741844" y="811511"/>
                </a:lnTo>
                <a:lnTo>
                  <a:pt x="10789105" y="750709"/>
                </a:lnTo>
                <a:lnTo>
                  <a:pt x="10772238" y="674888"/>
                </a:lnTo>
                <a:lnTo>
                  <a:pt x="10848039" y="674888"/>
                </a:lnTo>
                <a:lnTo>
                  <a:pt x="10895300" y="614084"/>
                </a:lnTo>
                <a:lnTo>
                  <a:pt x="10942560" y="674888"/>
                </a:lnTo>
                <a:lnTo>
                  <a:pt x="11018361" y="674888"/>
                </a:lnTo>
                <a:lnTo>
                  <a:pt x="11001494" y="750709"/>
                </a:lnTo>
                <a:lnTo>
                  <a:pt x="11048755" y="811511"/>
                </a:lnTo>
                <a:lnTo>
                  <a:pt x="11096016" y="750709"/>
                </a:lnTo>
                <a:lnTo>
                  <a:pt x="11079149" y="674888"/>
                </a:lnTo>
                <a:lnTo>
                  <a:pt x="11154950" y="674888"/>
                </a:lnTo>
                <a:lnTo>
                  <a:pt x="11202211" y="614084"/>
                </a:lnTo>
                <a:lnTo>
                  <a:pt x="11249471" y="674888"/>
                </a:lnTo>
                <a:lnTo>
                  <a:pt x="11325272" y="674888"/>
                </a:lnTo>
                <a:lnTo>
                  <a:pt x="11308405" y="750709"/>
                </a:lnTo>
                <a:lnTo>
                  <a:pt x="11355666" y="811510"/>
                </a:lnTo>
                <a:lnTo>
                  <a:pt x="11402926" y="750709"/>
                </a:lnTo>
                <a:lnTo>
                  <a:pt x="11386059" y="674888"/>
                </a:lnTo>
                <a:lnTo>
                  <a:pt x="11461860" y="674888"/>
                </a:lnTo>
                <a:lnTo>
                  <a:pt x="11509121" y="614084"/>
                </a:lnTo>
                <a:lnTo>
                  <a:pt x="11556381" y="674888"/>
                </a:lnTo>
                <a:lnTo>
                  <a:pt x="11632182" y="674888"/>
                </a:lnTo>
                <a:lnTo>
                  <a:pt x="11615315" y="750709"/>
                </a:lnTo>
                <a:lnTo>
                  <a:pt x="11662576" y="811511"/>
                </a:lnTo>
                <a:lnTo>
                  <a:pt x="11709837" y="750709"/>
                </a:lnTo>
                <a:lnTo>
                  <a:pt x="11692970" y="674888"/>
                </a:lnTo>
                <a:lnTo>
                  <a:pt x="11768771" y="674888"/>
                </a:lnTo>
                <a:lnTo>
                  <a:pt x="11816032" y="614084"/>
                </a:lnTo>
                <a:lnTo>
                  <a:pt x="11863292" y="674888"/>
                </a:lnTo>
                <a:lnTo>
                  <a:pt x="11939093" y="674888"/>
                </a:lnTo>
                <a:lnTo>
                  <a:pt x="11922226" y="750709"/>
                </a:lnTo>
                <a:lnTo>
                  <a:pt x="11969488" y="811512"/>
                </a:lnTo>
                <a:lnTo>
                  <a:pt x="11901193" y="845255"/>
                </a:lnTo>
                <a:lnTo>
                  <a:pt x="11884325" y="921077"/>
                </a:lnTo>
                <a:lnTo>
                  <a:pt x="11816032" y="887333"/>
                </a:lnTo>
                <a:lnTo>
                  <a:pt x="11747738" y="921077"/>
                </a:lnTo>
                <a:lnTo>
                  <a:pt x="11730870" y="845255"/>
                </a:lnTo>
                <a:lnTo>
                  <a:pt x="11662576" y="811512"/>
                </a:lnTo>
                <a:lnTo>
                  <a:pt x="11594282" y="845255"/>
                </a:lnTo>
                <a:lnTo>
                  <a:pt x="11577414" y="921077"/>
                </a:lnTo>
                <a:lnTo>
                  <a:pt x="11509121" y="887333"/>
                </a:lnTo>
                <a:lnTo>
                  <a:pt x="11440827" y="921077"/>
                </a:lnTo>
                <a:lnTo>
                  <a:pt x="11423959" y="845255"/>
                </a:lnTo>
                <a:lnTo>
                  <a:pt x="11355666" y="811513"/>
                </a:lnTo>
                <a:lnTo>
                  <a:pt x="11287372" y="845255"/>
                </a:lnTo>
                <a:lnTo>
                  <a:pt x="11270504" y="921077"/>
                </a:lnTo>
                <a:lnTo>
                  <a:pt x="11202211" y="887333"/>
                </a:lnTo>
                <a:lnTo>
                  <a:pt x="11133917" y="921077"/>
                </a:lnTo>
                <a:lnTo>
                  <a:pt x="11117049" y="845255"/>
                </a:lnTo>
                <a:lnTo>
                  <a:pt x="11048755" y="811512"/>
                </a:lnTo>
                <a:lnTo>
                  <a:pt x="10980461" y="845255"/>
                </a:lnTo>
                <a:lnTo>
                  <a:pt x="10963593" y="921077"/>
                </a:lnTo>
                <a:lnTo>
                  <a:pt x="10895300" y="887333"/>
                </a:lnTo>
                <a:lnTo>
                  <a:pt x="10827006" y="921077"/>
                </a:lnTo>
                <a:lnTo>
                  <a:pt x="10810138" y="845255"/>
                </a:lnTo>
                <a:lnTo>
                  <a:pt x="10741844" y="811512"/>
                </a:lnTo>
                <a:lnTo>
                  <a:pt x="10673550" y="845255"/>
                </a:lnTo>
                <a:lnTo>
                  <a:pt x="10656682" y="921077"/>
                </a:lnTo>
                <a:lnTo>
                  <a:pt x="10588389" y="887333"/>
                </a:lnTo>
                <a:lnTo>
                  <a:pt x="10520095" y="921077"/>
                </a:lnTo>
                <a:lnTo>
                  <a:pt x="10503227" y="845255"/>
                </a:lnTo>
                <a:lnTo>
                  <a:pt x="10434933" y="811512"/>
                </a:lnTo>
                <a:lnTo>
                  <a:pt x="10366639" y="845255"/>
                </a:lnTo>
                <a:lnTo>
                  <a:pt x="10349771" y="921077"/>
                </a:lnTo>
                <a:lnTo>
                  <a:pt x="10281478" y="887333"/>
                </a:lnTo>
                <a:lnTo>
                  <a:pt x="10213184" y="921077"/>
                </a:lnTo>
                <a:lnTo>
                  <a:pt x="10196316" y="845255"/>
                </a:lnTo>
                <a:lnTo>
                  <a:pt x="10128022" y="811512"/>
                </a:lnTo>
                <a:lnTo>
                  <a:pt x="10059728" y="845255"/>
                </a:lnTo>
                <a:lnTo>
                  <a:pt x="10042860" y="921077"/>
                </a:lnTo>
                <a:lnTo>
                  <a:pt x="9974567" y="887333"/>
                </a:lnTo>
                <a:lnTo>
                  <a:pt x="9906273" y="921077"/>
                </a:lnTo>
                <a:lnTo>
                  <a:pt x="9889405" y="845255"/>
                </a:lnTo>
                <a:lnTo>
                  <a:pt x="9821110" y="811512"/>
                </a:lnTo>
                <a:lnTo>
                  <a:pt x="9868372" y="750709"/>
                </a:lnTo>
                <a:lnTo>
                  <a:pt x="9851505" y="674888"/>
                </a:lnTo>
                <a:lnTo>
                  <a:pt x="9927306" y="674888"/>
                </a:lnTo>
                <a:close/>
                <a:moveTo>
                  <a:pt x="4143308" y="614084"/>
                </a:moveTo>
                <a:lnTo>
                  <a:pt x="4190560" y="674888"/>
                </a:lnTo>
                <a:lnTo>
                  <a:pt x="4266367" y="674888"/>
                </a:lnTo>
                <a:lnTo>
                  <a:pt x="4249501" y="750709"/>
                </a:lnTo>
                <a:lnTo>
                  <a:pt x="4296762" y="811510"/>
                </a:lnTo>
                <a:lnTo>
                  <a:pt x="4344021" y="750709"/>
                </a:lnTo>
                <a:lnTo>
                  <a:pt x="4327147" y="674888"/>
                </a:lnTo>
                <a:lnTo>
                  <a:pt x="4402959" y="674888"/>
                </a:lnTo>
                <a:lnTo>
                  <a:pt x="4450222" y="614084"/>
                </a:lnTo>
                <a:lnTo>
                  <a:pt x="4497475" y="674888"/>
                </a:lnTo>
                <a:lnTo>
                  <a:pt x="4573282" y="674888"/>
                </a:lnTo>
                <a:lnTo>
                  <a:pt x="4556412" y="750709"/>
                </a:lnTo>
                <a:lnTo>
                  <a:pt x="4603674" y="811510"/>
                </a:lnTo>
                <a:lnTo>
                  <a:pt x="4650934" y="750709"/>
                </a:lnTo>
                <a:lnTo>
                  <a:pt x="4634064" y="674888"/>
                </a:lnTo>
                <a:lnTo>
                  <a:pt x="4709868" y="674888"/>
                </a:lnTo>
                <a:lnTo>
                  <a:pt x="4757132" y="614084"/>
                </a:lnTo>
                <a:lnTo>
                  <a:pt x="4804389" y="674888"/>
                </a:lnTo>
                <a:lnTo>
                  <a:pt x="4880191" y="674888"/>
                </a:lnTo>
                <a:lnTo>
                  <a:pt x="4863324" y="750709"/>
                </a:lnTo>
                <a:lnTo>
                  <a:pt x="4910581" y="811510"/>
                </a:lnTo>
                <a:lnTo>
                  <a:pt x="4957844" y="750709"/>
                </a:lnTo>
                <a:lnTo>
                  <a:pt x="4940974" y="674888"/>
                </a:lnTo>
                <a:lnTo>
                  <a:pt x="5016776" y="674888"/>
                </a:lnTo>
                <a:lnTo>
                  <a:pt x="5064039" y="614084"/>
                </a:lnTo>
                <a:lnTo>
                  <a:pt x="5111300" y="674888"/>
                </a:lnTo>
                <a:lnTo>
                  <a:pt x="5187098" y="674888"/>
                </a:lnTo>
                <a:lnTo>
                  <a:pt x="5170234" y="750709"/>
                </a:lnTo>
                <a:lnTo>
                  <a:pt x="5217491" y="811510"/>
                </a:lnTo>
                <a:lnTo>
                  <a:pt x="5264750" y="750709"/>
                </a:lnTo>
                <a:lnTo>
                  <a:pt x="5247879" y="674888"/>
                </a:lnTo>
                <a:lnTo>
                  <a:pt x="5323685" y="674888"/>
                </a:lnTo>
                <a:lnTo>
                  <a:pt x="5370943" y="614084"/>
                </a:lnTo>
                <a:lnTo>
                  <a:pt x="5418206" y="674888"/>
                </a:lnTo>
                <a:lnTo>
                  <a:pt x="5494010" y="674888"/>
                </a:lnTo>
                <a:lnTo>
                  <a:pt x="5477137" y="750709"/>
                </a:lnTo>
                <a:lnTo>
                  <a:pt x="5524400" y="811510"/>
                </a:lnTo>
                <a:lnTo>
                  <a:pt x="5571655" y="750709"/>
                </a:lnTo>
                <a:lnTo>
                  <a:pt x="5554792" y="674888"/>
                </a:lnTo>
                <a:lnTo>
                  <a:pt x="5630592" y="674888"/>
                </a:lnTo>
                <a:lnTo>
                  <a:pt x="5677849" y="614084"/>
                </a:lnTo>
                <a:lnTo>
                  <a:pt x="5725113" y="674888"/>
                </a:lnTo>
                <a:lnTo>
                  <a:pt x="5800915" y="674888"/>
                </a:lnTo>
                <a:lnTo>
                  <a:pt x="5784047" y="750709"/>
                </a:lnTo>
                <a:lnTo>
                  <a:pt x="5831315" y="811512"/>
                </a:lnTo>
                <a:lnTo>
                  <a:pt x="5763014" y="845255"/>
                </a:lnTo>
                <a:lnTo>
                  <a:pt x="5746145" y="921077"/>
                </a:lnTo>
                <a:lnTo>
                  <a:pt x="5677849" y="887333"/>
                </a:lnTo>
                <a:lnTo>
                  <a:pt x="5609550" y="921077"/>
                </a:lnTo>
                <a:lnTo>
                  <a:pt x="5592688" y="845255"/>
                </a:lnTo>
                <a:lnTo>
                  <a:pt x="5524400" y="811512"/>
                </a:lnTo>
                <a:lnTo>
                  <a:pt x="5456107" y="845255"/>
                </a:lnTo>
                <a:lnTo>
                  <a:pt x="5439238" y="921077"/>
                </a:lnTo>
                <a:lnTo>
                  <a:pt x="5370943" y="887333"/>
                </a:lnTo>
                <a:lnTo>
                  <a:pt x="5302656" y="921077"/>
                </a:lnTo>
                <a:lnTo>
                  <a:pt x="5285786" y="845255"/>
                </a:lnTo>
                <a:lnTo>
                  <a:pt x="5217491" y="811513"/>
                </a:lnTo>
                <a:lnTo>
                  <a:pt x="5149202" y="845255"/>
                </a:lnTo>
                <a:lnTo>
                  <a:pt x="5132333" y="921077"/>
                </a:lnTo>
                <a:lnTo>
                  <a:pt x="5064039" y="887333"/>
                </a:lnTo>
                <a:lnTo>
                  <a:pt x="4995744" y="921077"/>
                </a:lnTo>
                <a:lnTo>
                  <a:pt x="4978877" y="845255"/>
                </a:lnTo>
                <a:lnTo>
                  <a:pt x="4910581" y="811512"/>
                </a:lnTo>
                <a:lnTo>
                  <a:pt x="4842292" y="845255"/>
                </a:lnTo>
                <a:lnTo>
                  <a:pt x="4825423" y="921077"/>
                </a:lnTo>
                <a:lnTo>
                  <a:pt x="4757132" y="887333"/>
                </a:lnTo>
                <a:lnTo>
                  <a:pt x="4688835" y="921077"/>
                </a:lnTo>
                <a:lnTo>
                  <a:pt x="4671971" y="845255"/>
                </a:lnTo>
                <a:lnTo>
                  <a:pt x="4603674" y="811512"/>
                </a:lnTo>
                <a:lnTo>
                  <a:pt x="4535378" y="845255"/>
                </a:lnTo>
                <a:lnTo>
                  <a:pt x="4518515" y="921077"/>
                </a:lnTo>
                <a:lnTo>
                  <a:pt x="4450222" y="887333"/>
                </a:lnTo>
                <a:lnTo>
                  <a:pt x="4381925" y="921077"/>
                </a:lnTo>
                <a:lnTo>
                  <a:pt x="4365059" y="845255"/>
                </a:lnTo>
                <a:lnTo>
                  <a:pt x="4296762" y="811512"/>
                </a:lnTo>
                <a:lnTo>
                  <a:pt x="4228462" y="845255"/>
                </a:lnTo>
                <a:lnTo>
                  <a:pt x="4211593" y="921077"/>
                </a:lnTo>
                <a:lnTo>
                  <a:pt x="4143308" y="887333"/>
                </a:lnTo>
                <a:lnTo>
                  <a:pt x="4075015" y="921077"/>
                </a:lnTo>
                <a:lnTo>
                  <a:pt x="4058143" y="845255"/>
                </a:lnTo>
                <a:lnTo>
                  <a:pt x="3989848" y="811512"/>
                </a:lnTo>
                <a:lnTo>
                  <a:pt x="4037103" y="750709"/>
                </a:lnTo>
                <a:lnTo>
                  <a:pt x="4020246" y="674888"/>
                </a:lnTo>
                <a:lnTo>
                  <a:pt x="4096047" y="674888"/>
                </a:lnTo>
                <a:close/>
                <a:moveTo>
                  <a:pt x="3222576" y="614084"/>
                </a:moveTo>
                <a:lnTo>
                  <a:pt x="3269837" y="674888"/>
                </a:lnTo>
                <a:lnTo>
                  <a:pt x="3345637" y="674888"/>
                </a:lnTo>
                <a:lnTo>
                  <a:pt x="3328772" y="750709"/>
                </a:lnTo>
                <a:lnTo>
                  <a:pt x="3376033" y="811512"/>
                </a:lnTo>
                <a:lnTo>
                  <a:pt x="3307736" y="845255"/>
                </a:lnTo>
                <a:lnTo>
                  <a:pt x="3290870" y="921077"/>
                </a:lnTo>
                <a:lnTo>
                  <a:pt x="3222576" y="887333"/>
                </a:lnTo>
                <a:lnTo>
                  <a:pt x="3154280" y="921077"/>
                </a:lnTo>
                <a:lnTo>
                  <a:pt x="3137412" y="845255"/>
                </a:lnTo>
                <a:lnTo>
                  <a:pt x="3069118" y="811512"/>
                </a:lnTo>
                <a:lnTo>
                  <a:pt x="3116380" y="750709"/>
                </a:lnTo>
                <a:lnTo>
                  <a:pt x="3099513" y="674888"/>
                </a:lnTo>
                <a:lnTo>
                  <a:pt x="3175315" y="674888"/>
                </a:lnTo>
                <a:close/>
                <a:moveTo>
                  <a:pt x="8133102" y="605516"/>
                </a:moveTo>
                <a:lnTo>
                  <a:pt x="8180362" y="666320"/>
                </a:lnTo>
                <a:lnTo>
                  <a:pt x="8256163" y="666320"/>
                </a:lnTo>
                <a:lnTo>
                  <a:pt x="8239296" y="742141"/>
                </a:lnTo>
                <a:lnTo>
                  <a:pt x="8286558" y="802944"/>
                </a:lnTo>
                <a:lnTo>
                  <a:pt x="8218263" y="836687"/>
                </a:lnTo>
                <a:lnTo>
                  <a:pt x="8201395" y="912509"/>
                </a:lnTo>
                <a:lnTo>
                  <a:pt x="8133102" y="878765"/>
                </a:lnTo>
                <a:lnTo>
                  <a:pt x="8064808" y="912509"/>
                </a:lnTo>
                <a:lnTo>
                  <a:pt x="8047940" y="836687"/>
                </a:lnTo>
                <a:lnTo>
                  <a:pt x="7979645" y="802944"/>
                </a:lnTo>
                <a:lnTo>
                  <a:pt x="8026907" y="742141"/>
                </a:lnTo>
                <a:lnTo>
                  <a:pt x="8010040" y="666320"/>
                </a:lnTo>
                <a:lnTo>
                  <a:pt x="8085841" y="666320"/>
                </a:lnTo>
                <a:close/>
                <a:moveTo>
                  <a:pt x="4450218" y="307059"/>
                </a:moveTo>
                <a:lnTo>
                  <a:pt x="4497475" y="367863"/>
                </a:lnTo>
                <a:lnTo>
                  <a:pt x="4573277" y="367863"/>
                </a:lnTo>
                <a:lnTo>
                  <a:pt x="4556412" y="443684"/>
                </a:lnTo>
                <a:lnTo>
                  <a:pt x="4603672" y="504486"/>
                </a:lnTo>
                <a:lnTo>
                  <a:pt x="4650934" y="443684"/>
                </a:lnTo>
                <a:lnTo>
                  <a:pt x="4634064" y="367863"/>
                </a:lnTo>
                <a:lnTo>
                  <a:pt x="4709868" y="367863"/>
                </a:lnTo>
                <a:lnTo>
                  <a:pt x="4757129" y="307059"/>
                </a:lnTo>
                <a:lnTo>
                  <a:pt x="4804389" y="367863"/>
                </a:lnTo>
                <a:lnTo>
                  <a:pt x="4880186" y="367863"/>
                </a:lnTo>
                <a:lnTo>
                  <a:pt x="4863322" y="443684"/>
                </a:lnTo>
                <a:lnTo>
                  <a:pt x="4910581" y="504486"/>
                </a:lnTo>
                <a:lnTo>
                  <a:pt x="4957840" y="443684"/>
                </a:lnTo>
                <a:lnTo>
                  <a:pt x="4940974" y="367863"/>
                </a:lnTo>
                <a:lnTo>
                  <a:pt x="5016776" y="367863"/>
                </a:lnTo>
                <a:lnTo>
                  <a:pt x="5064039" y="307059"/>
                </a:lnTo>
                <a:lnTo>
                  <a:pt x="5111295" y="367863"/>
                </a:lnTo>
                <a:lnTo>
                  <a:pt x="5187098" y="367863"/>
                </a:lnTo>
                <a:lnTo>
                  <a:pt x="5170234" y="443684"/>
                </a:lnTo>
                <a:lnTo>
                  <a:pt x="5217491" y="504485"/>
                </a:lnTo>
                <a:lnTo>
                  <a:pt x="5264747" y="443684"/>
                </a:lnTo>
                <a:lnTo>
                  <a:pt x="5247879" y="367863"/>
                </a:lnTo>
                <a:lnTo>
                  <a:pt x="5323680" y="367863"/>
                </a:lnTo>
                <a:lnTo>
                  <a:pt x="5370943" y="307059"/>
                </a:lnTo>
                <a:lnTo>
                  <a:pt x="5418206" y="367863"/>
                </a:lnTo>
                <a:lnTo>
                  <a:pt x="5494006" y="367863"/>
                </a:lnTo>
                <a:lnTo>
                  <a:pt x="5477137" y="443684"/>
                </a:lnTo>
                <a:lnTo>
                  <a:pt x="5524400" y="504486"/>
                </a:lnTo>
                <a:lnTo>
                  <a:pt x="5571655" y="443684"/>
                </a:lnTo>
                <a:lnTo>
                  <a:pt x="5554790" y="367863"/>
                </a:lnTo>
                <a:lnTo>
                  <a:pt x="5630586" y="367863"/>
                </a:lnTo>
                <a:lnTo>
                  <a:pt x="5677846" y="307059"/>
                </a:lnTo>
                <a:lnTo>
                  <a:pt x="5725112" y="367863"/>
                </a:lnTo>
                <a:lnTo>
                  <a:pt x="5800915" y="367863"/>
                </a:lnTo>
                <a:lnTo>
                  <a:pt x="5784047" y="443684"/>
                </a:lnTo>
                <a:lnTo>
                  <a:pt x="5831315" y="504485"/>
                </a:lnTo>
                <a:lnTo>
                  <a:pt x="5878568" y="443684"/>
                </a:lnTo>
                <a:lnTo>
                  <a:pt x="5861706" y="367863"/>
                </a:lnTo>
                <a:lnTo>
                  <a:pt x="5937503" y="367863"/>
                </a:lnTo>
                <a:lnTo>
                  <a:pt x="5984770" y="307059"/>
                </a:lnTo>
                <a:lnTo>
                  <a:pt x="6032025" y="367863"/>
                </a:lnTo>
                <a:lnTo>
                  <a:pt x="6107825" y="367863"/>
                </a:lnTo>
                <a:lnTo>
                  <a:pt x="6090958" y="443684"/>
                </a:lnTo>
                <a:lnTo>
                  <a:pt x="6138215" y="504487"/>
                </a:lnTo>
                <a:lnTo>
                  <a:pt x="6069927" y="538230"/>
                </a:lnTo>
                <a:lnTo>
                  <a:pt x="6053060" y="614052"/>
                </a:lnTo>
                <a:lnTo>
                  <a:pt x="5984770" y="580308"/>
                </a:lnTo>
                <a:lnTo>
                  <a:pt x="5916474" y="614052"/>
                </a:lnTo>
                <a:lnTo>
                  <a:pt x="5899607" y="538230"/>
                </a:lnTo>
                <a:lnTo>
                  <a:pt x="5831315" y="504488"/>
                </a:lnTo>
                <a:lnTo>
                  <a:pt x="5763014" y="538230"/>
                </a:lnTo>
                <a:lnTo>
                  <a:pt x="5746145" y="614052"/>
                </a:lnTo>
                <a:lnTo>
                  <a:pt x="5677846" y="580308"/>
                </a:lnTo>
                <a:lnTo>
                  <a:pt x="5609550" y="614052"/>
                </a:lnTo>
                <a:lnTo>
                  <a:pt x="5592682" y="538230"/>
                </a:lnTo>
                <a:lnTo>
                  <a:pt x="5524400" y="504488"/>
                </a:lnTo>
                <a:lnTo>
                  <a:pt x="5456107" y="538230"/>
                </a:lnTo>
                <a:lnTo>
                  <a:pt x="5439238" y="614052"/>
                </a:lnTo>
                <a:lnTo>
                  <a:pt x="5370943" y="580308"/>
                </a:lnTo>
                <a:lnTo>
                  <a:pt x="5302646" y="614052"/>
                </a:lnTo>
                <a:lnTo>
                  <a:pt x="5285781" y="538230"/>
                </a:lnTo>
                <a:lnTo>
                  <a:pt x="5217491" y="504488"/>
                </a:lnTo>
                <a:lnTo>
                  <a:pt x="5149202" y="538230"/>
                </a:lnTo>
                <a:lnTo>
                  <a:pt x="5132327" y="614052"/>
                </a:lnTo>
                <a:lnTo>
                  <a:pt x="5064039" y="580308"/>
                </a:lnTo>
                <a:lnTo>
                  <a:pt x="4995742" y="614052"/>
                </a:lnTo>
                <a:lnTo>
                  <a:pt x="4978874" y="538230"/>
                </a:lnTo>
                <a:lnTo>
                  <a:pt x="4910581" y="504488"/>
                </a:lnTo>
                <a:lnTo>
                  <a:pt x="4842291" y="538230"/>
                </a:lnTo>
                <a:lnTo>
                  <a:pt x="4825421" y="614052"/>
                </a:lnTo>
                <a:lnTo>
                  <a:pt x="4757129" y="580308"/>
                </a:lnTo>
                <a:lnTo>
                  <a:pt x="4688835" y="614052"/>
                </a:lnTo>
                <a:lnTo>
                  <a:pt x="4671967" y="538230"/>
                </a:lnTo>
                <a:lnTo>
                  <a:pt x="4603674" y="504488"/>
                </a:lnTo>
                <a:lnTo>
                  <a:pt x="4535378" y="538230"/>
                </a:lnTo>
                <a:lnTo>
                  <a:pt x="4518511" y="614052"/>
                </a:lnTo>
                <a:lnTo>
                  <a:pt x="4450218" y="580308"/>
                </a:lnTo>
                <a:lnTo>
                  <a:pt x="4381921" y="614052"/>
                </a:lnTo>
                <a:lnTo>
                  <a:pt x="4365055" y="538230"/>
                </a:lnTo>
                <a:lnTo>
                  <a:pt x="4296756" y="504487"/>
                </a:lnTo>
                <a:lnTo>
                  <a:pt x="4344019" y="443684"/>
                </a:lnTo>
                <a:lnTo>
                  <a:pt x="4327147" y="367863"/>
                </a:lnTo>
                <a:lnTo>
                  <a:pt x="4402956" y="367863"/>
                </a:lnTo>
                <a:close/>
                <a:moveTo>
                  <a:pt x="3222574" y="307059"/>
                </a:moveTo>
                <a:lnTo>
                  <a:pt x="3269836" y="367863"/>
                </a:lnTo>
                <a:lnTo>
                  <a:pt x="3345635" y="367863"/>
                </a:lnTo>
                <a:lnTo>
                  <a:pt x="3328769" y="443684"/>
                </a:lnTo>
                <a:lnTo>
                  <a:pt x="3376029" y="504485"/>
                </a:lnTo>
                <a:lnTo>
                  <a:pt x="3423285" y="443684"/>
                </a:lnTo>
                <a:lnTo>
                  <a:pt x="3406423" y="367863"/>
                </a:lnTo>
                <a:lnTo>
                  <a:pt x="3482218" y="367863"/>
                </a:lnTo>
                <a:lnTo>
                  <a:pt x="3529483" y="307059"/>
                </a:lnTo>
                <a:lnTo>
                  <a:pt x="3576742" y="367863"/>
                </a:lnTo>
                <a:lnTo>
                  <a:pt x="3652540" y="367863"/>
                </a:lnTo>
                <a:lnTo>
                  <a:pt x="3635677" y="443684"/>
                </a:lnTo>
                <a:lnTo>
                  <a:pt x="3682935" y="504486"/>
                </a:lnTo>
                <a:lnTo>
                  <a:pt x="3730200" y="443684"/>
                </a:lnTo>
                <a:lnTo>
                  <a:pt x="3713329" y="367863"/>
                </a:lnTo>
                <a:lnTo>
                  <a:pt x="3789129" y="367863"/>
                </a:lnTo>
                <a:lnTo>
                  <a:pt x="3836392" y="307059"/>
                </a:lnTo>
                <a:lnTo>
                  <a:pt x="3883652" y="367863"/>
                </a:lnTo>
                <a:lnTo>
                  <a:pt x="3959451" y="367863"/>
                </a:lnTo>
                <a:lnTo>
                  <a:pt x="3942588" y="443684"/>
                </a:lnTo>
                <a:lnTo>
                  <a:pt x="3989848" y="504487"/>
                </a:lnTo>
                <a:lnTo>
                  <a:pt x="3921549" y="538230"/>
                </a:lnTo>
                <a:lnTo>
                  <a:pt x="3904684" y="614052"/>
                </a:lnTo>
                <a:lnTo>
                  <a:pt x="3836392" y="580308"/>
                </a:lnTo>
                <a:lnTo>
                  <a:pt x="3768095" y="614052"/>
                </a:lnTo>
                <a:lnTo>
                  <a:pt x="3751231" y="538230"/>
                </a:lnTo>
                <a:lnTo>
                  <a:pt x="3682935" y="504488"/>
                </a:lnTo>
                <a:lnTo>
                  <a:pt x="3614642" y="538230"/>
                </a:lnTo>
                <a:lnTo>
                  <a:pt x="3597777" y="614052"/>
                </a:lnTo>
                <a:lnTo>
                  <a:pt x="3529483" y="580308"/>
                </a:lnTo>
                <a:lnTo>
                  <a:pt x="3461187" y="614052"/>
                </a:lnTo>
                <a:lnTo>
                  <a:pt x="3444318" y="538230"/>
                </a:lnTo>
                <a:lnTo>
                  <a:pt x="3376029" y="504488"/>
                </a:lnTo>
                <a:lnTo>
                  <a:pt x="3307735" y="538230"/>
                </a:lnTo>
                <a:lnTo>
                  <a:pt x="3290868" y="614052"/>
                </a:lnTo>
                <a:lnTo>
                  <a:pt x="3222574" y="580308"/>
                </a:lnTo>
                <a:lnTo>
                  <a:pt x="3154280" y="614052"/>
                </a:lnTo>
                <a:lnTo>
                  <a:pt x="3137412" y="538230"/>
                </a:lnTo>
                <a:lnTo>
                  <a:pt x="3069116" y="504487"/>
                </a:lnTo>
                <a:lnTo>
                  <a:pt x="3116378" y="443684"/>
                </a:lnTo>
                <a:lnTo>
                  <a:pt x="3099511" y="367863"/>
                </a:lnTo>
                <a:lnTo>
                  <a:pt x="3175314" y="367863"/>
                </a:lnTo>
                <a:close/>
                <a:moveTo>
                  <a:pt x="10895300" y="307059"/>
                </a:moveTo>
                <a:lnTo>
                  <a:pt x="10942560" y="367863"/>
                </a:lnTo>
                <a:lnTo>
                  <a:pt x="11018361" y="367863"/>
                </a:lnTo>
                <a:lnTo>
                  <a:pt x="11001494" y="443684"/>
                </a:lnTo>
                <a:lnTo>
                  <a:pt x="11048755" y="504486"/>
                </a:lnTo>
                <a:lnTo>
                  <a:pt x="11096016" y="443684"/>
                </a:lnTo>
                <a:lnTo>
                  <a:pt x="11079149" y="367863"/>
                </a:lnTo>
                <a:lnTo>
                  <a:pt x="11154950" y="367863"/>
                </a:lnTo>
                <a:lnTo>
                  <a:pt x="11202211" y="307059"/>
                </a:lnTo>
                <a:lnTo>
                  <a:pt x="11249471" y="367863"/>
                </a:lnTo>
                <a:lnTo>
                  <a:pt x="11325272" y="367863"/>
                </a:lnTo>
                <a:lnTo>
                  <a:pt x="11308405" y="443684"/>
                </a:lnTo>
                <a:lnTo>
                  <a:pt x="11355667" y="504487"/>
                </a:lnTo>
                <a:lnTo>
                  <a:pt x="11287372" y="538230"/>
                </a:lnTo>
                <a:lnTo>
                  <a:pt x="11270504" y="614052"/>
                </a:lnTo>
                <a:lnTo>
                  <a:pt x="11202211" y="580308"/>
                </a:lnTo>
                <a:lnTo>
                  <a:pt x="11133917" y="614052"/>
                </a:lnTo>
                <a:lnTo>
                  <a:pt x="11117049" y="538230"/>
                </a:lnTo>
                <a:lnTo>
                  <a:pt x="11048755" y="504488"/>
                </a:lnTo>
                <a:lnTo>
                  <a:pt x="10980461" y="538230"/>
                </a:lnTo>
                <a:lnTo>
                  <a:pt x="10963593" y="614052"/>
                </a:lnTo>
                <a:lnTo>
                  <a:pt x="10895300" y="580308"/>
                </a:lnTo>
                <a:lnTo>
                  <a:pt x="10827006" y="614052"/>
                </a:lnTo>
                <a:lnTo>
                  <a:pt x="10810138" y="538230"/>
                </a:lnTo>
                <a:lnTo>
                  <a:pt x="10741843" y="504487"/>
                </a:lnTo>
                <a:lnTo>
                  <a:pt x="10789105" y="443684"/>
                </a:lnTo>
                <a:lnTo>
                  <a:pt x="10772238" y="367863"/>
                </a:lnTo>
                <a:lnTo>
                  <a:pt x="10848039" y="367863"/>
                </a:lnTo>
                <a:close/>
                <a:moveTo>
                  <a:pt x="2915660" y="307059"/>
                </a:moveTo>
                <a:lnTo>
                  <a:pt x="2962920" y="367863"/>
                </a:lnTo>
                <a:lnTo>
                  <a:pt x="3038720" y="367863"/>
                </a:lnTo>
                <a:lnTo>
                  <a:pt x="3021855" y="443684"/>
                </a:lnTo>
                <a:lnTo>
                  <a:pt x="3069115" y="504487"/>
                </a:lnTo>
                <a:lnTo>
                  <a:pt x="3000821" y="538230"/>
                </a:lnTo>
                <a:lnTo>
                  <a:pt x="2983953" y="614052"/>
                </a:lnTo>
                <a:lnTo>
                  <a:pt x="2915660" y="580308"/>
                </a:lnTo>
                <a:lnTo>
                  <a:pt x="2847367" y="614052"/>
                </a:lnTo>
                <a:lnTo>
                  <a:pt x="2830498" y="538230"/>
                </a:lnTo>
                <a:lnTo>
                  <a:pt x="2762200" y="504487"/>
                </a:lnTo>
                <a:lnTo>
                  <a:pt x="2809465" y="443684"/>
                </a:lnTo>
                <a:lnTo>
                  <a:pt x="2792597" y="367863"/>
                </a:lnTo>
                <a:lnTo>
                  <a:pt x="2868398" y="367863"/>
                </a:lnTo>
                <a:close/>
                <a:moveTo>
                  <a:pt x="10588389" y="34"/>
                </a:moveTo>
                <a:lnTo>
                  <a:pt x="10635649" y="60838"/>
                </a:lnTo>
                <a:lnTo>
                  <a:pt x="10711450" y="60838"/>
                </a:lnTo>
                <a:lnTo>
                  <a:pt x="10694583" y="136659"/>
                </a:lnTo>
                <a:lnTo>
                  <a:pt x="10741845" y="197462"/>
                </a:lnTo>
                <a:lnTo>
                  <a:pt x="10673550" y="231205"/>
                </a:lnTo>
                <a:lnTo>
                  <a:pt x="10656682" y="307027"/>
                </a:lnTo>
                <a:lnTo>
                  <a:pt x="10588389" y="273283"/>
                </a:lnTo>
                <a:lnTo>
                  <a:pt x="10520095" y="307027"/>
                </a:lnTo>
                <a:lnTo>
                  <a:pt x="10503227" y="231205"/>
                </a:lnTo>
                <a:lnTo>
                  <a:pt x="10434932" y="197462"/>
                </a:lnTo>
                <a:lnTo>
                  <a:pt x="10482194" y="136659"/>
                </a:lnTo>
                <a:lnTo>
                  <a:pt x="10465327" y="60838"/>
                </a:lnTo>
                <a:lnTo>
                  <a:pt x="10541128" y="60838"/>
                </a:lnTo>
                <a:close/>
                <a:moveTo>
                  <a:pt x="5064039" y="34"/>
                </a:moveTo>
                <a:lnTo>
                  <a:pt x="5111295" y="60838"/>
                </a:lnTo>
                <a:lnTo>
                  <a:pt x="5187098" y="60838"/>
                </a:lnTo>
                <a:lnTo>
                  <a:pt x="5170234" y="136659"/>
                </a:lnTo>
                <a:lnTo>
                  <a:pt x="5217491" y="197460"/>
                </a:lnTo>
                <a:lnTo>
                  <a:pt x="5264747" y="136659"/>
                </a:lnTo>
                <a:lnTo>
                  <a:pt x="5247879" y="60838"/>
                </a:lnTo>
                <a:lnTo>
                  <a:pt x="5323680" y="60838"/>
                </a:lnTo>
                <a:lnTo>
                  <a:pt x="5370941" y="34"/>
                </a:lnTo>
                <a:lnTo>
                  <a:pt x="5418206" y="60838"/>
                </a:lnTo>
                <a:lnTo>
                  <a:pt x="5494006" y="60838"/>
                </a:lnTo>
                <a:lnTo>
                  <a:pt x="5477137" y="136659"/>
                </a:lnTo>
                <a:lnTo>
                  <a:pt x="5524400" y="197461"/>
                </a:lnTo>
                <a:lnTo>
                  <a:pt x="5571653" y="136659"/>
                </a:lnTo>
                <a:lnTo>
                  <a:pt x="5554788" y="60838"/>
                </a:lnTo>
                <a:lnTo>
                  <a:pt x="5630586" y="60838"/>
                </a:lnTo>
                <a:lnTo>
                  <a:pt x="5677846" y="34"/>
                </a:lnTo>
                <a:lnTo>
                  <a:pt x="5725109" y="60838"/>
                </a:lnTo>
                <a:lnTo>
                  <a:pt x="5800915" y="60838"/>
                </a:lnTo>
                <a:lnTo>
                  <a:pt x="5784044" y="136659"/>
                </a:lnTo>
                <a:lnTo>
                  <a:pt x="5831315" y="197462"/>
                </a:lnTo>
                <a:lnTo>
                  <a:pt x="5763014" y="231205"/>
                </a:lnTo>
                <a:lnTo>
                  <a:pt x="5746142" y="307027"/>
                </a:lnTo>
                <a:lnTo>
                  <a:pt x="5677846" y="273283"/>
                </a:lnTo>
                <a:lnTo>
                  <a:pt x="5609550" y="307027"/>
                </a:lnTo>
                <a:lnTo>
                  <a:pt x="5592682" y="231205"/>
                </a:lnTo>
                <a:lnTo>
                  <a:pt x="5524400" y="197463"/>
                </a:lnTo>
                <a:lnTo>
                  <a:pt x="5456107" y="231205"/>
                </a:lnTo>
                <a:lnTo>
                  <a:pt x="5439235" y="307027"/>
                </a:lnTo>
                <a:lnTo>
                  <a:pt x="5370941" y="273283"/>
                </a:lnTo>
                <a:lnTo>
                  <a:pt x="5302646" y="307027"/>
                </a:lnTo>
                <a:lnTo>
                  <a:pt x="5285781" y="231205"/>
                </a:lnTo>
                <a:lnTo>
                  <a:pt x="5217491" y="197463"/>
                </a:lnTo>
                <a:lnTo>
                  <a:pt x="5149202" y="231205"/>
                </a:lnTo>
                <a:lnTo>
                  <a:pt x="5132327" y="307027"/>
                </a:lnTo>
                <a:lnTo>
                  <a:pt x="5064039" y="273283"/>
                </a:lnTo>
                <a:lnTo>
                  <a:pt x="4995742" y="307027"/>
                </a:lnTo>
                <a:lnTo>
                  <a:pt x="4978874" y="231205"/>
                </a:lnTo>
                <a:lnTo>
                  <a:pt x="4910579" y="197462"/>
                </a:lnTo>
                <a:lnTo>
                  <a:pt x="4957840" y="136659"/>
                </a:lnTo>
                <a:lnTo>
                  <a:pt x="4940974" y="60838"/>
                </a:lnTo>
                <a:lnTo>
                  <a:pt x="5016774" y="60838"/>
                </a:lnTo>
                <a:close/>
                <a:moveTo>
                  <a:pt x="3222572" y="0"/>
                </a:moveTo>
                <a:lnTo>
                  <a:pt x="3269832" y="60804"/>
                </a:lnTo>
                <a:lnTo>
                  <a:pt x="3345631" y="60804"/>
                </a:lnTo>
                <a:lnTo>
                  <a:pt x="3328765" y="136625"/>
                </a:lnTo>
                <a:lnTo>
                  <a:pt x="3376027" y="197428"/>
                </a:lnTo>
                <a:lnTo>
                  <a:pt x="3307732" y="231171"/>
                </a:lnTo>
                <a:lnTo>
                  <a:pt x="3290864" y="306993"/>
                </a:lnTo>
                <a:lnTo>
                  <a:pt x="3222572" y="273249"/>
                </a:lnTo>
                <a:lnTo>
                  <a:pt x="3154279" y="306993"/>
                </a:lnTo>
                <a:lnTo>
                  <a:pt x="3137409" y="231171"/>
                </a:lnTo>
                <a:lnTo>
                  <a:pt x="3069113" y="197428"/>
                </a:lnTo>
                <a:lnTo>
                  <a:pt x="3116375" y="136625"/>
                </a:lnTo>
                <a:lnTo>
                  <a:pt x="3099507" y="60804"/>
                </a:lnTo>
                <a:lnTo>
                  <a:pt x="3175310" y="60804"/>
                </a:lnTo>
                <a:close/>
              </a:path>
            </a:pathLst>
          </a:cu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endParaRPr>
          </a:p>
        </p:txBody>
      </p:sp>
      <p:sp>
        <p:nvSpPr>
          <p:cNvPr id="441" name="Subtitle 2"/>
          <p:cNvSpPr txBox="1">
            <a:spLocks/>
          </p:cNvSpPr>
          <p:nvPr/>
        </p:nvSpPr>
        <p:spPr>
          <a:xfrm>
            <a:off x="9093366" y="10938892"/>
            <a:ext cx="2914566" cy="781819"/>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40"/>
              </a:lnSpc>
            </a:pPr>
            <a:r>
              <a:rPr lang="en-US" sz="1600">
                <a:solidFill>
                  <a:schemeClr val="bg1"/>
                </a:solidFill>
                <a:latin typeface="Lato" charset="0"/>
                <a:ea typeface="Lato" charset="0"/>
                <a:cs typeface="Lato" charset="0"/>
              </a:rPr>
              <a:t>1243 Barker Cypress</a:t>
            </a:r>
          </a:p>
          <a:p>
            <a:pPr algn="l">
              <a:lnSpc>
                <a:spcPts val="2040"/>
              </a:lnSpc>
            </a:pPr>
            <a:r>
              <a:rPr lang="en-US" sz="1600">
                <a:solidFill>
                  <a:schemeClr val="bg1"/>
                </a:solidFill>
                <a:latin typeface="Lato" charset="0"/>
                <a:ea typeface="Lato" charset="0"/>
                <a:cs typeface="Lato" charset="0"/>
              </a:rPr>
              <a:t>San Francisco, California</a:t>
            </a:r>
          </a:p>
        </p:txBody>
      </p:sp>
      <p:sp>
        <p:nvSpPr>
          <p:cNvPr id="442" name="TextBox 441"/>
          <p:cNvSpPr txBox="1"/>
          <p:nvPr/>
        </p:nvSpPr>
        <p:spPr>
          <a:xfrm>
            <a:off x="9198047" y="10590084"/>
            <a:ext cx="2225289" cy="461665"/>
          </a:xfrm>
          <a:prstGeom prst="rect">
            <a:avLst/>
          </a:prstGeom>
          <a:noFill/>
        </p:spPr>
        <p:txBody>
          <a:bodyPr wrap="none" rtlCol="0" anchor="ctr" anchorCtr="0">
            <a:spAutoFit/>
          </a:bodyPr>
          <a:lstStyle/>
          <a:p>
            <a:r>
              <a:rPr lang="en-US" sz="2400" b="1">
                <a:solidFill>
                  <a:schemeClr val="bg1"/>
                </a:solidFill>
                <a:latin typeface="Lato Black" charset="0"/>
                <a:ea typeface="Lato Black" charset="0"/>
                <a:cs typeface="Lato Black" charset="0"/>
              </a:rPr>
              <a:t>South America</a:t>
            </a:r>
          </a:p>
        </p:txBody>
      </p:sp>
      <p:sp>
        <p:nvSpPr>
          <p:cNvPr id="443" name="Shape 2940"/>
          <p:cNvSpPr/>
          <p:nvPr/>
        </p:nvSpPr>
        <p:spPr>
          <a:xfrm>
            <a:off x="12060389" y="7040880"/>
            <a:ext cx="403522" cy="403522"/>
          </a:xfrm>
          <a:custGeom>
            <a:avLst/>
            <a:gdLst/>
            <a:ahLst/>
            <a:cxnLst>
              <a:cxn ang="0">
                <a:pos x="wd2" y="hd2"/>
              </a:cxn>
              <a:cxn ang="5400000">
                <a:pos x="wd2" y="hd2"/>
              </a:cxn>
              <a:cxn ang="10800000">
                <a:pos x="wd2" y="hd2"/>
              </a:cxn>
              <a:cxn ang="16200000">
                <a:pos x="wd2" y="hd2"/>
              </a:cxn>
            </a:cxnLst>
            <a:rect l="0" t="0" r="r" b="b"/>
            <a:pathLst>
              <a:path w="21600" h="21600" extrusionOk="0">
                <a:moveTo>
                  <a:pt x="10800" y="8345"/>
                </a:moveTo>
                <a:cubicBezTo>
                  <a:pt x="9444" y="8345"/>
                  <a:pt x="8345" y="9444"/>
                  <a:pt x="8345" y="10800"/>
                </a:cubicBezTo>
                <a:cubicBezTo>
                  <a:pt x="8345" y="12156"/>
                  <a:pt x="9444" y="13255"/>
                  <a:pt x="10800" y="13255"/>
                </a:cubicBezTo>
                <a:cubicBezTo>
                  <a:pt x="12156" y="13255"/>
                  <a:pt x="13255" y="12156"/>
                  <a:pt x="13255" y="10800"/>
                </a:cubicBezTo>
                <a:cubicBezTo>
                  <a:pt x="13255" y="9444"/>
                  <a:pt x="12156" y="8345"/>
                  <a:pt x="10800" y="8345"/>
                </a:cubicBezTo>
                <a:moveTo>
                  <a:pt x="11291" y="20593"/>
                </a:moveTo>
                <a:lnTo>
                  <a:pt x="11291" y="17182"/>
                </a:lnTo>
                <a:cubicBezTo>
                  <a:pt x="11291" y="16910"/>
                  <a:pt x="11071" y="16691"/>
                  <a:pt x="10800" y="16691"/>
                </a:cubicBezTo>
                <a:cubicBezTo>
                  <a:pt x="10529" y="16691"/>
                  <a:pt x="10309" y="16910"/>
                  <a:pt x="10309" y="17182"/>
                </a:cubicBezTo>
                <a:lnTo>
                  <a:pt x="10309" y="20593"/>
                </a:lnTo>
                <a:cubicBezTo>
                  <a:pt x="5280" y="20344"/>
                  <a:pt x="1255" y="16319"/>
                  <a:pt x="1006" y="11291"/>
                </a:cubicBezTo>
                <a:lnTo>
                  <a:pt x="4418" y="11291"/>
                </a:lnTo>
                <a:cubicBezTo>
                  <a:pt x="4690" y="11291"/>
                  <a:pt x="4909" y="11071"/>
                  <a:pt x="4909" y="10800"/>
                </a:cubicBezTo>
                <a:cubicBezTo>
                  <a:pt x="4909" y="10529"/>
                  <a:pt x="4690" y="10309"/>
                  <a:pt x="4418" y="10309"/>
                </a:cubicBezTo>
                <a:lnTo>
                  <a:pt x="1006" y="10309"/>
                </a:lnTo>
                <a:cubicBezTo>
                  <a:pt x="1255" y="5281"/>
                  <a:pt x="5280" y="1256"/>
                  <a:pt x="10309" y="1007"/>
                </a:cubicBezTo>
                <a:lnTo>
                  <a:pt x="10309" y="4418"/>
                </a:lnTo>
                <a:cubicBezTo>
                  <a:pt x="10309" y="4690"/>
                  <a:pt x="10529" y="4909"/>
                  <a:pt x="10800" y="4909"/>
                </a:cubicBezTo>
                <a:cubicBezTo>
                  <a:pt x="11071" y="4909"/>
                  <a:pt x="11291" y="4690"/>
                  <a:pt x="11291" y="4418"/>
                </a:cubicBezTo>
                <a:lnTo>
                  <a:pt x="11291" y="1007"/>
                </a:lnTo>
                <a:cubicBezTo>
                  <a:pt x="16320" y="1256"/>
                  <a:pt x="20345" y="5281"/>
                  <a:pt x="20594" y="10309"/>
                </a:cubicBezTo>
                <a:lnTo>
                  <a:pt x="17182" y="10309"/>
                </a:lnTo>
                <a:cubicBezTo>
                  <a:pt x="16910" y="10309"/>
                  <a:pt x="16691" y="10529"/>
                  <a:pt x="16691" y="10800"/>
                </a:cubicBezTo>
                <a:cubicBezTo>
                  <a:pt x="16691" y="11071"/>
                  <a:pt x="16910" y="11291"/>
                  <a:pt x="17182" y="11291"/>
                </a:cubicBezTo>
                <a:lnTo>
                  <a:pt x="20594" y="11291"/>
                </a:lnTo>
                <a:cubicBezTo>
                  <a:pt x="20345" y="16319"/>
                  <a:pt x="16320" y="20344"/>
                  <a:pt x="11291" y="20593"/>
                </a:cubicBezTo>
                <a:moveTo>
                  <a:pt x="10800" y="0"/>
                </a:moveTo>
                <a:cubicBezTo>
                  <a:pt x="10800" y="0"/>
                  <a:pt x="10800" y="0"/>
                  <a:pt x="10800" y="0"/>
                </a:cubicBezTo>
                <a:cubicBezTo>
                  <a:pt x="10800" y="0"/>
                  <a:pt x="10800" y="0"/>
                  <a:pt x="10800" y="0"/>
                </a:cubicBez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accent4"/>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Light" charset="0"/>
              <a:ea typeface="Lato Light" charset="0"/>
              <a:cs typeface="Lato Light" charset="0"/>
            </a:endParaRPr>
          </a:p>
        </p:txBody>
      </p:sp>
      <p:sp>
        <p:nvSpPr>
          <p:cNvPr id="447" name="TextBox 446"/>
          <p:cNvSpPr txBox="1"/>
          <p:nvPr/>
        </p:nvSpPr>
        <p:spPr>
          <a:xfrm>
            <a:off x="8196627" y="1253121"/>
            <a:ext cx="8031366" cy="1384995"/>
          </a:xfrm>
          <a:prstGeom prst="rect">
            <a:avLst/>
          </a:prstGeom>
          <a:noFill/>
        </p:spPr>
        <p:txBody>
          <a:bodyPr wrap="none" rtlCol="0">
            <a:spAutoFit/>
          </a:bodyPr>
          <a:lstStyle/>
          <a:p>
            <a:pPr algn="ctr"/>
            <a:r>
              <a:rPr lang="en-US" sz="8400" b="1" spc="800">
                <a:solidFill>
                  <a:schemeClr val="tx2"/>
                </a:solidFill>
                <a:latin typeface="Lato Black" charset="0"/>
                <a:ea typeface="Lato Black" charset="0"/>
                <a:cs typeface="Lato Black" charset="0"/>
              </a:rPr>
              <a:t>CONTACT US</a:t>
            </a:r>
          </a:p>
        </p:txBody>
      </p:sp>
      <p:sp>
        <p:nvSpPr>
          <p:cNvPr id="3" name="Rettangolo 2">
            <a:extLst>
              <a:ext uri="{FF2B5EF4-FFF2-40B4-BE49-F238E27FC236}">
                <a16:creationId xmlns:a16="http://schemas.microsoft.com/office/drawing/2014/main" id="{EBE43C72-2E80-49DD-BF05-CFA639D48B79}"/>
              </a:ext>
            </a:extLst>
          </p:cNvPr>
          <p:cNvSpPr/>
          <p:nvPr/>
        </p:nvSpPr>
        <p:spPr>
          <a:xfrm>
            <a:off x="8601590" y="10761217"/>
            <a:ext cx="8531377" cy="2267287"/>
          </a:xfrm>
          <a:prstGeom prst="rect">
            <a:avLst/>
          </a:prstGeom>
        </p:spPr>
        <p:txBody>
          <a:bodyPr wrap="square">
            <a:spAutoFit/>
          </a:bodyPr>
          <a:lstStyle/>
          <a:p>
            <a:pPr>
              <a:lnSpc>
                <a:spcPts val="2040"/>
              </a:lnSpc>
            </a:pPr>
            <a:endParaRPr lang="en-US" sz="4400">
              <a:latin typeface="Lato" charset="0"/>
              <a:ea typeface="Lato" charset="0"/>
              <a:cs typeface="Lato" charset="0"/>
            </a:endParaRPr>
          </a:p>
          <a:p>
            <a:pPr>
              <a:lnSpc>
                <a:spcPts val="2040"/>
              </a:lnSpc>
            </a:pPr>
            <a:endParaRPr lang="en-US" sz="4400">
              <a:latin typeface="Lato" charset="0"/>
              <a:ea typeface="Lato" charset="0"/>
              <a:cs typeface="Lato" charset="0"/>
            </a:endParaRPr>
          </a:p>
          <a:p>
            <a:pPr algn="ctr"/>
            <a:r>
              <a:rPr lang="en-US" sz="3200">
                <a:latin typeface="Lato" charset="0"/>
                <a:ea typeface="Lato" charset="0"/>
                <a:cs typeface="Lato" charset="0"/>
              </a:rPr>
              <a:t>02 </a:t>
            </a:r>
            <a:r>
              <a:rPr lang="it-IT" sz="3200"/>
              <a:t>40 03 12 89 - </a:t>
            </a:r>
            <a:r>
              <a:rPr lang="en-US" sz="3200">
                <a:latin typeface="Lato" charset="0"/>
                <a:ea typeface="Lato" charset="0"/>
                <a:cs typeface="Lato" charset="0"/>
              </a:rPr>
              <a:t>06 44 25 40 74 </a:t>
            </a:r>
          </a:p>
          <a:p>
            <a:pPr algn="ctr"/>
            <a:endParaRPr lang="en-US" sz="3200">
              <a:latin typeface="Lato" charset="0"/>
              <a:ea typeface="Lato" charset="0"/>
              <a:cs typeface="Lato" charset="0"/>
            </a:endParaRPr>
          </a:p>
          <a:p>
            <a:pPr algn="ctr"/>
            <a:r>
              <a:rPr lang="en-US" sz="4400">
                <a:latin typeface="Lato" charset="0"/>
                <a:ea typeface="Lato" charset="0"/>
                <a:cs typeface="Lato" charset="0"/>
              </a:rPr>
              <a:t>info@eurokleis.com</a:t>
            </a:r>
          </a:p>
        </p:txBody>
      </p:sp>
      <p:sp>
        <p:nvSpPr>
          <p:cNvPr id="444" name="Freeform 278"/>
          <p:cNvSpPr>
            <a:spLocks noChangeArrowheads="1"/>
          </p:cNvSpPr>
          <p:nvPr/>
        </p:nvSpPr>
        <p:spPr bwMode="auto">
          <a:xfrm rot="10800000">
            <a:off x="12578644" y="6006144"/>
            <a:ext cx="10130803" cy="4398185"/>
          </a:xfrm>
          <a:custGeom>
            <a:avLst/>
            <a:gdLst>
              <a:gd name="T0" fmla="*/ 2043 w 2164"/>
              <a:gd name="T1" fmla="*/ 0 h 853"/>
              <a:gd name="T2" fmla="*/ 0 w 2164"/>
              <a:gd name="T3" fmla="*/ 0 h 853"/>
              <a:gd name="T4" fmla="*/ 0 w 2164"/>
              <a:gd name="T5" fmla="*/ 852 h 853"/>
              <a:gd name="T6" fmla="*/ 2043 w 2164"/>
              <a:gd name="T7" fmla="*/ 852 h 853"/>
              <a:gd name="T8" fmla="*/ 2043 w 2164"/>
              <a:gd name="T9" fmla="*/ 718 h 853"/>
              <a:gd name="T10" fmla="*/ 2163 w 2164"/>
              <a:gd name="T11" fmla="*/ 610 h 853"/>
              <a:gd name="T12" fmla="*/ 2043 w 2164"/>
              <a:gd name="T13" fmla="*/ 503 h 853"/>
              <a:gd name="T14" fmla="*/ 2043 w 2164"/>
              <a:gd name="T15" fmla="*/ 0 h 8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4" h="853">
                <a:moveTo>
                  <a:pt x="2043" y="0"/>
                </a:moveTo>
                <a:lnTo>
                  <a:pt x="0" y="0"/>
                </a:lnTo>
                <a:lnTo>
                  <a:pt x="0" y="852"/>
                </a:lnTo>
                <a:lnTo>
                  <a:pt x="2043" y="852"/>
                </a:lnTo>
                <a:lnTo>
                  <a:pt x="2043" y="718"/>
                </a:lnTo>
                <a:lnTo>
                  <a:pt x="2163" y="610"/>
                </a:lnTo>
                <a:lnTo>
                  <a:pt x="2043" y="503"/>
                </a:lnTo>
                <a:lnTo>
                  <a:pt x="2043" y="0"/>
                </a:lnTo>
              </a:path>
            </a:pathLst>
          </a:custGeom>
          <a:solidFill>
            <a:srgbClr val="F29B26">
              <a:alpha val="67059"/>
            </a:srgbClr>
          </a:solidFill>
          <a:ln>
            <a:noFill/>
          </a:ln>
          <a:effectLst/>
        </p:spPr>
        <p:txBody>
          <a:bodyPr wrap="none" anchor="ctr"/>
          <a:lstStyle/>
          <a:p>
            <a:endParaRPr lang="en-US" sz="7197"/>
          </a:p>
        </p:txBody>
      </p:sp>
      <p:sp>
        <p:nvSpPr>
          <p:cNvPr id="445" name="Subtitle 2"/>
          <p:cNvSpPr txBox="1">
            <a:spLocks/>
          </p:cNvSpPr>
          <p:nvPr/>
        </p:nvSpPr>
        <p:spPr>
          <a:xfrm>
            <a:off x="13234881" y="6443631"/>
            <a:ext cx="6297630" cy="481673"/>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40"/>
              </a:lnSpc>
            </a:pPr>
            <a:r>
              <a:rPr lang="en-US" b="1">
                <a:solidFill>
                  <a:srgbClr val="445469"/>
                </a:solidFill>
                <a:latin typeface="Lato" charset="0"/>
                <a:ea typeface="Lato" charset="0"/>
                <a:cs typeface="Lato" charset="0"/>
              </a:rPr>
              <a:t>Roma</a:t>
            </a:r>
            <a:r>
              <a:rPr lang="en-US">
                <a:solidFill>
                  <a:srgbClr val="445469"/>
                </a:solidFill>
                <a:latin typeface="Lato" charset="0"/>
                <a:ea typeface="Lato" charset="0"/>
                <a:cs typeface="Lato" charset="0"/>
              </a:rPr>
              <a:t> – Via Romeo </a:t>
            </a:r>
            <a:r>
              <a:rPr lang="en-US" err="1">
                <a:solidFill>
                  <a:srgbClr val="445469"/>
                </a:solidFill>
                <a:latin typeface="Lato" charset="0"/>
                <a:ea typeface="Lato" charset="0"/>
                <a:cs typeface="Lato" charset="0"/>
              </a:rPr>
              <a:t>Romei</a:t>
            </a:r>
            <a:r>
              <a:rPr lang="en-US">
                <a:solidFill>
                  <a:srgbClr val="445469"/>
                </a:solidFill>
                <a:latin typeface="Lato" charset="0"/>
                <a:ea typeface="Lato" charset="0"/>
                <a:cs typeface="Lato" charset="0"/>
              </a:rPr>
              <a:t>, 27 - 00136</a:t>
            </a:r>
            <a:endParaRPr lang="en-US" sz="1800">
              <a:solidFill>
                <a:srgbClr val="445469"/>
              </a:solidFill>
              <a:latin typeface="Lato" charset="0"/>
              <a:ea typeface="Lato" charset="0"/>
              <a:cs typeface="Lato" charset="0"/>
            </a:endParaRPr>
          </a:p>
        </p:txBody>
      </p:sp>
      <p:pic>
        <p:nvPicPr>
          <p:cNvPr id="7" name="Immagine 6">
            <a:extLst>
              <a:ext uri="{FF2B5EF4-FFF2-40B4-BE49-F238E27FC236}">
                <a16:creationId xmlns:a16="http://schemas.microsoft.com/office/drawing/2014/main" id="{8F7B369A-F0DB-452D-A032-8534A5B591A8}"/>
              </a:ext>
            </a:extLst>
          </p:cNvPr>
          <p:cNvPicPr>
            <a:picLocks noChangeAspect="1"/>
          </p:cNvPicPr>
          <p:nvPr/>
        </p:nvPicPr>
        <p:blipFill rotWithShape="1">
          <a:blip r:embed="rId2"/>
          <a:srcRect t="11680" r="34740" b="31531"/>
          <a:stretch/>
        </p:blipFill>
        <p:spPr>
          <a:xfrm>
            <a:off x="13476434" y="6958410"/>
            <a:ext cx="8714758" cy="2888566"/>
          </a:xfrm>
          <a:prstGeom prst="rect">
            <a:avLst/>
          </a:prstGeom>
          <a:solidFill>
            <a:srgbClr val="F29B26">
              <a:alpha val="67059"/>
            </a:srgbClr>
          </a:solidFill>
          <a:ln>
            <a:noFill/>
          </a:ln>
          <a:effectLst/>
        </p:spPr>
      </p:pic>
      <p:sp>
        <p:nvSpPr>
          <p:cNvPr id="436" name="TextBox 435"/>
          <p:cNvSpPr txBox="1"/>
          <p:nvPr/>
        </p:nvSpPr>
        <p:spPr>
          <a:xfrm>
            <a:off x="7685602" y="6501522"/>
            <a:ext cx="1949573" cy="461665"/>
          </a:xfrm>
          <a:prstGeom prst="rect">
            <a:avLst/>
          </a:prstGeom>
          <a:noFill/>
        </p:spPr>
        <p:txBody>
          <a:bodyPr wrap="none" rtlCol="0" anchor="ctr" anchorCtr="0">
            <a:spAutoFit/>
          </a:bodyPr>
          <a:lstStyle/>
          <a:p>
            <a:r>
              <a:rPr lang="en-US" sz="2400" b="1">
                <a:solidFill>
                  <a:schemeClr val="bg1"/>
                </a:solidFill>
                <a:latin typeface="Lato Black" charset="0"/>
                <a:ea typeface="Lato Black" charset="0"/>
                <a:cs typeface="Lato Black" charset="0"/>
              </a:rPr>
              <a:t>USA OFFICE</a:t>
            </a:r>
          </a:p>
        </p:txBody>
      </p:sp>
      <p:sp>
        <p:nvSpPr>
          <p:cNvPr id="15" name="TextBox 445">
            <a:extLst>
              <a:ext uri="{FF2B5EF4-FFF2-40B4-BE49-F238E27FC236}">
                <a16:creationId xmlns:a16="http://schemas.microsoft.com/office/drawing/2014/main" id="{83B2C575-5F1A-4054-BFE6-254907A1FF5D}"/>
              </a:ext>
            </a:extLst>
          </p:cNvPr>
          <p:cNvSpPr txBox="1"/>
          <p:nvPr/>
        </p:nvSpPr>
        <p:spPr>
          <a:xfrm>
            <a:off x="2292616" y="5805284"/>
            <a:ext cx="1151982" cy="523220"/>
          </a:xfrm>
          <a:prstGeom prst="rect">
            <a:avLst/>
          </a:prstGeom>
          <a:noFill/>
        </p:spPr>
        <p:txBody>
          <a:bodyPr wrap="none" rtlCol="0" anchor="ctr" anchorCtr="0">
            <a:spAutoFit/>
          </a:bodyPr>
          <a:lstStyle/>
          <a:p>
            <a:r>
              <a:rPr lang="en-US" sz="2800" b="1">
                <a:solidFill>
                  <a:schemeClr val="bg1"/>
                </a:solidFill>
                <a:latin typeface="Lato Black" charset="0"/>
                <a:ea typeface="Lato Black" charset="0"/>
                <a:cs typeface="Lato Black" charset="0"/>
              </a:rPr>
              <a:t>Rome</a:t>
            </a:r>
            <a:endParaRPr lang="en-US" sz="2400" b="1">
              <a:solidFill>
                <a:schemeClr val="bg1"/>
              </a:solidFill>
              <a:latin typeface="Lato Black" charset="0"/>
              <a:ea typeface="Lato Black" charset="0"/>
              <a:cs typeface="Lato Black" charset="0"/>
            </a:endParaRPr>
          </a:p>
        </p:txBody>
      </p:sp>
      <p:sp>
        <p:nvSpPr>
          <p:cNvPr id="17" name="Freeform 278">
            <a:extLst>
              <a:ext uri="{FF2B5EF4-FFF2-40B4-BE49-F238E27FC236}">
                <a16:creationId xmlns:a16="http://schemas.microsoft.com/office/drawing/2014/main" id="{8950DDB8-82B0-46E7-A2C8-738DCF71CD18}"/>
              </a:ext>
            </a:extLst>
          </p:cNvPr>
          <p:cNvSpPr>
            <a:spLocks noChangeArrowheads="1"/>
          </p:cNvSpPr>
          <p:nvPr/>
        </p:nvSpPr>
        <p:spPr bwMode="auto">
          <a:xfrm rot="10800000" flipH="1">
            <a:off x="1501436" y="5657011"/>
            <a:ext cx="10130803" cy="4398185"/>
          </a:xfrm>
          <a:custGeom>
            <a:avLst/>
            <a:gdLst>
              <a:gd name="T0" fmla="*/ 2043 w 2164"/>
              <a:gd name="T1" fmla="*/ 0 h 853"/>
              <a:gd name="T2" fmla="*/ 0 w 2164"/>
              <a:gd name="T3" fmla="*/ 0 h 853"/>
              <a:gd name="T4" fmla="*/ 0 w 2164"/>
              <a:gd name="T5" fmla="*/ 852 h 853"/>
              <a:gd name="T6" fmla="*/ 2043 w 2164"/>
              <a:gd name="T7" fmla="*/ 852 h 853"/>
              <a:gd name="T8" fmla="*/ 2043 w 2164"/>
              <a:gd name="T9" fmla="*/ 718 h 853"/>
              <a:gd name="T10" fmla="*/ 2163 w 2164"/>
              <a:gd name="T11" fmla="*/ 610 h 853"/>
              <a:gd name="T12" fmla="*/ 2043 w 2164"/>
              <a:gd name="T13" fmla="*/ 503 h 853"/>
              <a:gd name="T14" fmla="*/ 2043 w 2164"/>
              <a:gd name="T15" fmla="*/ 0 h 8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4" h="853">
                <a:moveTo>
                  <a:pt x="2043" y="0"/>
                </a:moveTo>
                <a:lnTo>
                  <a:pt x="0" y="0"/>
                </a:lnTo>
                <a:lnTo>
                  <a:pt x="0" y="852"/>
                </a:lnTo>
                <a:lnTo>
                  <a:pt x="2043" y="852"/>
                </a:lnTo>
                <a:lnTo>
                  <a:pt x="2043" y="718"/>
                </a:lnTo>
                <a:lnTo>
                  <a:pt x="2163" y="610"/>
                </a:lnTo>
                <a:lnTo>
                  <a:pt x="2043" y="503"/>
                </a:lnTo>
                <a:lnTo>
                  <a:pt x="2043" y="0"/>
                </a:lnTo>
              </a:path>
            </a:pathLst>
          </a:custGeom>
          <a:solidFill>
            <a:srgbClr val="F29B26">
              <a:alpha val="67059"/>
            </a:srgbClr>
          </a:solidFill>
          <a:ln>
            <a:noFill/>
          </a:ln>
          <a:effectLst/>
        </p:spPr>
        <p:txBody>
          <a:bodyPr wrap="none" anchor="ctr"/>
          <a:lstStyle/>
          <a:p>
            <a:endParaRPr lang="en-US" sz="7197"/>
          </a:p>
        </p:txBody>
      </p:sp>
      <p:sp>
        <p:nvSpPr>
          <p:cNvPr id="18" name="Subtitle 2">
            <a:extLst>
              <a:ext uri="{FF2B5EF4-FFF2-40B4-BE49-F238E27FC236}">
                <a16:creationId xmlns:a16="http://schemas.microsoft.com/office/drawing/2014/main" id="{D7818290-B2D1-4CB0-87CD-4B2D048EEC2F}"/>
              </a:ext>
            </a:extLst>
          </p:cNvPr>
          <p:cNvSpPr txBox="1">
            <a:spLocks/>
          </p:cNvSpPr>
          <p:nvPr/>
        </p:nvSpPr>
        <p:spPr>
          <a:xfrm flipH="1">
            <a:off x="2180533" y="6185938"/>
            <a:ext cx="6297630" cy="476094"/>
          </a:xfrm>
          <a:prstGeom prst="rect">
            <a:avLst/>
          </a:prstGeom>
        </p:spPr>
        <p:txBody>
          <a:bodyPr vert="horz" wrap="square" lIns="217490" tIns="108745" rIns="217490" bIns="108745" rtlCol="0">
            <a:spAutoFit/>
          </a:bodyPr>
          <a:lstStyle>
            <a:defPPr>
              <a:defRPr lang="en-US"/>
            </a:defPPr>
            <a:lvl1pPr indent="0" defTabSz="1087636">
              <a:lnSpc>
                <a:spcPts val="2040"/>
              </a:lnSpc>
              <a:spcBef>
                <a:spcPct val="20000"/>
              </a:spcBef>
              <a:buFont typeface="Arial"/>
              <a:buNone/>
              <a:defRPr sz="2400" b="1">
                <a:solidFill>
                  <a:srgbClr val="445469"/>
                </a:solidFill>
                <a:latin typeface="Lato" charset="0"/>
                <a:ea typeface="Lato" charset="0"/>
                <a:cs typeface="Lato"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a:t>Milano – </a:t>
            </a:r>
            <a:r>
              <a:rPr lang="en-US" b="0"/>
              <a:t>Via </a:t>
            </a:r>
            <a:r>
              <a:rPr lang="en-US" b="0" err="1"/>
              <a:t>dei</a:t>
            </a:r>
            <a:r>
              <a:rPr lang="en-US" b="0"/>
              <a:t> </a:t>
            </a:r>
            <a:r>
              <a:rPr lang="en-US" b="0" err="1"/>
              <a:t>Piatti</a:t>
            </a:r>
            <a:r>
              <a:rPr lang="en-US" b="0"/>
              <a:t>, 11 20123</a:t>
            </a:r>
          </a:p>
        </p:txBody>
      </p:sp>
      <p:sp>
        <p:nvSpPr>
          <p:cNvPr id="19" name="TextBox 445">
            <a:extLst>
              <a:ext uri="{FF2B5EF4-FFF2-40B4-BE49-F238E27FC236}">
                <a16:creationId xmlns:a16="http://schemas.microsoft.com/office/drawing/2014/main" id="{51373D7C-F18D-4F8F-91A0-FD8DAB25E927}"/>
              </a:ext>
            </a:extLst>
          </p:cNvPr>
          <p:cNvSpPr txBox="1"/>
          <p:nvPr/>
        </p:nvSpPr>
        <p:spPr>
          <a:xfrm flipH="1">
            <a:off x="2308074" y="5722830"/>
            <a:ext cx="981359" cy="461665"/>
          </a:xfrm>
          <a:prstGeom prst="rect">
            <a:avLst/>
          </a:prstGeom>
          <a:noFill/>
        </p:spPr>
        <p:txBody>
          <a:bodyPr wrap="none" rtlCol="0" anchor="ctr" anchorCtr="0">
            <a:spAutoFit/>
          </a:bodyPr>
          <a:lstStyle/>
          <a:p>
            <a:r>
              <a:rPr lang="en-US" sz="2400" b="1">
                <a:latin typeface="Lato Black" charset="0"/>
                <a:ea typeface="Lato Black" charset="0"/>
                <a:cs typeface="Lato Black" charset="0"/>
              </a:rPr>
              <a:t>ITALY</a:t>
            </a:r>
          </a:p>
        </p:txBody>
      </p:sp>
      <p:sp>
        <p:nvSpPr>
          <p:cNvPr id="24" name="Shape 2940">
            <a:extLst>
              <a:ext uri="{FF2B5EF4-FFF2-40B4-BE49-F238E27FC236}">
                <a16:creationId xmlns:a16="http://schemas.microsoft.com/office/drawing/2014/main" id="{7A95617B-3F1E-4A53-AC10-7D1E75FAEE65}"/>
              </a:ext>
            </a:extLst>
          </p:cNvPr>
          <p:cNvSpPr/>
          <p:nvPr/>
        </p:nvSpPr>
        <p:spPr>
          <a:xfrm>
            <a:off x="11758497" y="6664715"/>
            <a:ext cx="403522" cy="403522"/>
          </a:xfrm>
          <a:custGeom>
            <a:avLst/>
            <a:gdLst/>
            <a:ahLst/>
            <a:cxnLst>
              <a:cxn ang="0">
                <a:pos x="wd2" y="hd2"/>
              </a:cxn>
              <a:cxn ang="5400000">
                <a:pos x="wd2" y="hd2"/>
              </a:cxn>
              <a:cxn ang="10800000">
                <a:pos x="wd2" y="hd2"/>
              </a:cxn>
              <a:cxn ang="16200000">
                <a:pos x="wd2" y="hd2"/>
              </a:cxn>
            </a:cxnLst>
            <a:rect l="0" t="0" r="r" b="b"/>
            <a:pathLst>
              <a:path w="21600" h="21600" extrusionOk="0">
                <a:moveTo>
                  <a:pt x="10800" y="8345"/>
                </a:moveTo>
                <a:cubicBezTo>
                  <a:pt x="9444" y="8345"/>
                  <a:pt x="8345" y="9444"/>
                  <a:pt x="8345" y="10800"/>
                </a:cubicBezTo>
                <a:cubicBezTo>
                  <a:pt x="8345" y="12156"/>
                  <a:pt x="9444" y="13255"/>
                  <a:pt x="10800" y="13255"/>
                </a:cubicBezTo>
                <a:cubicBezTo>
                  <a:pt x="12156" y="13255"/>
                  <a:pt x="13255" y="12156"/>
                  <a:pt x="13255" y="10800"/>
                </a:cubicBezTo>
                <a:cubicBezTo>
                  <a:pt x="13255" y="9444"/>
                  <a:pt x="12156" y="8345"/>
                  <a:pt x="10800" y="8345"/>
                </a:cubicBezTo>
                <a:moveTo>
                  <a:pt x="11291" y="20593"/>
                </a:moveTo>
                <a:lnTo>
                  <a:pt x="11291" y="17182"/>
                </a:lnTo>
                <a:cubicBezTo>
                  <a:pt x="11291" y="16910"/>
                  <a:pt x="11071" y="16691"/>
                  <a:pt x="10800" y="16691"/>
                </a:cubicBezTo>
                <a:cubicBezTo>
                  <a:pt x="10529" y="16691"/>
                  <a:pt x="10309" y="16910"/>
                  <a:pt x="10309" y="17182"/>
                </a:cubicBezTo>
                <a:lnTo>
                  <a:pt x="10309" y="20593"/>
                </a:lnTo>
                <a:cubicBezTo>
                  <a:pt x="5280" y="20344"/>
                  <a:pt x="1255" y="16319"/>
                  <a:pt x="1006" y="11291"/>
                </a:cubicBezTo>
                <a:lnTo>
                  <a:pt x="4418" y="11291"/>
                </a:lnTo>
                <a:cubicBezTo>
                  <a:pt x="4690" y="11291"/>
                  <a:pt x="4909" y="11071"/>
                  <a:pt x="4909" y="10800"/>
                </a:cubicBezTo>
                <a:cubicBezTo>
                  <a:pt x="4909" y="10529"/>
                  <a:pt x="4690" y="10309"/>
                  <a:pt x="4418" y="10309"/>
                </a:cubicBezTo>
                <a:lnTo>
                  <a:pt x="1006" y="10309"/>
                </a:lnTo>
                <a:cubicBezTo>
                  <a:pt x="1255" y="5281"/>
                  <a:pt x="5280" y="1256"/>
                  <a:pt x="10309" y="1007"/>
                </a:cubicBezTo>
                <a:lnTo>
                  <a:pt x="10309" y="4418"/>
                </a:lnTo>
                <a:cubicBezTo>
                  <a:pt x="10309" y="4690"/>
                  <a:pt x="10529" y="4909"/>
                  <a:pt x="10800" y="4909"/>
                </a:cubicBezTo>
                <a:cubicBezTo>
                  <a:pt x="11071" y="4909"/>
                  <a:pt x="11291" y="4690"/>
                  <a:pt x="11291" y="4418"/>
                </a:cubicBezTo>
                <a:lnTo>
                  <a:pt x="11291" y="1007"/>
                </a:lnTo>
                <a:cubicBezTo>
                  <a:pt x="16320" y="1256"/>
                  <a:pt x="20345" y="5281"/>
                  <a:pt x="20594" y="10309"/>
                </a:cubicBezTo>
                <a:lnTo>
                  <a:pt x="17182" y="10309"/>
                </a:lnTo>
                <a:cubicBezTo>
                  <a:pt x="16910" y="10309"/>
                  <a:pt x="16691" y="10529"/>
                  <a:pt x="16691" y="10800"/>
                </a:cubicBezTo>
                <a:cubicBezTo>
                  <a:pt x="16691" y="11071"/>
                  <a:pt x="16910" y="11291"/>
                  <a:pt x="17182" y="11291"/>
                </a:cubicBezTo>
                <a:lnTo>
                  <a:pt x="20594" y="11291"/>
                </a:lnTo>
                <a:cubicBezTo>
                  <a:pt x="20345" y="16319"/>
                  <a:pt x="16320" y="20344"/>
                  <a:pt x="11291" y="20593"/>
                </a:cubicBezTo>
                <a:moveTo>
                  <a:pt x="10800" y="0"/>
                </a:moveTo>
                <a:cubicBezTo>
                  <a:pt x="10800" y="0"/>
                  <a:pt x="10800" y="0"/>
                  <a:pt x="10800" y="0"/>
                </a:cubicBezTo>
                <a:cubicBezTo>
                  <a:pt x="10800" y="0"/>
                  <a:pt x="10800" y="0"/>
                  <a:pt x="10800" y="0"/>
                </a:cubicBez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accent4"/>
          </a:solidFill>
          <a:ln w="12700">
            <a:miter lim="400000"/>
          </a:ln>
        </p:spPr>
        <p:txBody>
          <a:bodyPr lIns="38090" tIns="38090" rIns="38090" bIns="38090" anchor="ctr"/>
          <a:lstStyle/>
          <a:p>
            <a:pPr defTabSz="457063">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999">
              <a:latin typeface="Lato Light" charset="0"/>
              <a:ea typeface="Lato Light" charset="0"/>
              <a:cs typeface="Lato Light" charset="0"/>
            </a:endParaRPr>
          </a:p>
        </p:txBody>
      </p:sp>
      <p:sp>
        <p:nvSpPr>
          <p:cNvPr id="26" name="TextBox 445">
            <a:extLst>
              <a:ext uri="{FF2B5EF4-FFF2-40B4-BE49-F238E27FC236}">
                <a16:creationId xmlns:a16="http://schemas.microsoft.com/office/drawing/2014/main" id="{CB18A942-7CD9-48D0-B010-F07A63A2D6B6}"/>
              </a:ext>
            </a:extLst>
          </p:cNvPr>
          <p:cNvSpPr txBox="1"/>
          <p:nvPr/>
        </p:nvSpPr>
        <p:spPr>
          <a:xfrm flipH="1">
            <a:off x="13366921" y="6056056"/>
            <a:ext cx="981359" cy="461665"/>
          </a:xfrm>
          <a:prstGeom prst="rect">
            <a:avLst/>
          </a:prstGeom>
          <a:noFill/>
        </p:spPr>
        <p:txBody>
          <a:bodyPr wrap="none" rtlCol="0" anchor="ctr" anchorCtr="0">
            <a:spAutoFit/>
          </a:bodyPr>
          <a:lstStyle/>
          <a:p>
            <a:r>
              <a:rPr lang="en-US" sz="2400" b="1">
                <a:latin typeface="Lato Black" charset="0"/>
                <a:ea typeface="Lato Black" charset="0"/>
                <a:cs typeface="Lato Black" charset="0"/>
              </a:rPr>
              <a:t>ITALY</a:t>
            </a:r>
          </a:p>
        </p:txBody>
      </p:sp>
      <p:pic>
        <p:nvPicPr>
          <p:cNvPr id="27" name="Immagine 26">
            <a:extLst>
              <a:ext uri="{FF2B5EF4-FFF2-40B4-BE49-F238E27FC236}">
                <a16:creationId xmlns:a16="http://schemas.microsoft.com/office/drawing/2014/main" id="{84218C58-AC5C-4C8E-8781-4428ACD72D96}"/>
              </a:ext>
            </a:extLst>
          </p:cNvPr>
          <p:cNvPicPr>
            <a:picLocks noChangeAspect="1"/>
          </p:cNvPicPr>
          <p:nvPr/>
        </p:nvPicPr>
        <p:blipFill rotWithShape="1">
          <a:blip r:embed="rId3"/>
          <a:srcRect l="10409" r="16071" b="24013"/>
          <a:stretch/>
        </p:blipFill>
        <p:spPr>
          <a:xfrm>
            <a:off x="1846265" y="6687100"/>
            <a:ext cx="8704384" cy="2931276"/>
          </a:xfrm>
          <a:prstGeom prst="rect">
            <a:avLst/>
          </a:prstGeom>
        </p:spPr>
      </p:pic>
    </p:spTree>
    <p:extLst>
      <p:ext uri="{BB962C8B-B14F-4D97-AF65-F5344CB8AC3E}">
        <p14:creationId xmlns:p14="http://schemas.microsoft.com/office/powerpoint/2010/main" val="4184805669"/>
      </p:ext>
    </p:extLst>
  </p:cSld>
  <p:clrMapOvr>
    <a:masterClrMapping/>
  </p:clrMapOvr>
  <mc:AlternateContent xmlns:mc="http://schemas.openxmlformats.org/markup-compatibility/2006" xmlns:p14="http://schemas.microsoft.com/office/powerpoint/2010/main">
    <mc:Choice Requires="p14">
      <p:transition spd="slow" p14:dur="900" advClick="0">
        <p14:glitter pattern="hexagon"/>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TextBox 446"/>
          <p:cNvSpPr txBox="1"/>
          <p:nvPr/>
        </p:nvSpPr>
        <p:spPr>
          <a:xfrm>
            <a:off x="8642038" y="1253121"/>
            <a:ext cx="7140546" cy="1384995"/>
          </a:xfrm>
          <a:prstGeom prst="rect">
            <a:avLst/>
          </a:prstGeom>
          <a:noFill/>
        </p:spPr>
        <p:txBody>
          <a:bodyPr wrap="none" rtlCol="0">
            <a:spAutoFit/>
          </a:bodyPr>
          <a:lstStyle/>
          <a:p>
            <a:pPr algn="ctr"/>
            <a:r>
              <a:rPr lang="en-US" sz="8400" b="1" spc="800">
                <a:solidFill>
                  <a:schemeClr val="tx2"/>
                </a:solidFill>
                <a:latin typeface="Lato Black" charset="0"/>
                <a:ea typeface="Lato Black" charset="0"/>
                <a:cs typeface="Lato Black" charset="0"/>
              </a:rPr>
              <a:t>FOLLOW US</a:t>
            </a:r>
          </a:p>
        </p:txBody>
      </p:sp>
      <p:sp>
        <p:nvSpPr>
          <p:cNvPr id="15" name="TextBox 445">
            <a:extLst>
              <a:ext uri="{FF2B5EF4-FFF2-40B4-BE49-F238E27FC236}">
                <a16:creationId xmlns:a16="http://schemas.microsoft.com/office/drawing/2014/main" id="{83B2C575-5F1A-4054-BFE6-254907A1FF5D}"/>
              </a:ext>
            </a:extLst>
          </p:cNvPr>
          <p:cNvSpPr txBox="1"/>
          <p:nvPr/>
        </p:nvSpPr>
        <p:spPr>
          <a:xfrm>
            <a:off x="2292616" y="5805284"/>
            <a:ext cx="1151982" cy="523220"/>
          </a:xfrm>
          <a:prstGeom prst="rect">
            <a:avLst/>
          </a:prstGeom>
          <a:noFill/>
        </p:spPr>
        <p:txBody>
          <a:bodyPr wrap="none" rtlCol="0" anchor="ctr" anchorCtr="0">
            <a:spAutoFit/>
          </a:bodyPr>
          <a:lstStyle/>
          <a:p>
            <a:r>
              <a:rPr lang="en-US" sz="2800" b="1">
                <a:solidFill>
                  <a:schemeClr val="bg1"/>
                </a:solidFill>
                <a:latin typeface="Lato Black" charset="0"/>
                <a:ea typeface="Lato Black" charset="0"/>
                <a:cs typeface="Lato Black" charset="0"/>
              </a:rPr>
              <a:t>Rome</a:t>
            </a:r>
            <a:endParaRPr lang="en-US" sz="2400" b="1">
              <a:solidFill>
                <a:schemeClr val="bg1"/>
              </a:solidFill>
              <a:latin typeface="Lato Black" charset="0"/>
              <a:ea typeface="Lato Black" charset="0"/>
              <a:cs typeface="Lato Black" charset="0"/>
            </a:endParaRPr>
          </a:p>
        </p:txBody>
      </p:sp>
      <p:pic>
        <p:nvPicPr>
          <p:cNvPr id="2" name="Immagine 1">
            <a:hlinkClick r:id="rId2"/>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71106" y="4182941"/>
            <a:ext cx="2400141" cy="2400141"/>
          </a:xfrm>
          <a:prstGeom prst="rect">
            <a:avLst/>
          </a:prstGeom>
        </p:spPr>
      </p:pic>
      <p:pic>
        <p:nvPicPr>
          <p:cNvPr id="3" name="Immagine 2">
            <a:hlinkClick r:id="rId4"/>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389106" y="4112859"/>
            <a:ext cx="2474299" cy="2474299"/>
          </a:xfrm>
          <a:prstGeom prst="rect">
            <a:avLst/>
          </a:prstGeom>
        </p:spPr>
      </p:pic>
      <p:pic>
        <p:nvPicPr>
          <p:cNvPr id="4" name="Immagine 3">
            <a:hlinkClick r:id="rId6"/>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1690054" y="3810078"/>
            <a:ext cx="2994134" cy="2994134"/>
          </a:xfrm>
          <a:prstGeom prst="rect">
            <a:avLst/>
          </a:prstGeom>
        </p:spPr>
      </p:pic>
      <p:pic>
        <p:nvPicPr>
          <p:cNvPr id="5" name="Immagine 4">
            <a:hlinkClick r:id="rId8"/>
          </p:cNvPr>
          <p:cNvPicPr>
            <a:picLocks noChangeAspect="1"/>
          </p:cNvPicPr>
          <p:nvPr/>
        </p:nvPicPr>
        <p:blipFill rotWithShape="1">
          <a:blip r:embed="rId9">
            <a:extLst>
              <a:ext uri="{28A0092B-C50C-407E-A947-70E740481C1C}">
                <a14:useLocalDpi xmlns:a14="http://schemas.microsoft.com/office/drawing/2010/main" val="0"/>
              </a:ext>
            </a:extLst>
          </a:blip>
          <a:srcRect l="30772" t="25593" r="30748" b="23678"/>
          <a:stretch/>
        </p:blipFill>
        <p:spPr>
          <a:xfrm>
            <a:off x="15782584" y="3216874"/>
            <a:ext cx="5320411" cy="4111663"/>
          </a:xfrm>
          <a:prstGeom prst="rect">
            <a:avLst/>
          </a:prstGeom>
        </p:spPr>
      </p:pic>
      <p:pic>
        <p:nvPicPr>
          <p:cNvPr id="8" name="Immagine 7">
            <a:hlinkClick r:id="rId8"/>
          </p:cNvPr>
          <p:cNvPicPr>
            <a:picLocks noChangeAspect="1"/>
          </p:cNvPicPr>
          <p:nvPr/>
        </p:nvPicPr>
        <p:blipFill rotWithShape="1">
          <a:blip r:embed="rId9">
            <a:extLst>
              <a:ext uri="{28A0092B-C50C-407E-A947-70E740481C1C}">
                <a14:useLocalDpi xmlns:a14="http://schemas.microsoft.com/office/drawing/2010/main" val="0"/>
              </a:ext>
            </a:extLst>
          </a:blip>
          <a:srcRect l="30772" t="25593" r="30748" b="23678"/>
          <a:stretch/>
        </p:blipFill>
        <p:spPr>
          <a:xfrm>
            <a:off x="15782584" y="3327179"/>
            <a:ext cx="5320411" cy="4111663"/>
          </a:xfrm>
          <a:prstGeom prst="rect">
            <a:avLst/>
          </a:prstGeom>
        </p:spPr>
      </p:pic>
      <p:sp>
        <p:nvSpPr>
          <p:cNvPr id="6" name="CasellaDiTesto 5"/>
          <p:cNvSpPr txBox="1"/>
          <p:nvPr/>
        </p:nvSpPr>
        <p:spPr>
          <a:xfrm>
            <a:off x="6956642" y="8984801"/>
            <a:ext cx="10511337" cy="1569660"/>
          </a:xfrm>
          <a:prstGeom prst="rect">
            <a:avLst/>
          </a:prstGeom>
          <a:noFill/>
        </p:spPr>
        <p:txBody>
          <a:bodyPr wrap="square" rtlCol="0">
            <a:spAutoFit/>
          </a:bodyPr>
          <a:lstStyle/>
          <a:p>
            <a:r>
              <a:rPr lang="it-IT" sz="9600">
                <a:solidFill>
                  <a:srgbClr val="0070C0"/>
                </a:solidFill>
              </a:rPr>
              <a:t>www.eurokleis.com</a:t>
            </a:r>
          </a:p>
        </p:txBody>
      </p:sp>
    </p:spTree>
    <p:extLst>
      <p:ext uri="{BB962C8B-B14F-4D97-AF65-F5344CB8AC3E}">
        <p14:creationId xmlns:p14="http://schemas.microsoft.com/office/powerpoint/2010/main" val="1577367056"/>
      </p:ext>
    </p:extLst>
  </p:cSld>
  <p:clrMapOvr>
    <a:masterClrMapping/>
  </p:clrMapOvr>
  <mc:AlternateContent xmlns:mc="http://schemas.openxmlformats.org/markup-compatibility/2006" xmlns:p14="http://schemas.microsoft.com/office/powerpoint/2010/main">
    <mc:Choice Requires="p14">
      <p:transition spd="slow" p14:dur="900" advClick="0">
        <p14:glitter pattern="hexagon"/>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7C581C1A-AB61-4547-A8A8-4CD9A38FBE84}"/>
              </a:ext>
            </a:extLst>
          </p:cNvPr>
          <p:cNvPicPr>
            <a:picLocks noChangeAspect="1"/>
          </p:cNvPicPr>
          <p:nvPr/>
        </p:nvPicPr>
        <p:blipFill>
          <a:blip r:embed="rId2"/>
          <a:stretch>
            <a:fillRect/>
          </a:stretch>
        </p:blipFill>
        <p:spPr>
          <a:xfrm>
            <a:off x="1" y="7131530"/>
            <a:ext cx="15735354" cy="6245435"/>
          </a:xfrm>
          <a:prstGeom prst="rect">
            <a:avLst/>
          </a:prstGeom>
        </p:spPr>
      </p:pic>
      <p:sp>
        <p:nvSpPr>
          <p:cNvPr id="176" name="TextBox 12"/>
          <p:cNvSpPr txBox="1"/>
          <p:nvPr/>
        </p:nvSpPr>
        <p:spPr>
          <a:xfrm>
            <a:off x="999898" y="576960"/>
            <a:ext cx="11401651" cy="830639"/>
          </a:xfrm>
          <a:prstGeom prst="rect">
            <a:avLst/>
          </a:prstGeom>
          <a:noFill/>
        </p:spPr>
        <p:txBody>
          <a:bodyPr wrap="square" lIns="91044" tIns="45543" rIns="91044" bIns="45543" rtlCol="0">
            <a:spAutoFit/>
          </a:bodyPr>
          <a:lstStyle/>
          <a:p>
            <a:pPr algn="ctr">
              <a:lnSpc>
                <a:spcPct val="80000"/>
              </a:lnSpc>
            </a:pPr>
            <a:r>
              <a:rPr lang="en-US" sz="6000" b="1">
                <a:solidFill>
                  <a:schemeClr val="accent5"/>
                </a:solidFill>
                <a:latin typeface="Helvetica Light"/>
                <a:cs typeface="Bebas Neue Bold"/>
              </a:rPr>
              <a:t>About us</a:t>
            </a:r>
          </a:p>
        </p:txBody>
      </p:sp>
      <p:sp>
        <p:nvSpPr>
          <p:cNvPr id="177" name="Subtitle 2"/>
          <p:cNvSpPr txBox="1">
            <a:spLocks/>
          </p:cNvSpPr>
          <p:nvPr/>
        </p:nvSpPr>
        <p:spPr>
          <a:xfrm>
            <a:off x="999898" y="1931313"/>
            <a:ext cx="11547822" cy="4985144"/>
          </a:xfrm>
          <a:prstGeom prst="rect">
            <a:avLst/>
          </a:prstGeom>
        </p:spPr>
        <p:txBody>
          <a:bodyPr vert="horz" wrap="square" lIns="182052" tIns="91026" rIns="182052" bIns="91026" rtlCol="0">
            <a:spAutoFit/>
          </a:bodyPr>
          <a:lstStyle>
            <a:lvl1pPr marL="0" indent="0" algn="l" defTabSz="1828434" rtl="0" eaLnBrk="1" latinLnBrk="0" hangingPunct="1">
              <a:lnSpc>
                <a:spcPct val="90000"/>
              </a:lnSpc>
              <a:spcBef>
                <a:spcPts val="2000"/>
              </a:spcBef>
              <a:buFont typeface="Arial" panose="020B0604020202020204" pitchFamily="34" charset="0"/>
              <a:buNone/>
              <a:defRPr lang="en-US" sz="3200" kern="1200" dirty="0" smtClean="0">
                <a:solidFill>
                  <a:schemeClr val="tx1"/>
                </a:solidFill>
                <a:effectLst/>
                <a:latin typeface="Lato Light"/>
                <a:ea typeface="+mn-ea"/>
                <a:cs typeface="Lato Light"/>
              </a:defRPr>
            </a:lvl1pPr>
            <a:lvl2pPr marL="914217" indent="0" algn="l" defTabSz="1828434" rtl="0" eaLnBrk="1" latinLnBrk="0" hangingPunct="1">
              <a:lnSpc>
                <a:spcPct val="90000"/>
              </a:lnSpc>
              <a:spcBef>
                <a:spcPts val="1000"/>
              </a:spcBef>
              <a:buFont typeface="Arial" panose="020B0604020202020204" pitchFamily="34" charset="0"/>
              <a:buNone/>
              <a:defRPr lang="en-US" sz="2400" kern="1200" dirty="0" smtClean="0">
                <a:solidFill>
                  <a:schemeClr val="tx1"/>
                </a:solidFill>
                <a:effectLst/>
                <a:latin typeface="Lato Light"/>
                <a:ea typeface="+mn-ea"/>
                <a:cs typeface="Lato Light"/>
              </a:defRPr>
            </a:lvl2pPr>
            <a:lvl3pPr marL="1828434" indent="0" algn="l" defTabSz="1828434" rtl="0" eaLnBrk="1" latinLnBrk="0" hangingPunct="1">
              <a:lnSpc>
                <a:spcPct val="90000"/>
              </a:lnSpc>
              <a:spcBef>
                <a:spcPts val="1000"/>
              </a:spcBef>
              <a:buFont typeface="Arial" panose="020B0604020202020204" pitchFamily="34" charset="0"/>
              <a:buNone/>
              <a:defRPr lang="en-US" sz="2000" kern="1200" dirty="0" smtClean="0">
                <a:solidFill>
                  <a:schemeClr val="tx1"/>
                </a:solidFill>
                <a:effectLst/>
                <a:latin typeface="Lato Light"/>
                <a:ea typeface="+mn-ea"/>
                <a:cs typeface="Lato Light"/>
              </a:defRPr>
            </a:lvl3pPr>
            <a:lvl4pPr marL="2742651" indent="0" algn="l" defTabSz="1828434" rtl="0" eaLnBrk="1" latinLnBrk="0" hangingPunct="1">
              <a:lnSpc>
                <a:spcPct val="90000"/>
              </a:lnSpc>
              <a:spcBef>
                <a:spcPts val="1000"/>
              </a:spcBef>
              <a:buFont typeface="Arial" panose="020B0604020202020204" pitchFamily="34" charset="0"/>
              <a:buNone/>
              <a:defRPr lang="en-US" sz="1800" kern="1200" dirty="0" smtClean="0">
                <a:solidFill>
                  <a:schemeClr val="tx1"/>
                </a:solidFill>
                <a:effectLst/>
                <a:latin typeface="Lato Light"/>
                <a:ea typeface="+mn-ea"/>
                <a:cs typeface="Lato Light"/>
              </a:defRPr>
            </a:lvl4pPr>
            <a:lvl5pPr marL="3656868" indent="0" algn="l" defTabSz="1828434" rtl="0" eaLnBrk="1" latinLnBrk="0" hangingPunct="1">
              <a:lnSpc>
                <a:spcPct val="90000"/>
              </a:lnSpc>
              <a:spcBef>
                <a:spcPts val="1000"/>
              </a:spcBef>
              <a:buFont typeface="Arial" panose="020B0604020202020204" pitchFamily="34" charset="0"/>
              <a:buNone/>
              <a:defRPr lang="en-US" sz="1800" kern="1200" dirty="0">
                <a:solidFill>
                  <a:schemeClr val="tx1"/>
                </a:solidFill>
                <a:effectLst/>
                <a:latin typeface="Lato Light"/>
                <a:ea typeface="+mn-ea"/>
                <a:cs typeface="Lato Light"/>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00000"/>
              </a:lnSpc>
              <a:spcBef>
                <a:spcPct val="0"/>
              </a:spcBef>
              <a:defRPr/>
            </a:pPr>
            <a:r>
              <a:rPr lang="en-GB" altLang="it-IT" sz="2400" b="1" err="1">
                <a:solidFill>
                  <a:srgbClr val="2584C8"/>
                </a:solidFill>
                <a:latin typeface="Helvetica" panose="020B0604020202020204" pitchFamily="34" charset="0"/>
                <a:ea typeface="Helvetica" panose="020B0604020202020204" pitchFamily="34" charset="0"/>
                <a:cs typeface="Helvetica" panose="020B0604020202020204" pitchFamily="34" charset="0"/>
              </a:rPr>
              <a:t>Eurokleis</a:t>
            </a:r>
            <a:r>
              <a:rPr lang="en-GB" altLang="it-IT" sz="2400">
                <a:solidFill>
                  <a:srgbClr val="595959"/>
                </a:solidFill>
                <a:latin typeface="Helvetica" panose="020B0604020202020204" pitchFamily="34" charset="0"/>
                <a:ea typeface="Helvetica" panose="020B0604020202020204" pitchFamily="34" charset="0"/>
                <a:cs typeface="Helvetica" panose="020B0604020202020204" pitchFamily="34" charset="0"/>
              </a:rPr>
              <a:t> </a:t>
            </a:r>
            <a:r>
              <a:rPr lang="en-GB" sz="2400">
                <a:solidFill>
                  <a:srgbClr val="595959"/>
                </a:solidFill>
                <a:latin typeface="Helvetica" panose="020B0604020202020204" pitchFamily="34" charset="0"/>
                <a:cs typeface="Helvetica" panose="020B0604020202020204" pitchFamily="34" charset="0"/>
              </a:rPr>
              <a:t>was founded in 2000 as an academic spin-off that brings together economic, technological, business and legal competencies</a:t>
            </a:r>
          </a:p>
          <a:p>
            <a:pPr algn="just">
              <a:lnSpc>
                <a:spcPct val="100000"/>
              </a:lnSpc>
              <a:spcBef>
                <a:spcPct val="0"/>
              </a:spcBef>
              <a:defRPr/>
            </a:pPr>
            <a:endParaRPr lang="en-GB" altLang="it-IT" sz="2400">
              <a:solidFill>
                <a:srgbClr val="595959"/>
              </a:solidFill>
              <a:latin typeface="Helvetica" panose="020B0604020202020204" pitchFamily="34" charset="0"/>
              <a:ea typeface="Helvetica" panose="020B0604020202020204" pitchFamily="34" charset="0"/>
              <a:cs typeface="Helvetica" panose="020B0604020202020204" pitchFamily="34" charset="0"/>
            </a:endParaRPr>
          </a:p>
          <a:p>
            <a:pPr algn="just">
              <a:lnSpc>
                <a:spcPct val="100000"/>
              </a:lnSpc>
              <a:spcBef>
                <a:spcPct val="0"/>
              </a:spcBef>
              <a:defRPr/>
            </a:pPr>
            <a:r>
              <a:rPr lang="en-GB" altLang="it-IT" sz="2400">
                <a:solidFill>
                  <a:srgbClr val="595959"/>
                </a:solidFill>
                <a:latin typeface="Helvetica" panose="020B0604020202020204" pitchFamily="34" charset="0"/>
                <a:ea typeface="Helvetica" panose="020B0604020202020204" pitchFamily="34" charset="0"/>
                <a:cs typeface="Helvetica" panose="020B0604020202020204" pitchFamily="34" charset="0"/>
              </a:rPr>
              <a:t>offers advisory in all business fields with special attention to innovative enterprises</a:t>
            </a:r>
          </a:p>
          <a:p>
            <a:pPr algn="just">
              <a:lnSpc>
                <a:spcPct val="100000"/>
              </a:lnSpc>
              <a:spcBef>
                <a:spcPct val="0"/>
              </a:spcBef>
              <a:defRPr/>
            </a:pPr>
            <a:endParaRPr lang="en-GB" altLang="it-IT" sz="2400">
              <a:solidFill>
                <a:srgbClr val="595959"/>
              </a:solidFill>
              <a:latin typeface="Helvetica" panose="020B0604020202020204" pitchFamily="34" charset="0"/>
              <a:ea typeface="Helvetica" panose="020B0604020202020204" pitchFamily="34" charset="0"/>
              <a:cs typeface="Helvetica" panose="020B0604020202020204" pitchFamily="34" charset="0"/>
            </a:endParaRPr>
          </a:p>
          <a:p>
            <a:pPr algn="just">
              <a:lnSpc>
                <a:spcPct val="100000"/>
              </a:lnSpc>
              <a:spcBef>
                <a:spcPct val="0"/>
              </a:spcBef>
              <a:defRPr/>
            </a:pPr>
            <a:r>
              <a:rPr lang="en-GB" altLang="it-IT" sz="2400">
                <a:solidFill>
                  <a:srgbClr val="595959"/>
                </a:solidFill>
                <a:latin typeface="Helvetica" panose="020B0604020202020204" pitchFamily="34" charset="0"/>
                <a:ea typeface="Helvetica" panose="020B0604020202020204" pitchFamily="34" charset="0"/>
                <a:cs typeface="Helvetica" panose="020B0604020202020204" pitchFamily="34" charset="0"/>
              </a:rPr>
              <a:t>provides its knowledge in applied research and integrates different and flexible expertise</a:t>
            </a:r>
          </a:p>
          <a:p>
            <a:pPr algn="just">
              <a:lnSpc>
                <a:spcPct val="100000"/>
              </a:lnSpc>
              <a:spcBef>
                <a:spcPct val="0"/>
              </a:spcBef>
              <a:defRPr/>
            </a:pPr>
            <a:endParaRPr lang="en-GB" altLang="it-IT" sz="2400">
              <a:solidFill>
                <a:srgbClr val="595959"/>
              </a:solidFill>
              <a:latin typeface="Helvetica" panose="020B0604020202020204" pitchFamily="34" charset="0"/>
              <a:ea typeface="Helvetica" panose="020B0604020202020204" pitchFamily="34" charset="0"/>
              <a:cs typeface="Helvetica" panose="020B0604020202020204" pitchFamily="34" charset="0"/>
            </a:endParaRPr>
          </a:p>
          <a:p>
            <a:pPr algn="just">
              <a:lnSpc>
                <a:spcPct val="100000"/>
              </a:lnSpc>
              <a:spcBef>
                <a:spcPct val="0"/>
              </a:spcBef>
              <a:defRPr/>
            </a:pPr>
            <a:r>
              <a:rPr lang="en-GB" altLang="it-IT" sz="2400">
                <a:solidFill>
                  <a:srgbClr val="595959"/>
                </a:solidFill>
                <a:latin typeface="Helvetica" panose="020B0604020202020204" pitchFamily="34" charset="0"/>
                <a:ea typeface="Helvetica" panose="020B0604020202020204" pitchFamily="34" charset="0"/>
                <a:cs typeface="Helvetica" panose="020B0604020202020204" pitchFamily="34" charset="0"/>
              </a:rPr>
              <a:t>provides its products/services in </a:t>
            </a:r>
            <a:r>
              <a:rPr lang="en-GB" altLang="it-IT" sz="2400">
                <a:solidFill>
                  <a:srgbClr val="595959"/>
                </a:solidFill>
                <a:latin typeface="Helvetica" panose="020B0604020202020204" pitchFamily="34" charset="0"/>
                <a:cs typeface="Helvetica" panose="020B0604020202020204" pitchFamily="34" charset="0"/>
              </a:rPr>
              <a:t>4 business areas </a:t>
            </a:r>
            <a:r>
              <a:rPr lang="en-GB" altLang="it-IT" sz="2400" b="1">
                <a:solidFill>
                  <a:srgbClr val="383F49"/>
                </a:solidFill>
                <a:latin typeface="Helvetica" panose="020B0604020202020204" pitchFamily="34" charset="0"/>
                <a:cs typeface="Helvetica" panose="020B0604020202020204" pitchFamily="34" charset="0"/>
              </a:rPr>
              <a:t>Start</a:t>
            </a:r>
            <a:r>
              <a:rPr lang="en-GB" altLang="it-IT" sz="2400">
                <a:solidFill>
                  <a:srgbClr val="595959"/>
                </a:solidFill>
                <a:latin typeface="Helvetica" panose="020B0604020202020204" pitchFamily="34" charset="0"/>
                <a:cs typeface="Helvetica" panose="020B0604020202020204" pitchFamily="34" charset="0"/>
              </a:rPr>
              <a:t>, </a:t>
            </a:r>
            <a:r>
              <a:rPr lang="en-GB" altLang="it-IT" sz="2400" b="1">
                <a:solidFill>
                  <a:srgbClr val="47B29B"/>
                </a:solidFill>
                <a:latin typeface="Helvetica" panose="020B0604020202020204" pitchFamily="34" charset="0"/>
                <a:cs typeface="Helvetica" panose="020B0604020202020204" pitchFamily="34" charset="0"/>
              </a:rPr>
              <a:t>Grow</a:t>
            </a:r>
            <a:r>
              <a:rPr lang="en-GB" altLang="it-IT" sz="2400">
                <a:solidFill>
                  <a:srgbClr val="595959"/>
                </a:solidFill>
                <a:latin typeface="Helvetica" panose="020B0604020202020204" pitchFamily="34" charset="0"/>
                <a:cs typeface="Helvetica" panose="020B0604020202020204" pitchFamily="34" charset="0"/>
              </a:rPr>
              <a:t>, </a:t>
            </a:r>
            <a:r>
              <a:rPr lang="en-GB" altLang="it-IT" sz="2400" b="1">
                <a:solidFill>
                  <a:srgbClr val="ADC779"/>
                </a:solidFill>
                <a:latin typeface="Helvetica" panose="020B0604020202020204" pitchFamily="34" charset="0"/>
                <a:cs typeface="Helvetica" panose="020B0604020202020204" pitchFamily="34" charset="0"/>
              </a:rPr>
              <a:t>Innovate</a:t>
            </a:r>
            <a:r>
              <a:rPr lang="en-GB" altLang="it-IT" sz="2400">
                <a:solidFill>
                  <a:srgbClr val="595959"/>
                </a:solidFill>
                <a:latin typeface="Helvetica" panose="020B0604020202020204" pitchFamily="34" charset="0"/>
                <a:cs typeface="Helvetica" panose="020B0604020202020204" pitchFamily="34" charset="0"/>
              </a:rPr>
              <a:t> and </a:t>
            </a:r>
            <a:r>
              <a:rPr lang="en-GB" altLang="it-IT" sz="2400" b="1">
                <a:solidFill>
                  <a:srgbClr val="F4AD4D"/>
                </a:solidFill>
                <a:latin typeface="Helvetica" panose="020B0604020202020204" pitchFamily="34" charset="0"/>
                <a:cs typeface="Helvetica" panose="020B0604020202020204" pitchFamily="34" charset="0"/>
              </a:rPr>
              <a:t>Comply</a:t>
            </a:r>
            <a:r>
              <a:rPr lang="en-GB" altLang="it-IT" sz="2400">
                <a:solidFill>
                  <a:srgbClr val="595959"/>
                </a:solidFill>
                <a:latin typeface="Helvetica" panose="020B0604020202020204" pitchFamily="34" charset="0"/>
                <a:cs typeface="Helvetica" panose="020B0604020202020204" pitchFamily="34" charset="0"/>
              </a:rPr>
              <a:t>; </a:t>
            </a:r>
            <a:r>
              <a:rPr lang="en-GB" altLang="it-IT" sz="2400" b="1">
                <a:solidFill>
                  <a:srgbClr val="1B69B6"/>
                </a:solidFill>
                <a:latin typeface="Helvetica" panose="020B0604020202020204" pitchFamily="34" charset="0"/>
                <a:cs typeface="Helvetica" panose="020B0604020202020204" pitchFamily="34" charset="0"/>
              </a:rPr>
              <a:t>Legal</a:t>
            </a:r>
            <a:r>
              <a:rPr lang="en-GB" altLang="it-IT" sz="2400">
                <a:solidFill>
                  <a:srgbClr val="595959"/>
                </a:solidFill>
                <a:latin typeface="Helvetica" panose="020B0604020202020204" pitchFamily="34" charset="0"/>
                <a:cs typeface="Helvetica" panose="020B0604020202020204" pitchFamily="34" charset="0"/>
              </a:rPr>
              <a:t> consultancy complete the market offer</a:t>
            </a:r>
          </a:p>
          <a:p>
            <a:pPr algn="just">
              <a:lnSpc>
                <a:spcPct val="100000"/>
              </a:lnSpc>
              <a:spcBef>
                <a:spcPct val="0"/>
              </a:spcBef>
              <a:defRPr/>
            </a:pPr>
            <a:endParaRPr lang="en-GB" altLang="it-IT" sz="2400">
              <a:solidFill>
                <a:srgbClr val="595959"/>
              </a:solidFill>
              <a:latin typeface="Helvetica" panose="020B0604020202020204" pitchFamily="34" charset="0"/>
              <a:cs typeface="Helvetica" panose="020B0604020202020204" pitchFamily="34" charset="0"/>
            </a:endParaRPr>
          </a:p>
          <a:p>
            <a:pPr algn="just">
              <a:lnSpc>
                <a:spcPct val="100000"/>
              </a:lnSpc>
              <a:spcBef>
                <a:spcPct val="0"/>
              </a:spcBef>
              <a:defRPr/>
            </a:pPr>
            <a:r>
              <a:rPr lang="en-GB" altLang="it-IT" sz="2400">
                <a:solidFill>
                  <a:srgbClr val="595959"/>
                </a:solidFill>
                <a:latin typeface="Helvetica" panose="020B0604020202020204" pitchFamily="34" charset="0"/>
                <a:cs typeface="Helvetica" panose="020B0604020202020204" pitchFamily="34" charset="0"/>
              </a:rPr>
              <a:t>has strong expertise in </a:t>
            </a:r>
            <a:r>
              <a:rPr lang="en-GB" altLang="it-IT" sz="2400" b="1">
                <a:solidFill>
                  <a:srgbClr val="BD392F"/>
                </a:solidFill>
                <a:latin typeface="Helvetica" panose="020B0604020202020204" pitchFamily="34" charset="0"/>
                <a:cs typeface="Helvetica" panose="020B0604020202020204" pitchFamily="34" charset="0"/>
              </a:rPr>
              <a:t>Research</a:t>
            </a:r>
            <a:r>
              <a:rPr lang="en-GB" altLang="it-IT" sz="2400">
                <a:solidFill>
                  <a:srgbClr val="595959"/>
                </a:solidFill>
                <a:latin typeface="Helvetica" panose="020B0604020202020204" pitchFamily="34" charset="0"/>
                <a:cs typeface="Helvetica" panose="020B0604020202020204" pitchFamily="34" charset="0"/>
              </a:rPr>
              <a:t> projects with 15 years of experience and more than 15 European Research Projects</a:t>
            </a:r>
          </a:p>
        </p:txBody>
      </p:sp>
      <p:grpSp>
        <p:nvGrpSpPr>
          <p:cNvPr id="86" name="Group 2">
            <a:extLst>
              <a:ext uri="{FF2B5EF4-FFF2-40B4-BE49-F238E27FC236}">
                <a16:creationId xmlns:a16="http://schemas.microsoft.com/office/drawing/2014/main" id="{62CA71FA-09AF-42B3-A49F-7ECE61777B8B}"/>
              </a:ext>
            </a:extLst>
          </p:cNvPr>
          <p:cNvGrpSpPr/>
          <p:nvPr/>
        </p:nvGrpSpPr>
        <p:grpSpPr>
          <a:xfrm>
            <a:off x="14611350" y="1812129"/>
            <a:ext cx="9059753" cy="11121684"/>
            <a:chOff x="807555" y="195486"/>
            <a:chExt cx="4148314" cy="5091113"/>
          </a:xfrm>
        </p:grpSpPr>
        <p:grpSp>
          <p:nvGrpSpPr>
            <p:cNvPr id="87" name="Group 1">
              <a:extLst>
                <a:ext uri="{FF2B5EF4-FFF2-40B4-BE49-F238E27FC236}">
                  <a16:creationId xmlns:a16="http://schemas.microsoft.com/office/drawing/2014/main" id="{F073E6D8-8DA1-4AE6-8633-C8C432733C06}"/>
                </a:ext>
              </a:extLst>
            </p:cNvPr>
            <p:cNvGrpSpPr/>
            <p:nvPr/>
          </p:nvGrpSpPr>
          <p:grpSpPr>
            <a:xfrm>
              <a:off x="807555" y="195486"/>
              <a:ext cx="4148314" cy="5091113"/>
              <a:chOff x="807555" y="195486"/>
              <a:chExt cx="4148314" cy="5091113"/>
            </a:xfrm>
          </p:grpSpPr>
          <p:sp>
            <p:nvSpPr>
              <p:cNvPr id="92" name="Freeform 7">
                <a:extLst>
                  <a:ext uri="{FF2B5EF4-FFF2-40B4-BE49-F238E27FC236}">
                    <a16:creationId xmlns:a16="http://schemas.microsoft.com/office/drawing/2014/main" id="{D6A1FFCF-1026-43B0-8D25-6E14E1414E55}"/>
                  </a:ext>
                </a:extLst>
              </p:cNvPr>
              <p:cNvSpPr>
                <a:spLocks/>
              </p:cNvSpPr>
              <p:nvPr/>
            </p:nvSpPr>
            <p:spPr bwMode="auto">
              <a:xfrm>
                <a:off x="2693152" y="1548926"/>
                <a:ext cx="32474" cy="43997"/>
              </a:xfrm>
              <a:custGeom>
                <a:avLst/>
                <a:gdLst>
                  <a:gd name="T0" fmla="*/ 24 w 31"/>
                  <a:gd name="T1" fmla="*/ 38 h 42"/>
                  <a:gd name="T2" fmla="*/ 24 w 31"/>
                  <a:gd name="T3" fmla="*/ 38 h 42"/>
                  <a:gd name="T4" fmla="*/ 17 w 31"/>
                  <a:gd name="T5" fmla="*/ 42 h 42"/>
                  <a:gd name="T6" fmla="*/ 5 w 31"/>
                  <a:gd name="T7" fmla="*/ 38 h 42"/>
                  <a:gd name="T8" fmla="*/ 0 w 31"/>
                  <a:gd name="T9" fmla="*/ 31 h 42"/>
                  <a:gd name="T10" fmla="*/ 2 w 31"/>
                  <a:gd name="T11" fmla="*/ 19 h 42"/>
                  <a:gd name="T12" fmla="*/ 7 w 31"/>
                  <a:gd name="T13" fmla="*/ 9 h 42"/>
                  <a:gd name="T14" fmla="*/ 17 w 31"/>
                  <a:gd name="T15" fmla="*/ 5 h 42"/>
                  <a:gd name="T16" fmla="*/ 26 w 31"/>
                  <a:gd name="T17" fmla="*/ 0 h 42"/>
                  <a:gd name="T18" fmla="*/ 28 w 31"/>
                  <a:gd name="T19" fmla="*/ 5 h 42"/>
                  <a:gd name="T20" fmla="*/ 31 w 31"/>
                  <a:gd name="T21" fmla="*/ 12 h 42"/>
                  <a:gd name="T22" fmla="*/ 31 w 31"/>
                  <a:gd name="T23" fmla="*/ 19 h 42"/>
                  <a:gd name="T24" fmla="*/ 28 w 31"/>
                  <a:gd name="T25" fmla="*/ 24 h 42"/>
                  <a:gd name="T26" fmla="*/ 28 w 31"/>
                  <a:gd name="T27" fmla="*/ 26 h 42"/>
                  <a:gd name="T28" fmla="*/ 28 w 31"/>
                  <a:gd name="T29" fmla="*/ 26 h 42"/>
                  <a:gd name="T30" fmla="*/ 28 w 31"/>
                  <a:gd name="T31" fmla="*/ 28 h 42"/>
                  <a:gd name="T32" fmla="*/ 28 w 31"/>
                  <a:gd name="T33" fmla="*/ 28 h 42"/>
                  <a:gd name="T34" fmla="*/ 24 w 31"/>
                  <a:gd name="T35"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42">
                    <a:moveTo>
                      <a:pt x="24" y="38"/>
                    </a:moveTo>
                    <a:lnTo>
                      <a:pt x="24" y="38"/>
                    </a:lnTo>
                    <a:lnTo>
                      <a:pt x="17" y="42"/>
                    </a:lnTo>
                    <a:lnTo>
                      <a:pt x="5" y="38"/>
                    </a:lnTo>
                    <a:lnTo>
                      <a:pt x="0" y="31"/>
                    </a:lnTo>
                    <a:lnTo>
                      <a:pt x="2" y="19"/>
                    </a:lnTo>
                    <a:lnTo>
                      <a:pt x="7" y="9"/>
                    </a:lnTo>
                    <a:lnTo>
                      <a:pt x="17" y="5"/>
                    </a:lnTo>
                    <a:lnTo>
                      <a:pt x="26" y="0"/>
                    </a:lnTo>
                    <a:lnTo>
                      <a:pt x="28" y="5"/>
                    </a:lnTo>
                    <a:lnTo>
                      <a:pt x="31" y="12"/>
                    </a:lnTo>
                    <a:lnTo>
                      <a:pt x="31" y="19"/>
                    </a:lnTo>
                    <a:lnTo>
                      <a:pt x="28" y="24"/>
                    </a:lnTo>
                    <a:lnTo>
                      <a:pt x="28" y="26"/>
                    </a:lnTo>
                    <a:lnTo>
                      <a:pt x="28" y="26"/>
                    </a:lnTo>
                    <a:lnTo>
                      <a:pt x="28" y="28"/>
                    </a:lnTo>
                    <a:lnTo>
                      <a:pt x="28" y="28"/>
                    </a:lnTo>
                    <a:lnTo>
                      <a:pt x="24" y="38"/>
                    </a:lnTo>
                    <a:close/>
                  </a:path>
                </a:pathLst>
              </a:custGeom>
              <a:solidFill>
                <a:schemeClr val="tx1">
                  <a:alpha val="15000"/>
                </a:schemeClr>
              </a:solidFill>
              <a:ln w="3175" cap="rnd">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93" name="Freeform 8">
                <a:extLst>
                  <a:ext uri="{FF2B5EF4-FFF2-40B4-BE49-F238E27FC236}">
                    <a16:creationId xmlns:a16="http://schemas.microsoft.com/office/drawing/2014/main" id="{80D1A9F0-16B0-4CCF-825E-5210411F74B5}"/>
                  </a:ext>
                </a:extLst>
              </p:cNvPr>
              <p:cNvSpPr>
                <a:spLocks/>
              </p:cNvSpPr>
              <p:nvPr/>
            </p:nvSpPr>
            <p:spPr bwMode="auto">
              <a:xfrm>
                <a:off x="2693152" y="1548926"/>
                <a:ext cx="32474" cy="43997"/>
              </a:xfrm>
              <a:custGeom>
                <a:avLst/>
                <a:gdLst>
                  <a:gd name="T0" fmla="*/ 24 w 31"/>
                  <a:gd name="T1" fmla="*/ 38 h 42"/>
                  <a:gd name="T2" fmla="*/ 24 w 31"/>
                  <a:gd name="T3" fmla="*/ 38 h 42"/>
                  <a:gd name="T4" fmla="*/ 17 w 31"/>
                  <a:gd name="T5" fmla="*/ 42 h 42"/>
                  <a:gd name="T6" fmla="*/ 5 w 31"/>
                  <a:gd name="T7" fmla="*/ 38 h 42"/>
                  <a:gd name="T8" fmla="*/ 0 w 31"/>
                  <a:gd name="T9" fmla="*/ 31 h 42"/>
                  <a:gd name="T10" fmla="*/ 2 w 31"/>
                  <a:gd name="T11" fmla="*/ 19 h 42"/>
                  <a:gd name="T12" fmla="*/ 7 w 31"/>
                  <a:gd name="T13" fmla="*/ 9 h 42"/>
                  <a:gd name="T14" fmla="*/ 17 w 31"/>
                  <a:gd name="T15" fmla="*/ 5 h 42"/>
                  <a:gd name="T16" fmla="*/ 26 w 31"/>
                  <a:gd name="T17" fmla="*/ 0 h 42"/>
                  <a:gd name="T18" fmla="*/ 28 w 31"/>
                  <a:gd name="T19" fmla="*/ 5 h 42"/>
                  <a:gd name="T20" fmla="*/ 31 w 31"/>
                  <a:gd name="T21" fmla="*/ 12 h 42"/>
                  <a:gd name="T22" fmla="*/ 31 w 31"/>
                  <a:gd name="T23" fmla="*/ 19 h 42"/>
                  <a:gd name="T24" fmla="*/ 28 w 31"/>
                  <a:gd name="T25" fmla="*/ 24 h 42"/>
                  <a:gd name="T26" fmla="*/ 28 w 31"/>
                  <a:gd name="T27" fmla="*/ 26 h 42"/>
                  <a:gd name="T28" fmla="*/ 28 w 31"/>
                  <a:gd name="T29" fmla="*/ 26 h 42"/>
                  <a:gd name="T30" fmla="*/ 28 w 31"/>
                  <a:gd name="T31" fmla="*/ 28 h 42"/>
                  <a:gd name="T32" fmla="*/ 28 w 31"/>
                  <a:gd name="T33" fmla="*/ 28 h 42"/>
                  <a:gd name="T34" fmla="*/ 24 w 31"/>
                  <a:gd name="T35" fmla="*/ 38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42">
                    <a:moveTo>
                      <a:pt x="24" y="38"/>
                    </a:moveTo>
                    <a:lnTo>
                      <a:pt x="24" y="38"/>
                    </a:lnTo>
                    <a:lnTo>
                      <a:pt x="17" y="42"/>
                    </a:lnTo>
                    <a:lnTo>
                      <a:pt x="5" y="38"/>
                    </a:lnTo>
                    <a:lnTo>
                      <a:pt x="0" y="31"/>
                    </a:lnTo>
                    <a:lnTo>
                      <a:pt x="2" y="19"/>
                    </a:lnTo>
                    <a:lnTo>
                      <a:pt x="7" y="9"/>
                    </a:lnTo>
                    <a:lnTo>
                      <a:pt x="17" y="5"/>
                    </a:lnTo>
                    <a:lnTo>
                      <a:pt x="26" y="0"/>
                    </a:lnTo>
                    <a:lnTo>
                      <a:pt x="28" y="5"/>
                    </a:lnTo>
                    <a:lnTo>
                      <a:pt x="31" y="12"/>
                    </a:lnTo>
                    <a:lnTo>
                      <a:pt x="31" y="19"/>
                    </a:lnTo>
                    <a:lnTo>
                      <a:pt x="28" y="24"/>
                    </a:lnTo>
                    <a:lnTo>
                      <a:pt x="28" y="26"/>
                    </a:lnTo>
                    <a:lnTo>
                      <a:pt x="28" y="26"/>
                    </a:lnTo>
                    <a:lnTo>
                      <a:pt x="28" y="28"/>
                    </a:lnTo>
                    <a:lnTo>
                      <a:pt x="28" y="28"/>
                    </a:lnTo>
                    <a:lnTo>
                      <a:pt x="24" y="38"/>
                    </a:lnTo>
                  </a:path>
                </a:pathLst>
              </a:custGeom>
              <a:solidFill>
                <a:schemeClr val="tx1">
                  <a:alpha val="15000"/>
                </a:schemeClr>
              </a:solidFill>
              <a:ln w="3175" cap="rnd">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94" name="Freeform 9">
                <a:extLst>
                  <a:ext uri="{FF2B5EF4-FFF2-40B4-BE49-F238E27FC236}">
                    <a16:creationId xmlns:a16="http://schemas.microsoft.com/office/drawing/2014/main" id="{1AFE8B41-D5FF-4743-9EA9-0D7DAFE9FF9D}"/>
                  </a:ext>
                </a:extLst>
              </p:cNvPr>
              <p:cNvSpPr>
                <a:spLocks/>
              </p:cNvSpPr>
              <p:nvPr/>
            </p:nvSpPr>
            <p:spPr bwMode="auto">
              <a:xfrm>
                <a:off x="2839810" y="2472869"/>
                <a:ext cx="4190" cy="3143"/>
              </a:xfrm>
              <a:custGeom>
                <a:avLst/>
                <a:gdLst>
                  <a:gd name="T0" fmla="*/ 4 w 4"/>
                  <a:gd name="T1" fmla="*/ 3 h 3"/>
                  <a:gd name="T2" fmla="*/ 4 w 4"/>
                  <a:gd name="T3" fmla="*/ 3 h 3"/>
                  <a:gd name="T4" fmla="*/ 0 w 4"/>
                  <a:gd name="T5" fmla="*/ 3 h 3"/>
                  <a:gd name="T6" fmla="*/ 0 w 4"/>
                  <a:gd name="T7" fmla="*/ 3 h 3"/>
                  <a:gd name="T8" fmla="*/ 0 w 4"/>
                  <a:gd name="T9" fmla="*/ 0 h 3"/>
                  <a:gd name="T10" fmla="*/ 2 w 4"/>
                  <a:gd name="T11" fmla="*/ 0 h 3"/>
                  <a:gd name="T12" fmla="*/ 4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3"/>
                    </a:moveTo>
                    <a:lnTo>
                      <a:pt x="4" y="3"/>
                    </a:lnTo>
                    <a:lnTo>
                      <a:pt x="0" y="3"/>
                    </a:lnTo>
                    <a:lnTo>
                      <a:pt x="0" y="3"/>
                    </a:lnTo>
                    <a:lnTo>
                      <a:pt x="0" y="0"/>
                    </a:lnTo>
                    <a:lnTo>
                      <a:pt x="2" y="0"/>
                    </a:lnTo>
                    <a:lnTo>
                      <a:pt x="4" y="3"/>
                    </a:lnTo>
                    <a:close/>
                  </a:path>
                </a:pathLst>
              </a:custGeom>
              <a:solidFill>
                <a:schemeClr val="tx1">
                  <a:alpha val="15000"/>
                </a:schemeClr>
              </a:solidFill>
              <a:ln w="3175" cap="rnd">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95" name="Freeform 10">
                <a:extLst>
                  <a:ext uri="{FF2B5EF4-FFF2-40B4-BE49-F238E27FC236}">
                    <a16:creationId xmlns:a16="http://schemas.microsoft.com/office/drawing/2014/main" id="{5BC7AB27-6248-4A3F-BB68-3147B52F2993}"/>
                  </a:ext>
                </a:extLst>
              </p:cNvPr>
              <p:cNvSpPr>
                <a:spLocks/>
              </p:cNvSpPr>
              <p:nvPr/>
            </p:nvSpPr>
            <p:spPr bwMode="auto">
              <a:xfrm>
                <a:off x="2839810" y="2472869"/>
                <a:ext cx="4190" cy="3143"/>
              </a:xfrm>
              <a:custGeom>
                <a:avLst/>
                <a:gdLst>
                  <a:gd name="T0" fmla="*/ 4 w 4"/>
                  <a:gd name="T1" fmla="*/ 3 h 3"/>
                  <a:gd name="T2" fmla="*/ 4 w 4"/>
                  <a:gd name="T3" fmla="*/ 3 h 3"/>
                  <a:gd name="T4" fmla="*/ 0 w 4"/>
                  <a:gd name="T5" fmla="*/ 3 h 3"/>
                  <a:gd name="T6" fmla="*/ 0 w 4"/>
                  <a:gd name="T7" fmla="*/ 3 h 3"/>
                  <a:gd name="T8" fmla="*/ 0 w 4"/>
                  <a:gd name="T9" fmla="*/ 0 h 3"/>
                  <a:gd name="T10" fmla="*/ 2 w 4"/>
                  <a:gd name="T11" fmla="*/ 0 h 3"/>
                  <a:gd name="T12" fmla="*/ 4 w 4"/>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4" h="3">
                    <a:moveTo>
                      <a:pt x="4" y="3"/>
                    </a:moveTo>
                    <a:lnTo>
                      <a:pt x="4" y="3"/>
                    </a:lnTo>
                    <a:lnTo>
                      <a:pt x="0" y="3"/>
                    </a:lnTo>
                    <a:lnTo>
                      <a:pt x="0" y="3"/>
                    </a:lnTo>
                    <a:lnTo>
                      <a:pt x="0" y="0"/>
                    </a:lnTo>
                    <a:lnTo>
                      <a:pt x="2" y="0"/>
                    </a:lnTo>
                    <a:lnTo>
                      <a:pt x="4" y="3"/>
                    </a:lnTo>
                  </a:path>
                </a:pathLst>
              </a:custGeom>
              <a:solidFill>
                <a:schemeClr val="tx1">
                  <a:alpha val="15000"/>
                </a:schemeClr>
              </a:solidFill>
              <a:ln w="3175" cap="rnd">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96" name="Freeform 11">
                <a:extLst>
                  <a:ext uri="{FF2B5EF4-FFF2-40B4-BE49-F238E27FC236}">
                    <a16:creationId xmlns:a16="http://schemas.microsoft.com/office/drawing/2014/main" id="{71B092F9-C32B-4C93-8A4C-47D3074E464F}"/>
                  </a:ext>
                </a:extLst>
              </p:cNvPr>
              <p:cNvSpPr>
                <a:spLocks/>
              </p:cNvSpPr>
              <p:nvPr/>
            </p:nvSpPr>
            <p:spPr bwMode="auto">
              <a:xfrm>
                <a:off x="2921519" y="627078"/>
                <a:ext cx="27236" cy="19904"/>
              </a:xfrm>
              <a:custGeom>
                <a:avLst/>
                <a:gdLst>
                  <a:gd name="T0" fmla="*/ 14 w 26"/>
                  <a:gd name="T1" fmla="*/ 19 h 19"/>
                  <a:gd name="T2" fmla="*/ 14 w 26"/>
                  <a:gd name="T3" fmla="*/ 19 h 19"/>
                  <a:gd name="T4" fmla="*/ 4 w 26"/>
                  <a:gd name="T5" fmla="*/ 19 h 19"/>
                  <a:gd name="T6" fmla="*/ 0 w 26"/>
                  <a:gd name="T7" fmla="*/ 16 h 19"/>
                  <a:gd name="T8" fmla="*/ 2 w 26"/>
                  <a:gd name="T9" fmla="*/ 9 h 19"/>
                  <a:gd name="T10" fmla="*/ 2 w 26"/>
                  <a:gd name="T11" fmla="*/ 0 h 19"/>
                  <a:gd name="T12" fmla="*/ 7 w 26"/>
                  <a:gd name="T13" fmla="*/ 2 h 19"/>
                  <a:gd name="T14" fmla="*/ 9 w 26"/>
                  <a:gd name="T15" fmla="*/ 2 h 19"/>
                  <a:gd name="T16" fmla="*/ 12 w 26"/>
                  <a:gd name="T17" fmla="*/ 2 h 19"/>
                  <a:gd name="T18" fmla="*/ 14 w 26"/>
                  <a:gd name="T19" fmla="*/ 5 h 19"/>
                  <a:gd name="T20" fmla="*/ 16 w 26"/>
                  <a:gd name="T21" fmla="*/ 5 h 19"/>
                  <a:gd name="T22" fmla="*/ 19 w 26"/>
                  <a:gd name="T23" fmla="*/ 5 h 19"/>
                  <a:gd name="T24" fmla="*/ 19 w 26"/>
                  <a:gd name="T25" fmla="*/ 5 h 19"/>
                  <a:gd name="T26" fmla="*/ 19 w 26"/>
                  <a:gd name="T27" fmla="*/ 5 h 19"/>
                  <a:gd name="T28" fmla="*/ 21 w 26"/>
                  <a:gd name="T29" fmla="*/ 5 h 19"/>
                  <a:gd name="T30" fmla="*/ 21 w 26"/>
                  <a:gd name="T31" fmla="*/ 7 h 19"/>
                  <a:gd name="T32" fmla="*/ 21 w 26"/>
                  <a:gd name="T33" fmla="*/ 7 h 19"/>
                  <a:gd name="T34" fmla="*/ 23 w 26"/>
                  <a:gd name="T35" fmla="*/ 7 h 19"/>
                  <a:gd name="T36" fmla="*/ 23 w 26"/>
                  <a:gd name="T37" fmla="*/ 7 h 19"/>
                  <a:gd name="T38" fmla="*/ 26 w 26"/>
                  <a:gd name="T39" fmla="*/ 7 h 19"/>
                  <a:gd name="T40" fmla="*/ 26 w 26"/>
                  <a:gd name="T41" fmla="*/ 9 h 19"/>
                  <a:gd name="T42" fmla="*/ 26 w 26"/>
                  <a:gd name="T43" fmla="*/ 12 h 19"/>
                  <a:gd name="T44" fmla="*/ 23 w 26"/>
                  <a:gd name="T45" fmla="*/ 12 h 19"/>
                  <a:gd name="T46" fmla="*/ 23 w 26"/>
                  <a:gd name="T47" fmla="*/ 12 h 19"/>
                  <a:gd name="T48" fmla="*/ 19 w 26"/>
                  <a:gd name="T49" fmla="*/ 14 h 19"/>
                  <a:gd name="T50" fmla="*/ 14 w 26"/>
                  <a:gd name="T5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 h="19">
                    <a:moveTo>
                      <a:pt x="14" y="19"/>
                    </a:moveTo>
                    <a:lnTo>
                      <a:pt x="14" y="19"/>
                    </a:lnTo>
                    <a:lnTo>
                      <a:pt x="4" y="19"/>
                    </a:lnTo>
                    <a:lnTo>
                      <a:pt x="0" y="16"/>
                    </a:lnTo>
                    <a:lnTo>
                      <a:pt x="2" y="9"/>
                    </a:lnTo>
                    <a:lnTo>
                      <a:pt x="2" y="0"/>
                    </a:lnTo>
                    <a:lnTo>
                      <a:pt x="7" y="2"/>
                    </a:lnTo>
                    <a:lnTo>
                      <a:pt x="9" y="2"/>
                    </a:lnTo>
                    <a:lnTo>
                      <a:pt x="12" y="2"/>
                    </a:lnTo>
                    <a:lnTo>
                      <a:pt x="14" y="5"/>
                    </a:lnTo>
                    <a:lnTo>
                      <a:pt x="16" y="5"/>
                    </a:lnTo>
                    <a:lnTo>
                      <a:pt x="19" y="5"/>
                    </a:lnTo>
                    <a:lnTo>
                      <a:pt x="19" y="5"/>
                    </a:lnTo>
                    <a:lnTo>
                      <a:pt x="19" y="5"/>
                    </a:lnTo>
                    <a:lnTo>
                      <a:pt x="21" y="5"/>
                    </a:lnTo>
                    <a:lnTo>
                      <a:pt x="21" y="7"/>
                    </a:lnTo>
                    <a:lnTo>
                      <a:pt x="21" y="7"/>
                    </a:lnTo>
                    <a:lnTo>
                      <a:pt x="23" y="7"/>
                    </a:lnTo>
                    <a:lnTo>
                      <a:pt x="23" y="7"/>
                    </a:lnTo>
                    <a:lnTo>
                      <a:pt x="26" y="7"/>
                    </a:lnTo>
                    <a:lnTo>
                      <a:pt x="26" y="9"/>
                    </a:lnTo>
                    <a:lnTo>
                      <a:pt x="26" y="12"/>
                    </a:lnTo>
                    <a:lnTo>
                      <a:pt x="23" y="12"/>
                    </a:lnTo>
                    <a:lnTo>
                      <a:pt x="23" y="12"/>
                    </a:lnTo>
                    <a:lnTo>
                      <a:pt x="19" y="14"/>
                    </a:lnTo>
                    <a:lnTo>
                      <a:pt x="14" y="19"/>
                    </a:lnTo>
                    <a:close/>
                  </a:path>
                </a:pathLst>
              </a:custGeom>
              <a:solidFill>
                <a:schemeClr val="tx1">
                  <a:alpha val="15000"/>
                </a:schemeClr>
              </a:solidFill>
              <a:ln w="3175" cap="rnd">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97" name="Freeform 12">
                <a:extLst>
                  <a:ext uri="{FF2B5EF4-FFF2-40B4-BE49-F238E27FC236}">
                    <a16:creationId xmlns:a16="http://schemas.microsoft.com/office/drawing/2014/main" id="{688F4542-D892-4839-998C-1705B621FE85}"/>
                  </a:ext>
                </a:extLst>
              </p:cNvPr>
              <p:cNvSpPr>
                <a:spLocks/>
              </p:cNvSpPr>
              <p:nvPr/>
            </p:nvSpPr>
            <p:spPr bwMode="auto">
              <a:xfrm>
                <a:off x="2921519" y="627078"/>
                <a:ext cx="27236" cy="19904"/>
              </a:xfrm>
              <a:custGeom>
                <a:avLst/>
                <a:gdLst>
                  <a:gd name="T0" fmla="*/ 14 w 26"/>
                  <a:gd name="T1" fmla="*/ 19 h 19"/>
                  <a:gd name="T2" fmla="*/ 14 w 26"/>
                  <a:gd name="T3" fmla="*/ 19 h 19"/>
                  <a:gd name="T4" fmla="*/ 4 w 26"/>
                  <a:gd name="T5" fmla="*/ 19 h 19"/>
                  <a:gd name="T6" fmla="*/ 0 w 26"/>
                  <a:gd name="T7" fmla="*/ 16 h 19"/>
                  <a:gd name="T8" fmla="*/ 2 w 26"/>
                  <a:gd name="T9" fmla="*/ 9 h 19"/>
                  <a:gd name="T10" fmla="*/ 2 w 26"/>
                  <a:gd name="T11" fmla="*/ 0 h 19"/>
                  <a:gd name="T12" fmla="*/ 7 w 26"/>
                  <a:gd name="T13" fmla="*/ 2 h 19"/>
                  <a:gd name="T14" fmla="*/ 9 w 26"/>
                  <a:gd name="T15" fmla="*/ 2 h 19"/>
                  <a:gd name="T16" fmla="*/ 12 w 26"/>
                  <a:gd name="T17" fmla="*/ 2 h 19"/>
                  <a:gd name="T18" fmla="*/ 14 w 26"/>
                  <a:gd name="T19" fmla="*/ 5 h 19"/>
                  <a:gd name="T20" fmla="*/ 16 w 26"/>
                  <a:gd name="T21" fmla="*/ 5 h 19"/>
                  <a:gd name="T22" fmla="*/ 19 w 26"/>
                  <a:gd name="T23" fmla="*/ 5 h 19"/>
                  <a:gd name="T24" fmla="*/ 19 w 26"/>
                  <a:gd name="T25" fmla="*/ 5 h 19"/>
                  <a:gd name="T26" fmla="*/ 19 w 26"/>
                  <a:gd name="T27" fmla="*/ 5 h 19"/>
                  <a:gd name="T28" fmla="*/ 21 w 26"/>
                  <a:gd name="T29" fmla="*/ 5 h 19"/>
                  <a:gd name="T30" fmla="*/ 21 w 26"/>
                  <a:gd name="T31" fmla="*/ 7 h 19"/>
                  <a:gd name="T32" fmla="*/ 21 w 26"/>
                  <a:gd name="T33" fmla="*/ 7 h 19"/>
                  <a:gd name="T34" fmla="*/ 23 w 26"/>
                  <a:gd name="T35" fmla="*/ 7 h 19"/>
                  <a:gd name="T36" fmla="*/ 23 w 26"/>
                  <a:gd name="T37" fmla="*/ 7 h 19"/>
                  <a:gd name="T38" fmla="*/ 26 w 26"/>
                  <a:gd name="T39" fmla="*/ 7 h 19"/>
                  <a:gd name="T40" fmla="*/ 26 w 26"/>
                  <a:gd name="T41" fmla="*/ 9 h 19"/>
                  <a:gd name="T42" fmla="*/ 26 w 26"/>
                  <a:gd name="T43" fmla="*/ 12 h 19"/>
                  <a:gd name="T44" fmla="*/ 23 w 26"/>
                  <a:gd name="T45" fmla="*/ 12 h 19"/>
                  <a:gd name="T46" fmla="*/ 23 w 26"/>
                  <a:gd name="T47" fmla="*/ 12 h 19"/>
                  <a:gd name="T48" fmla="*/ 19 w 26"/>
                  <a:gd name="T49" fmla="*/ 14 h 19"/>
                  <a:gd name="T50" fmla="*/ 14 w 26"/>
                  <a:gd name="T51"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6" h="19">
                    <a:moveTo>
                      <a:pt x="14" y="19"/>
                    </a:moveTo>
                    <a:lnTo>
                      <a:pt x="14" y="19"/>
                    </a:lnTo>
                    <a:lnTo>
                      <a:pt x="4" y="19"/>
                    </a:lnTo>
                    <a:lnTo>
                      <a:pt x="0" y="16"/>
                    </a:lnTo>
                    <a:lnTo>
                      <a:pt x="2" y="9"/>
                    </a:lnTo>
                    <a:lnTo>
                      <a:pt x="2" y="0"/>
                    </a:lnTo>
                    <a:lnTo>
                      <a:pt x="7" y="2"/>
                    </a:lnTo>
                    <a:lnTo>
                      <a:pt x="9" y="2"/>
                    </a:lnTo>
                    <a:lnTo>
                      <a:pt x="12" y="2"/>
                    </a:lnTo>
                    <a:lnTo>
                      <a:pt x="14" y="5"/>
                    </a:lnTo>
                    <a:lnTo>
                      <a:pt x="16" y="5"/>
                    </a:lnTo>
                    <a:lnTo>
                      <a:pt x="19" y="5"/>
                    </a:lnTo>
                    <a:lnTo>
                      <a:pt x="19" y="5"/>
                    </a:lnTo>
                    <a:lnTo>
                      <a:pt x="19" y="5"/>
                    </a:lnTo>
                    <a:lnTo>
                      <a:pt x="21" y="5"/>
                    </a:lnTo>
                    <a:lnTo>
                      <a:pt x="21" y="7"/>
                    </a:lnTo>
                    <a:lnTo>
                      <a:pt x="21" y="7"/>
                    </a:lnTo>
                    <a:lnTo>
                      <a:pt x="23" y="7"/>
                    </a:lnTo>
                    <a:lnTo>
                      <a:pt x="23" y="7"/>
                    </a:lnTo>
                    <a:lnTo>
                      <a:pt x="26" y="7"/>
                    </a:lnTo>
                    <a:lnTo>
                      <a:pt x="26" y="9"/>
                    </a:lnTo>
                    <a:lnTo>
                      <a:pt x="26" y="12"/>
                    </a:lnTo>
                    <a:lnTo>
                      <a:pt x="23" y="12"/>
                    </a:lnTo>
                    <a:lnTo>
                      <a:pt x="23" y="12"/>
                    </a:lnTo>
                    <a:lnTo>
                      <a:pt x="19" y="14"/>
                    </a:lnTo>
                    <a:lnTo>
                      <a:pt x="14" y="19"/>
                    </a:lnTo>
                  </a:path>
                </a:pathLst>
              </a:custGeom>
              <a:solidFill>
                <a:schemeClr val="tx1">
                  <a:alpha val="15000"/>
                </a:schemeClr>
              </a:solidFill>
              <a:ln w="3175" cap="rnd">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98" name="Freeform 13">
                <a:extLst>
                  <a:ext uri="{FF2B5EF4-FFF2-40B4-BE49-F238E27FC236}">
                    <a16:creationId xmlns:a16="http://schemas.microsoft.com/office/drawing/2014/main" id="{F8F3E4FB-001E-42D2-944D-64FFE547F46F}"/>
                  </a:ext>
                </a:extLst>
              </p:cNvPr>
              <p:cNvSpPr>
                <a:spLocks/>
              </p:cNvSpPr>
              <p:nvPr/>
            </p:nvSpPr>
            <p:spPr bwMode="auto">
              <a:xfrm>
                <a:off x="1642456" y="1131999"/>
                <a:ext cx="1159642" cy="540538"/>
              </a:xfrm>
              <a:custGeom>
                <a:avLst/>
                <a:gdLst>
                  <a:gd name="T0" fmla="*/ 906 w 1107"/>
                  <a:gd name="T1" fmla="*/ 57 h 516"/>
                  <a:gd name="T2" fmla="*/ 951 w 1107"/>
                  <a:gd name="T3" fmla="*/ 249 h 516"/>
                  <a:gd name="T4" fmla="*/ 1024 w 1107"/>
                  <a:gd name="T5" fmla="*/ 343 h 516"/>
                  <a:gd name="T6" fmla="*/ 1102 w 1107"/>
                  <a:gd name="T7" fmla="*/ 412 h 516"/>
                  <a:gd name="T8" fmla="*/ 1095 w 1107"/>
                  <a:gd name="T9" fmla="*/ 440 h 516"/>
                  <a:gd name="T10" fmla="*/ 1074 w 1107"/>
                  <a:gd name="T11" fmla="*/ 452 h 516"/>
                  <a:gd name="T12" fmla="*/ 1055 w 1107"/>
                  <a:gd name="T13" fmla="*/ 440 h 516"/>
                  <a:gd name="T14" fmla="*/ 1031 w 1107"/>
                  <a:gd name="T15" fmla="*/ 426 h 516"/>
                  <a:gd name="T16" fmla="*/ 979 w 1107"/>
                  <a:gd name="T17" fmla="*/ 419 h 516"/>
                  <a:gd name="T18" fmla="*/ 932 w 1107"/>
                  <a:gd name="T19" fmla="*/ 438 h 516"/>
                  <a:gd name="T20" fmla="*/ 923 w 1107"/>
                  <a:gd name="T21" fmla="*/ 514 h 516"/>
                  <a:gd name="T22" fmla="*/ 830 w 1107"/>
                  <a:gd name="T23" fmla="*/ 497 h 516"/>
                  <a:gd name="T24" fmla="*/ 785 w 1107"/>
                  <a:gd name="T25" fmla="*/ 457 h 516"/>
                  <a:gd name="T26" fmla="*/ 774 w 1107"/>
                  <a:gd name="T27" fmla="*/ 424 h 516"/>
                  <a:gd name="T28" fmla="*/ 792 w 1107"/>
                  <a:gd name="T29" fmla="*/ 381 h 516"/>
                  <a:gd name="T30" fmla="*/ 764 w 1107"/>
                  <a:gd name="T31" fmla="*/ 381 h 516"/>
                  <a:gd name="T32" fmla="*/ 748 w 1107"/>
                  <a:gd name="T33" fmla="*/ 365 h 516"/>
                  <a:gd name="T34" fmla="*/ 700 w 1107"/>
                  <a:gd name="T35" fmla="*/ 355 h 516"/>
                  <a:gd name="T36" fmla="*/ 677 w 1107"/>
                  <a:gd name="T37" fmla="*/ 353 h 516"/>
                  <a:gd name="T38" fmla="*/ 629 w 1107"/>
                  <a:gd name="T39" fmla="*/ 384 h 516"/>
                  <a:gd name="T40" fmla="*/ 646 w 1107"/>
                  <a:gd name="T41" fmla="*/ 398 h 516"/>
                  <a:gd name="T42" fmla="*/ 570 w 1107"/>
                  <a:gd name="T43" fmla="*/ 410 h 516"/>
                  <a:gd name="T44" fmla="*/ 565 w 1107"/>
                  <a:gd name="T45" fmla="*/ 405 h 516"/>
                  <a:gd name="T46" fmla="*/ 535 w 1107"/>
                  <a:gd name="T47" fmla="*/ 426 h 516"/>
                  <a:gd name="T48" fmla="*/ 457 w 1107"/>
                  <a:gd name="T49" fmla="*/ 410 h 516"/>
                  <a:gd name="T50" fmla="*/ 409 w 1107"/>
                  <a:gd name="T51" fmla="*/ 398 h 516"/>
                  <a:gd name="T52" fmla="*/ 345 w 1107"/>
                  <a:gd name="T53" fmla="*/ 370 h 516"/>
                  <a:gd name="T54" fmla="*/ 281 w 1107"/>
                  <a:gd name="T55" fmla="*/ 348 h 516"/>
                  <a:gd name="T56" fmla="*/ 253 w 1107"/>
                  <a:gd name="T57" fmla="*/ 315 h 516"/>
                  <a:gd name="T58" fmla="*/ 192 w 1107"/>
                  <a:gd name="T59" fmla="*/ 317 h 516"/>
                  <a:gd name="T60" fmla="*/ 161 w 1107"/>
                  <a:gd name="T61" fmla="*/ 353 h 516"/>
                  <a:gd name="T62" fmla="*/ 123 w 1107"/>
                  <a:gd name="T63" fmla="*/ 334 h 516"/>
                  <a:gd name="T64" fmla="*/ 83 w 1107"/>
                  <a:gd name="T65" fmla="*/ 343 h 516"/>
                  <a:gd name="T66" fmla="*/ 95 w 1107"/>
                  <a:gd name="T67" fmla="*/ 306 h 516"/>
                  <a:gd name="T68" fmla="*/ 64 w 1107"/>
                  <a:gd name="T69" fmla="*/ 270 h 516"/>
                  <a:gd name="T70" fmla="*/ 21 w 1107"/>
                  <a:gd name="T71" fmla="*/ 270 h 516"/>
                  <a:gd name="T72" fmla="*/ 12 w 1107"/>
                  <a:gd name="T73" fmla="*/ 235 h 516"/>
                  <a:gd name="T74" fmla="*/ 28 w 1107"/>
                  <a:gd name="T75" fmla="*/ 230 h 516"/>
                  <a:gd name="T76" fmla="*/ 31 w 1107"/>
                  <a:gd name="T77" fmla="*/ 194 h 516"/>
                  <a:gd name="T78" fmla="*/ 24 w 1107"/>
                  <a:gd name="T79" fmla="*/ 149 h 516"/>
                  <a:gd name="T80" fmla="*/ 45 w 1107"/>
                  <a:gd name="T81" fmla="*/ 60 h 516"/>
                  <a:gd name="T82" fmla="*/ 80 w 1107"/>
                  <a:gd name="T83" fmla="*/ 36 h 516"/>
                  <a:gd name="T84" fmla="*/ 109 w 1107"/>
                  <a:gd name="T85" fmla="*/ 48 h 516"/>
                  <a:gd name="T86" fmla="*/ 149 w 1107"/>
                  <a:gd name="T87" fmla="*/ 41 h 516"/>
                  <a:gd name="T88" fmla="*/ 182 w 1107"/>
                  <a:gd name="T89" fmla="*/ 29 h 516"/>
                  <a:gd name="T90" fmla="*/ 241 w 1107"/>
                  <a:gd name="T91" fmla="*/ 57 h 516"/>
                  <a:gd name="T92" fmla="*/ 357 w 1107"/>
                  <a:gd name="T93" fmla="*/ 86 h 516"/>
                  <a:gd name="T94" fmla="*/ 438 w 1107"/>
                  <a:gd name="T95" fmla="*/ 52 h 516"/>
                  <a:gd name="T96" fmla="*/ 449 w 1107"/>
                  <a:gd name="T97" fmla="*/ 69 h 516"/>
                  <a:gd name="T98" fmla="*/ 516 w 1107"/>
                  <a:gd name="T99" fmla="*/ 64 h 516"/>
                  <a:gd name="T100" fmla="*/ 570 w 1107"/>
                  <a:gd name="T101" fmla="*/ 57 h 516"/>
                  <a:gd name="T102" fmla="*/ 648 w 1107"/>
                  <a:gd name="T103" fmla="*/ 41 h 516"/>
                  <a:gd name="T104" fmla="*/ 736 w 1107"/>
                  <a:gd name="T105" fmla="*/ 36 h 516"/>
                  <a:gd name="T106" fmla="*/ 785 w 1107"/>
                  <a:gd name="T107" fmla="*/ 5 h 516"/>
                  <a:gd name="T108" fmla="*/ 854 w 1107"/>
                  <a:gd name="T109" fmla="*/ 8 h 516"/>
                  <a:gd name="T110" fmla="*/ 889 w 1107"/>
                  <a:gd name="T111" fmla="*/ 15 h 516"/>
                  <a:gd name="T112" fmla="*/ 906 w 1107"/>
                  <a:gd name="T113" fmla="*/ 17 h 516"/>
                  <a:gd name="T114" fmla="*/ 920 w 1107"/>
                  <a:gd name="T115" fmla="*/ 41 h 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7" h="516">
                    <a:moveTo>
                      <a:pt x="930" y="55"/>
                    </a:moveTo>
                    <a:lnTo>
                      <a:pt x="930" y="55"/>
                    </a:lnTo>
                    <a:lnTo>
                      <a:pt x="934" y="57"/>
                    </a:lnTo>
                    <a:lnTo>
                      <a:pt x="944" y="64"/>
                    </a:lnTo>
                    <a:lnTo>
                      <a:pt x="939" y="64"/>
                    </a:lnTo>
                    <a:lnTo>
                      <a:pt x="934" y="60"/>
                    </a:lnTo>
                    <a:lnTo>
                      <a:pt x="930" y="57"/>
                    </a:lnTo>
                    <a:lnTo>
                      <a:pt x="920" y="50"/>
                    </a:lnTo>
                    <a:lnTo>
                      <a:pt x="916" y="45"/>
                    </a:lnTo>
                    <a:lnTo>
                      <a:pt x="911" y="48"/>
                    </a:lnTo>
                    <a:lnTo>
                      <a:pt x="906" y="55"/>
                    </a:lnTo>
                    <a:lnTo>
                      <a:pt x="906" y="57"/>
                    </a:lnTo>
                    <a:lnTo>
                      <a:pt x="908" y="57"/>
                    </a:lnTo>
                    <a:lnTo>
                      <a:pt x="906" y="88"/>
                    </a:lnTo>
                    <a:lnTo>
                      <a:pt x="906" y="105"/>
                    </a:lnTo>
                    <a:lnTo>
                      <a:pt x="911" y="123"/>
                    </a:lnTo>
                    <a:lnTo>
                      <a:pt x="918" y="135"/>
                    </a:lnTo>
                    <a:lnTo>
                      <a:pt x="920" y="142"/>
                    </a:lnTo>
                    <a:lnTo>
                      <a:pt x="923" y="145"/>
                    </a:lnTo>
                    <a:lnTo>
                      <a:pt x="925" y="149"/>
                    </a:lnTo>
                    <a:lnTo>
                      <a:pt x="927" y="178"/>
                    </a:lnTo>
                    <a:lnTo>
                      <a:pt x="932" y="197"/>
                    </a:lnTo>
                    <a:lnTo>
                      <a:pt x="946" y="239"/>
                    </a:lnTo>
                    <a:lnTo>
                      <a:pt x="951" y="249"/>
                    </a:lnTo>
                    <a:lnTo>
                      <a:pt x="951" y="251"/>
                    </a:lnTo>
                    <a:lnTo>
                      <a:pt x="953" y="254"/>
                    </a:lnTo>
                    <a:lnTo>
                      <a:pt x="958" y="261"/>
                    </a:lnTo>
                    <a:lnTo>
                      <a:pt x="958" y="261"/>
                    </a:lnTo>
                    <a:lnTo>
                      <a:pt x="960" y="270"/>
                    </a:lnTo>
                    <a:lnTo>
                      <a:pt x="965" y="280"/>
                    </a:lnTo>
                    <a:lnTo>
                      <a:pt x="972" y="294"/>
                    </a:lnTo>
                    <a:lnTo>
                      <a:pt x="979" y="303"/>
                    </a:lnTo>
                    <a:lnTo>
                      <a:pt x="991" y="315"/>
                    </a:lnTo>
                    <a:lnTo>
                      <a:pt x="1005" y="325"/>
                    </a:lnTo>
                    <a:lnTo>
                      <a:pt x="1013" y="336"/>
                    </a:lnTo>
                    <a:lnTo>
                      <a:pt x="1024" y="343"/>
                    </a:lnTo>
                    <a:lnTo>
                      <a:pt x="1036" y="351"/>
                    </a:lnTo>
                    <a:lnTo>
                      <a:pt x="1043" y="353"/>
                    </a:lnTo>
                    <a:lnTo>
                      <a:pt x="1065" y="374"/>
                    </a:lnTo>
                    <a:lnTo>
                      <a:pt x="1076" y="381"/>
                    </a:lnTo>
                    <a:lnTo>
                      <a:pt x="1086" y="388"/>
                    </a:lnTo>
                    <a:lnTo>
                      <a:pt x="1093" y="391"/>
                    </a:lnTo>
                    <a:lnTo>
                      <a:pt x="1105" y="393"/>
                    </a:lnTo>
                    <a:lnTo>
                      <a:pt x="1105" y="393"/>
                    </a:lnTo>
                    <a:lnTo>
                      <a:pt x="1105" y="398"/>
                    </a:lnTo>
                    <a:lnTo>
                      <a:pt x="1102" y="407"/>
                    </a:lnTo>
                    <a:lnTo>
                      <a:pt x="1102" y="412"/>
                    </a:lnTo>
                    <a:lnTo>
                      <a:pt x="1102" y="412"/>
                    </a:lnTo>
                    <a:lnTo>
                      <a:pt x="1102" y="414"/>
                    </a:lnTo>
                    <a:lnTo>
                      <a:pt x="1105" y="417"/>
                    </a:lnTo>
                    <a:lnTo>
                      <a:pt x="1105" y="417"/>
                    </a:lnTo>
                    <a:lnTo>
                      <a:pt x="1105" y="422"/>
                    </a:lnTo>
                    <a:lnTo>
                      <a:pt x="1107" y="422"/>
                    </a:lnTo>
                    <a:lnTo>
                      <a:pt x="1107" y="424"/>
                    </a:lnTo>
                    <a:lnTo>
                      <a:pt x="1107" y="424"/>
                    </a:lnTo>
                    <a:lnTo>
                      <a:pt x="1105" y="431"/>
                    </a:lnTo>
                    <a:lnTo>
                      <a:pt x="1105" y="433"/>
                    </a:lnTo>
                    <a:lnTo>
                      <a:pt x="1102" y="436"/>
                    </a:lnTo>
                    <a:lnTo>
                      <a:pt x="1102" y="436"/>
                    </a:lnTo>
                    <a:lnTo>
                      <a:pt x="1095" y="440"/>
                    </a:lnTo>
                    <a:lnTo>
                      <a:pt x="1095" y="440"/>
                    </a:lnTo>
                    <a:lnTo>
                      <a:pt x="1095" y="443"/>
                    </a:lnTo>
                    <a:lnTo>
                      <a:pt x="1093" y="443"/>
                    </a:lnTo>
                    <a:lnTo>
                      <a:pt x="1093" y="445"/>
                    </a:lnTo>
                    <a:lnTo>
                      <a:pt x="1093" y="448"/>
                    </a:lnTo>
                    <a:lnTo>
                      <a:pt x="1093" y="450"/>
                    </a:lnTo>
                    <a:lnTo>
                      <a:pt x="1091" y="450"/>
                    </a:lnTo>
                    <a:lnTo>
                      <a:pt x="1091" y="450"/>
                    </a:lnTo>
                    <a:lnTo>
                      <a:pt x="1088" y="452"/>
                    </a:lnTo>
                    <a:lnTo>
                      <a:pt x="1079" y="452"/>
                    </a:lnTo>
                    <a:lnTo>
                      <a:pt x="1076" y="452"/>
                    </a:lnTo>
                    <a:lnTo>
                      <a:pt x="1074" y="452"/>
                    </a:lnTo>
                    <a:lnTo>
                      <a:pt x="1072" y="450"/>
                    </a:lnTo>
                    <a:lnTo>
                      <a:pt x="1072" y="448"/>
                    </a:lnTo>
                    <a:lnTo>
                      <a:pt x="1067" y="443"/>
                    </a:lnTo>
                    <a:lnTo>
                      <a:pt x="1067" y="440"/>
                    </a:lnTo>
                    <a:lnTo>
                      <a:pt x="1065" y="436"/>
                    </a:lnTo>
                    <a:lnTo>
                      <a:pt x="1062" y="433"/>
                    </a:lnTo>
                    <a:lnTo>
                      <a:pt x="1060" y="433"/>
                    </a:lnTo>
                    <a:lnTo>
                      <a:pt x="1060" y="433"/>
                    </a:lnTo>
                    <a:lnTo>
                      <a:pt x="1057" y="436"/>
                    </a:lnTo>
                    <a:lnTo>
                      <a:pt x="1055" y="436"/>
                    </a:lnTo>
                    <a:lnTo>
                      <a:pt x="1055" y="438"/>
                    </a:lnTo>
                    <a:lnTo>
                      <a:pt x="1055" y="440"/>
                    </a:lnTo>
                    <a:lnTo>
                      <a:pt x="1055" y="440"/>
                    </a:lnTo>
                    <a:lnTo>
                      <a:pt x="1055" y="443"/>
                    </a:lnTo>
                    <a:lnTo>
                      <a:pt x="1053" y="443"/>
                    </a:lnTo>
                    <a:lnTo>
                      <a:pt x="1053" y="443"/>
                    </a:lnTo>
                    <a:lnTo>
                      <a:pt x="1050" y="443"/>
                    </a:lnTo>
                    <a:lnTo>
                      <a:pt x="1050" y="440"/>
                    </a:lnTo>
                    <a:lnTo>
                      <a:pt x="1048" y="438"/>
                    </a:lnTo>
                    <a:lnTo>
                      <a:pt x="1048" y="436"/>
                    </a:lnTo>
                    <a:lnTo>
                      <a:pt x="1048" y="433"/>
                    </a:lnTo>
                    <a:lnTo>
                      <a:pt x="1046" y="431"/>
                    </a:lnTo>
                    <a:lnTo>
                      <a:pt x="1046" y="431"/>
                    </a:lnTo>
                    <a:lnTo>
                      <a:pt x="1031" y="426"/>
                    </a:lnTo>
                    <a:lnTo>
                      <a:pt x="1027" y="424"/>
                    </a:lnTo>
                    <a:lnTo>
                      <a:pt x="1029" y="419"/>
                    </a:lnTo>
                    <a:lnTo>
                      <a:pt x="1029" y="412"/>
                    </a:lnTo>
                    <a:lnTo>
                      <a:pt x="1027" y="405"/>
                    </a:lnTo>
                    <a:lnTo>
                      <a:pt x="1024" y="403"/>
                    </a:lnTo>
                    <a:lnTo>
                      <a:pt x="1015" y="405"/>
                    </a:lnTo>
                    <a:lnTo>
                      <a:pt x="1005" y="410"/>
                    </a:lnTo>
                    <a:lnTo>
                      <a:pt x="1003" y="414"/>
                    </a:lnTo>
                    <a:lnTo>
                      <a:pt x="996" y="412"/>
                    </a:lnTo>
                    <a:lnTo>
                      <a:pt x="996" y="412"/>
                    </a:lnTo>
                    <a:lnTo>
                      <a:pt x="991" y="412"/>
                    </a:lnTo>
                    <a:lnTo>
                      <a:pt x="979" y="419"/>
                    </a:lnTo>
                    <a:lnTo>
                      <a:pt x="979" y="419"/>
                    </a:lnTo>
                    <a:lnTo>
                      <a:pt x="977" y="419"/>
                    </a:lnTo>
                    <a:lnTo>
                      <a:pt x="972" y="422"/>
                    </a:lnTo>
                    <a:lnTo>
                      <a:pt x="968" y="429"/>
                    </a:lnTo>
                    <a:lnTo>
                      <a:pt x="956" y="438"/>
                    </a:lnTo>
                    <a:lnTo>
                      <a:pt x="953" y="438"/>
                    </a:lnTo>
                    <a:lnTo>
                      <a:pt x="951" y="438"/>
                    </a:lnTo>
                    <a:lnTo>
                      <a:pt x="951" y="438"/>
                    </a:lnTo>
                    <a:lnTo>
                      <a:pt x="939" y="440"/>
                    </a:lnTo>
                    <a:lnTo>
                      <a:pt x="939" y="440"/>
                    </a:lnTo>
                    <a:lnTo>
                      <a:pt x="934" y="438"/>
                    </a:lnTo>
                    <a:lnTo>
                      <a:pt x="932" y="438"/>
                    </a:lnTo>
                    <a:lnTo>
                      <a:pt x="932" y="438"/>
                    </a:lnTo>
                    <a:lnTo>
                      <a:pt x="932" y="438"/>
                    </a:lnTo>
                    <a:lnTo>
                      <a:pt x="930" y="440"/>
                    </a:lnTo>
                    <a:lnTo>
                      <a:pt x="930" y="443"/>
                    </a:lnTo>
                    <a:lnTo>
                      <a:pt x="932" y="445"/>
                    </a:lnTo>
                    <a:lnTo>
                      <a:pt x="932" y="452"/>
                    </a:lnTo>
                    <a:lnTo>
                      <a:pt x="932" y="455"/>
                    </a:lnTo>
                    <a:lnTo>
                      <a:pt x="932" y="481"/>
                    </a:lnTo>
                    <a:lnTo>
                      <a:pt x="930" y="485"/>
                    </a:lnTo>
                    <a:lnTo>
                      <a:pt x="925" y="493"/>
                    </a:lnTo>
                    <a:lnTo>
                      <a:pt x="925" y="497"/>
                    </a:lnTo>
                    <a:lnTo>
                      <a:pt x="923" y="514"/>
                    </a:lnTo>
                    <a:lnTo>
                      <a:pt x="918" y="516"/>
                    </a:lnTo>
                    <a:lnTo>
                      <a:pt x="913" y="516"/>
                    </a:lnTo>
                    <a:lnTo>
                      <a:pt x="882" y="514"/>
                    </a:lnTo>
                    <a:lnTo>
                      <a:pt x="878" y="511"/>
                    </a:lnTo>
                    <a:lnTo>
                      <a:pt x="871" y="507"/>
                    </a:lnTo>
                    <a:lnTo>
                      <a:pt x="866" y="502"/>
                    </a:lnTo>
                    <a:lnTo>
                      <a:pt x="854" y="500"/>
                    </a:lnTo>
                    <a:lnTo>
                      <a:pt x="852" y="500"/>
                    </a:lnTo>
                    <a:lnTo>
                      <a:pt x="837" y="500"/>
                    </a:lnTo>
                    <a:lnTo>
                      <a:pt x="835" y="500"/>
                    </a:lnTo>
                    <a:lnTo>
                      <a:pt x="833" y="500"/>
                    </a:lnTo>
                    <a:lnTo>
                      <a:pt x="830" y="497"/>
                    </a:lnTo>
                    <a:lnTo>
                      <a:pt x="826" y="495"/>
                    </a:lnTo>
                    <a:lnTo>
                      <a:pt x="823" y="493"/>
                    </a:lnTo>
                    <a:lnTo>
                      <a:pt x="821" y="490"/>
                    </a:lnTo>
                    <a:lnTo>
                      <a:pt x="804" y="483"/>
                    </a:lnTo>
                    <a:lnTo>
                      <a:pt x="802" y="481"/>
                    </a:lnTo>
                    <a:lnTo>
                      <a:pt x="797" y="478"/>
                    </a:lnTo>
                    <a:lnTo>
                      <a:pt x="795" y="464"/>
                    </a:lnTo>
                    <a:lnTo>
                      <a:pt x="792" y="462"/>
                    </a:lnTo>
                    <a:lnTo>
                      <a:pt x="792" y="459"/>
                    </a:lnTo>
                    <a:lnTo>
                      <a:pt x="790" y="459"/>
                    </a:lnTo>
                    <a:lnTo>
                      <a:pt x="788" y="457"/>
                    </a:lnTo>
                    <a:lnTo>
                      <a:pt x="785" y="457"/>
                    </a:lnTo>
                    <a:lnTo>
                      <a:pt x="785" y="455"/>
                    </a:lnTo>
                    <a:lnTo>
                      <a:pt x="785" y="448"/>
                    </a:lnTo>
                    <a:lnTo>
                      <a:pt x="785" y="445"/>
                    </a:lnTo>
                    <a:lnTo>
                      <a:pt x="783" y="445"/>
                    </a:lnTo>
                    <a:lnTo>
                      <a:pt x="776" y="440"/>
                    </a:lnTo>
                    <a:lnTo>
                      <a:pt x="774" y="438"/>
                    </a:lnTo>
                    <a:lnTo>
                      <a:pt x="774" y="436"/>
                    </a:lnTo>
                    <a:lnTo>
                      <a:pt x="774" y="433"/>
                    </a:lnTo>
                    <a:lnTo>
                      <a:pt x="774" y="431"/>
                    </a:lnTo>
                    <a:lnTo>
                      <a:pt x="771" y="426"/>
                    </a:lnTo>
                    <a:lnTo>
                      <a:pt x="771" y="424"/>
                    </a:lnTo>
                    <a:lnTo>
                      <a:pt x="774" y="424"/>
                    </a:lnTo>
                    <a:lnTo>
                      <a:pt x="774" y="422"/>
                    </a:lnTo>
                    <a:lnTo>
                      <a:pt x="778" y="422"/>
                    </a:lnTo>
                    <a:lnTo>
                      <a:pt x="781" y="419"/>
                    </a:lnTo>
                    <a:lnTo>
                      <a:pt x="781" y="419"/>
                    </a:lnTo>
                    <a:lnTo>
                      <a:pt x="783" y="414"/>
                    </a:lnTo>
                    <a:lnTo>
                      <a:pt x="783" y="412"/>
                    </a:lnTo>
                    <a:lnTo>
                      <a:pt x="785" y="407"/>
                    </a:lnTo>
                    <a:lnTo>
                      <a:pt x="790" y="400"/>
                    </a:lnTo>
                    <a:lnTo>
                      <a:pt x="790" y="398"/>
                    </a:lnTo>
                    <a:lnTo>
                      <a:pt x="790" y="393"/>
                    </a:lnTo>
                    <a:lnTo>
                      <a:pt x="790" y="388"/>
                    </a:lnTo>
                    <a:lnTo>
                      <a:pt x="792" y="381"/>
                    </a:lnTo>
                    <a:lnTo>
                      <a:pt x="792" y="379"/>
                    </a:lnTo>
                    <a:lnTo>
                      <a:pt x="795" y="377"/>
                    </a:lnTo>
                    <a:lnTo>
                      <a:pt x="795" y="374"/>
                    </a:lnTo>
                    <a:lnTo>
                      <a:pt x="792" y="372"/>
                    </a:lnTo>
                    <a:lnTo>
                      <a:pt x="792" y="372"/>
                    </a:lnTo>
                    <a:lnTo>
                      <a:pt x="790" y="372"/>
                    </a:lnTo>
                    <a:lnTo>
                      <a:pt x="788" y="372"/>
                    </a:lnTo>
                    <a:lnTo>
                      <a:pt x="785" y="372"/>
                    </a:lnTo>
                    <a:lnTo>
                      <a:pt x="776" y="374"/>
                    </a:lnTo>
                    <a:lnTo>
                      <a:pt x="774" y="377"/>
                    </a:lnTo>
                    <a:lnTo>
                      <a:pt x="766" y="381"/>
                    </a:lnTo>
                    <a:lnTo>
                      <a:pt x="764" y="381"/>
                    </a:lnTo>
                    <a:lnTo>
                      <a:pt x="759" y="384"/>
                    </a:lnTo>
                    <a:lnTo>
                      <a:pt x="750" y="381"/>
                    </a:lnTo>
                    <a:lnTo>
                      <a:pt x="748" y="381"/>
                    </a:lnTo>
                    <a:lnTo>
                      <a:pt x="745" y="379"/>
                    </a:lnTo>
                    <a:lnTo>
                      <a:pt x="745" y="379"/>
                    </a:lnTo>
                    <a:lnTo>
                      <a:pt x="745" y="377"/>
                    </a:lnTo>
                    <a:lnTo>
                      <a:pt x="748" y="377"/>
                    </a:lnTo>
                    <a:lnTo>
                      <a:pt x="750" y="372"/>
                    </a:lnTo>
                    <a:lnTo>
                      <a:pt x="750" y="370"/>
                    </a:lnTo>
                    <a:lnTo>
                      <a:pt x="752" y="370"/>
                    </a:lnTo>
                    <a:lnTo>
                      <a:pt x="750" y="367"/>
                    </a:lnTo>
                    <a:lnTo>
                      <a:pt x="748" y="365"/>
                    </a:lnTo>
                    <a:lnTo>
                      <a:pt x="743" y="362"/>
                    </a:lnTo>
                    <a:lnTo>
                      <a:pt x="740" y="362"/>
                    </a:lnTo>
                    <a:lnTo>
                      <a:pt x="738" y="362"/>
                    </a:lnTo>
                    <a:lnTo>
                      <a:pt x="738" y="362"/>
                    </a:lnTo>
                    <a:lnTo>
                      <a:pt x="736" y="365"/>
                    </a:lnTo>
                    <a:lnTo>
                      <a:pt x="736" y="365"/>
                    </a:lnTo>
                    <a:lnTo>
                      <a:pt x="733" y="367"/>
                    </a:lnTo>
                    <a:lnTo>
                      <a:pt x="733" y="367"/>
                    </a:lnTo>
                    <a:lnTo>
                      <a:pt x="722" y="370"/>
                    </a:lnTo>
                    <a:lnTo>
                      <a:pt x="717" y="367"/>
                    </a:lnTo>
                    <a:lnTo>
                      <a:pt x="712" y="365"/>
                    </a:lnTo>
                    <a:lnTo>
                      <a:pt x="700" y="355"/>
                    </a:lnTo>
                    <a:lnTo>
                      <a:pt x="698" y="351"/>
                    </a:lnTo>
                    <a:lnTo>
                      <a:pt x="695" y="348"/>
                    </a:lnTo>
                    <a:lnTo>
                      <a:pt x="695" y="346"/>
                    </a:lnTo>
                    <a:lnTo>
                      <a:pt x="693" y="346"/>
                    </a:lnTo>
                    <a:lnTo>
                      <a:pt x="688" y="343"/>
                    </a:lnTo>
                    <a:lnTo>
                      <a:pt x="686" y="343"/>
                    </a:lnTo>
                    <a:lnTo>
                      <a:pt x="684" y="343"/>
                    </a:lnTo>
                    <a:lnTo>
                      <a:pt x="681" y="343"/>
                    </a:lnTo>
                    <a:lnTo>
                      <a:pt x="681" y="346"/>
                    </a:lnTo>
                    <a:lnTo>
                      <a:pt x="679" y="346"/>
                    </a:lnTo>
                    <a:lnTo>
                      <a:pt x="679" y="348"/>
                    </a:lnTo>
                    <a:lnTo>
                      <a:pt x="677" y="353"/>
                    </a:lnTo>
                    <a:lnTo>
                      <a:pt x="677" y="355"/>
                    </a:lnTo>
                    <a:lnTo>
                      <a:pt x="677" y="355"/>
                    </a:lnTo>
                    <a:lnTo>
                      <a:pt x="672" y="355"/>
                    </a:lnTo>
                    <a:lnTo>
                      <a:pt x="667" y="358"/>
                    </a:lnTo>
                    <a:lnTo>
                      <a:pt x="665" y="358"/>
                    </a:lnTo>
                    <a:lnTo>
                      <a:pt x="665" y="360"/>
                    </a:lnTo>
                    <a:lnTo>
                      <a:pt x="662" y="360"/>
                    </a:lnTo>
                    <a:lnTo>
                      <a:pt x="662" y="362"/>
                    </a:lnTo>
                    <a:lnTo>
                      <a:pt x="662" y="365"/>
                    </a:lnTo>
                    <a:lnTo>
                      <a:pt x="653" y="374"/>
                    </a:lnTo>
                    <a:lnTo>
                      <a:pt x="651" y="377"/>
                    </a:lnTo>
                    <a:lnTo>
                      <a:pt x="629" y="384"/>
                    </a:lnTo>
                    <a:lnTo>
                      <a:pt x="627" y="386"/>
                    </a:lnTo>
                    <a:lnTo>
                      <a:pt x="627" y="386"/>
                    </a:lnTo>
                    <a:lnTo>
                      <a:pt x="627" y="388"/>
                    </a:lnTo>
                    <a:lnTo>
                      <a:pt x="627" y="388"/>
                    </a:lnTo>
                    <a:lnTo>
                      <a:pt x="627" y="391"/>
                    </a:lnTo>
                    <a:lnTo>
                      <a:pt x="629" y="391"/>
                    </a:lnTo>
                    <a:lnTo>
                      <a:pt x="629" y="393"/>
                    </a:lnTo>
                    <a:lnTo>
                      <a:pt x="632" y="393"/>
                    </a:lnTo>
                    <a:lnTo>
                      <a:pt x="634" y="396"/>
                    </a:lnTo>
                    <a:lnTo>
                      <a:pt x="643" y="398"/>
                    </a:lnTo>
                    <a:lnTo>
                      <a:pt x="646" y="398"/>
                    </a:lnTo>
                    <a:lnTo>
                      <a:pt x="646" y="398"/>
                    </a:lnTo>
                    <a:lnTo>
                      <a:pt x="646" y="400"/>
                    </a:lnTo>
                    <a:lnTo>
                      <a:pt x="646" y="403"/>
                    </a:lnTo>
                    <a:lnTo>
                      <a:pt x="643" y="405"/>
                    </a:lnTo>
                    <a:lnTo>
                      <a:pt x="639" y="407"/>
                    </a:lnTo>
                    <a:lnTo>
                      <a:pt x="634" y="407"/>
                    </a:lnTo>
                    <a:lnTo>
                      <a:pt x="629" y="407"/>
                    </a:lnTo>
                    <a:lnTo>
                      <a:pt x="584" y="419"/>
                    </a:lnTo>
                    <a:lnTo>
                      <a:pt x="572" y="414"/>
                    </a:lnTo>
                    <a:lnTo>
                      <a:pt x="572" y="414"/>
                    </a:lnTo>
                    <a:lnTo>
                      <a:pt x="570" y="412"/>
                    </a:lnTo>
                    <a:lnTo>
                      <a:pt x="570" y="410"/>
                    </a:lnTo>
                    <a:lnTo>
                      <a:pt x="570" y="410"/>
                    </a:lnTo>
                    <a:lnTo>
                      <a:pt x="572" y="407"/>
                    </a:lnTo>
                    <a:lnTo>
                      <a:pt x="572" y="405"/>
                    </a:lnTo>
                    <a:lnTo>
                      <a:pt x="575" y="403"/>
                    </a:lnTo>
                    <a:lnTo>
                      <a:pt x="572" y="400"/>
                    </a:lnTo>
                    <a:lnTo>
                      <a:pt x="570" y="400"/>
                    </a:lnTo>
                    <a:lnTo>
                      <a:pt x="570" y="400"/>
                    </a:lnTo>
                    <a:lnTo>
                      <a:pt x="568" y="400"/>
                    </a:lnTo>
                    <a:lnTo>
                      <a:pt x="565" y="400"/>
                    </a:lnTo>
                    <a:lnTo>
                      <a:pt x="565" y="403"/>
                    </a:lnTo>
                    <a:lnTo>
                      <a:pt x="565" y="403"/>
                    </a:lnTo>
                    <a:lnTo>
                      <a:pt x="565" y="405"/>
                    </a:lnTo>
                    <a:lnTo>
                      <a:pt x="565" y="405"/>
                    </a:lnTo>
                    <a:lnTo>
                      <a:pt x="565" y="407"/>
                    </a:lnTo>
                    <a:lnTo>
                      <a:pt x="563" y="407"/>
                    </a:lnTo>
                    <a:lnTo>
                      <a:pt x="561" y="412"/>
                    </a:lnTo>
                    <a:lnTo>
                      <a:pt x="561" y="412"/>
                    </a:lnTo>
                    <a:lnTo>
                      <a:pt x="558" y="417"/>
                    </a:lnTo>
                    <a:lnTo>
                      <a:pt x="549" y="433"/>
                    </a:lnTo>
                    <a:lnTo>
                      <a:pt x="549" y="433"/>
                    </a:lnTo>
                    <a:lnTo>
                      <a:pt x="546" y="433"/>
                    </a:lnTo>
                    <a:lnTo>
                      <a:pt x="542" y="431"/>
                    </a:lnTo>
                    <a:lnTo>
                      <a:pt x="539" y="431"/>
                    </a:lnTo>
                    <a:lnTo>
                      <a:pt x="535" y="429"/>
                    </a:lnTo>
                    <a:lnTo>
                      <a:pt x="535" y="426"/>
                    </a:lnTo>
                    <a:lnTo>
                      <a:pt x="528" y="426"/>
                    </a:lnTo>
                    <a:lnTo>
                      <a:pt x="525" y="424"/>
                    </a:lnTo>
                    <a:lnTo>
                      <a:pt x="525" y="424"/>
                    </a:lnTo>
                    <a:lnTo>
                      <a:pt x="523" y="424"/>
                    </a:lnTo>
                    <a:lnTo>
                      <a:pt x="520" y="422"/>
                    </a:lnTo>
                    <a:lnTo>
                      <a:pt x="509" y="417"/>
                    </a:lnTo>
                    <a:lnTo>
                      <a:pt x="487" y="405"/>
                    </a:lnTo>
                    <a:lnTo>
                      <a:pt x="478" y="403"/>
                    </a:lnTo>
                    <a:lnTo>
                      <a:pt x="461" y="407"/>
                    </a:lnTo>
                    <a:lnTo>
                      <a:pt x="461" y="407"/>
                    </a:lnTo>
                    <a:lnTo>
                      <a:pt x="459" y="410"/>
                    </a:lnTo>
                    <a:lnTo>
                      <a:pt x="457" y="410"/>
                    </a:lnTo>
                    <a:lnTo>
                      <a:pt x="457" y="412"/>
                    </a:lnTo>
                    <a:lnTo>
                      <a:pt x="457" y="412"/>
                    </a:lnTo>
                    <a:lnTo>
                      <a:pt x="454" y="417"/>
                    </a:lnTo>
                    <a:lnTo>
                      <a:pt x="454" y="419"/>
                    </a:lnTo>
                    <a:lnTo>
                      <a:pt x="452" y="422"/>
                    </a:lnTo>
                    <a:lnTo>
                      <a:pt x="442" y="424"/>
                    </a:lnTo>
                    <a:lnTo>
                      <a:pt x="440" y="424"/>
                    </a:lnTo>
                    <a:lnTo>
                      <a:pt x="423" y="412"/>
                    </a:lnTo>
                    <a:lnTo>
                      <a:pt x="421" y="410"/>
                    </a:lnTo>
                    <a:lnTo>
                      <a:pt x="409" y="400"/>
                    </a:lnTo>
                    <a:lnTo>
                      <a:pt x="409" y="400"/>
                    </a:lnTo>
                    <a:lnTo>
                      <a:pt x="409" y="398"/>
                    </a:lnTo>
                    <a:lnTo>
                      <a:pt x="409" y="398"/>
                    </a:lnTo>
                    <a:lnTo>
                      <a:pt x="407" y="396"/>
                    </a:lnTo>
                    <a:lnTo>
                      <a:pt x="407" y="391"/>
                    </a:lnTo>
                    <a:lnTo>
                      <a:pt x="404" y="386"/>
                    </a:lnTo>
                    <a:lnTo>
                      <a:pt x="388" y="386"/>
                    </a:lnTo>
                    <a:lnTo>
                      <a:pt x="383" y="384"/>
                    </a:lnTo>
                    <a:lnTo>
                      <a:pt x="381" y="384"/>
                    </a:lnTo>
                    <a:lnTo>
                      <a:pt x="371" y="374"/>
                    </a:lnTo>
                    <a:lnTo>
                      <a:pt x="369" y="370"/>
                    </a:lnTo>
                    <a:lnTo>
                      <a:pt x="367" y="370"/>
                    </a:lnTo>
                    <a:lnTo>
                      <a:pt x="348" y="367"/>
                    </a:lnTo>
                    <a:lnTo>
                      <a:pt x="345" y="370"/>
                    </a:lnTo>
                    <a:lnTo>
                      <a:pt x="338" y="374"/>
                    </a:lnTo>
                    <a:lnTo>
                      <a:pt x="336" y="374"/>
                    </a:lnTo>
                    <a:lnTo>
                      <a:pt x="329" y="372"/>
                    </a:lnTo>
                    <a:lnTo>
                      <a:pt x="324" y="367"/>
                    </a:lnTo>
                    <a:lnTo>
                      <a:pt x="324" y="365"/>
                    </a:lnTo>
                    <a:lnTo>
                      <a:pt x="319" y="358"/>
                    </a:lnTo>
                    <a:lnTo>
                      <a:pt x="317" y="358"/>
                    </a:lnTo>
                    <a:lnTo>
                      <a:pt x="317" y="355"/>
                    </a:lnTo>
                    <a:lnTo>
                      <a:pt x="315" y="355"/>
                    </a:lnTo>
                    <a:lnTo>
                      <a:pt x="307" y="355"/>
                    </a:lnTo>
                    <a:lnTo>
                      <a:pt x="293" y="346"/>
                    </a:lnTo>
                    <a:lnTo>
                      <a:pt x="281" y="348"/>
                    </a:lnTo>
                    <a:lnTo>
                      <a:pt x="277" y="348"/>
                    </a:lnTo>
                    <a:lnTo>
                      <a:pt x="274" y="343"/>
                    </a:lnTo>
                    <a:lnTo>
                      <a:pt x="272" y="341"/>
                    </a:lnTo>
                    <a:lnTo>
                      <a:pt x="270" y="341"/>
                    </a:lnTo>
                    <a:lnTo>
                      <a:pt x="251" y="327"/>
                    </a:lnTo>
                    <a:lnTo>
                      <a:pt x="248" y="325"/>
                    </a:lnTo>
                    <a:lnTo>
                      <a:pt x="248" y="322"/>
                    </a:lnTo>
                    <a:lnTo>
                      <a:pt x="248" y="322"/>
                    </a:lnTo>
                    <a:lnTo>
                      <a:pt x="248" y="320"/>
                    </a:lnTo>
                    <a:lnTo>
                      <a:pt x="253" y="320"/>
                    </a:lnTo>
                    <a:lnTo>
                      <a:pt x="253" y="317"/>
                    </a:lnTo>
                    <a:lnTo>
                      <a:pt x="253" y="315"/>
                    </a:lnTo>
                    <a:lnTo>
                      <a:pt x="251" y="313"/>
                    </a:lnTo>
                    <a:lnTo>
                      <a:pt x="248" y="310"/>
                    </a:lnTo>
                    <a:lnTo>
                      <a:pt x="248" y="310"/>
                    </a:lnTo>
                    <a:lnTo>
                      <a:pt x="229" y="303"/>
                    </a:lnTo>
                    <a:lnTo>
                      <a:pt x="218" y="301"/>
                    </a:lnTo>
                    <a:lnTo>
                      <a:pt x="208" y="299"/>
                    </a:lnTo>
                    <a:lnTo>
                      <a:pt x="206" y="301"/>
                    </a:lnTo>
                    <a:lnTo>
                      <a:pt x="206" y="301"/>
                    </a:lnTo>
                    <a:lnTo>
                      <a:pt x="203" y="301"/>
                    </a:lnTo>
                    <a:lnTo>
                      <a:pt x="201" y="303"/>
                    </a:lnTo>
                    <a:lnTo>
                      <a:pt x="196" y="308"/>
                    </a:lnTo>
                    <a:lnTo>
                      <a:pt x="192" y="317"/>
                    </a:lnTo>
                    <a:lnTo>
                      <a:pt x="184" y="327"/>
                    </a:lnTo>
                    <a:lnTo>
                      <a:pt x="182" y="334"/>
                    </a:lnTo>
                    <a:lnTo>
                      <a:pt x="180" y="336"/>
                    </a:lnTo>
                    <a:lnTo>
                      <a:pt x="180" y="336"/>
                    </a:lnTo>
                    <a:lnTo>
                      <a:pt x="180" y="341"/>
                    </a:lnTo>
                    <a:lnTo>
                      <a:pt x="180" y="343"/>
                    </a:lnTo>
                    <a:lnTo>
                      <a:pt x="177" y="343"/>
                    </a:lnTo>
                    <a:lnTo>
                      <a:pt x="177" y="346"/>
                    </a:lnTo>
                    <a:lnTo>
                      <a:pt x="168" y="348"/>
                    </a:lnTo>
                    <a:lnTo>
                      <a:pt x="163" y="351"/>
                    </a:lnTo>
                    <a:lnTo>
                      <a:pt x="163" y="351"/>
                    </a:lnTo>
                    <a:lnTo>
                      <a:pt x="161" y="353"/>
                    </a:lnTo>
                    <a:lnTo>
                      <a:pt x="161" y="353"/>
                    </a:lnTo>
                    <a:lnTo>
                      <a:pt x="161" y="355"/>
                    </a:lnTo>
                    <a:lnTo>
                      <a:pt x="161" y="358"/>
                    </a:lnTo>
                    <a:lnTo>
                      <a:pt x="163" y="360"/>
                    </a:lnTo>
                    <a:lnTo>
                      <a:pt x="156" y="355"/>
                    </a:lnTo>
                    <a:lnTo>
                      <a:pt x="154" y="348"/>
                    </a:lnTo>
                    <a:lnTo>
                      <a:pt x="151" y="343"/>
                    </a:lnTo>
                    <a:lnTo>
                      <a:pt x="149" y="341"/>
                    </a:lnTo>
                    <a:lnTo>
                      <a:pt x="149" y="339"/>
                    </a:lnTo>
                    <a:lnTo>
                      <a:pt x="132" y="334"/>
                    </a:lnTo>
                    <a:lnTo>
                      <a:pt x="130" y="332"/>
                    </a:lnTo>
                    <a:lnTo>
                      <a:pt x="123" y="334"/>
                    </a:lnTo>
                    <a:lnTo>
                      <a:pt x="118" y="334"/>
                    </a:lnTo>
                    <a:lnTo>
                      <a:pt x="113" y="334"/>
                    </a:lnTo>
                    <a:lnTo>
                      <a:pt x="106" y="334"/>
                    </a:lnTo>
                    <a:lnTo>
                      <a:pt x="104" y="336"/>
                    </a:lnTo>
                    <a:lnTo>
                      <a:pt x="102" y="339"/>
                    </a:lnTo>
                    <a:lnTo>
                      <a:pt x="102" y="339"/>
                    </a:lnTo>
                    <a:lnTo>
                      <a:pt x="99" y="341"/>
                    </a:lnTo>
                    <a:lnTo>
                      <a:pt x="99" y="341"/>
                    </a:lnTo>
                    <a:lnTo>
                      <a:pt x="95" y="343"/>
                    </a:lnTo>
                    <a:lnTo>
                      <a:pt x="87" y="346"/>
                    </a:lnTo>
                    <a:lnTo>
                      <a:pt x="85" y="346"/>
                    </a:lnTo>
                    <a:lnTo>
                      <a:pt x="83" y="343"/>
                    </a:lnTo>
                    <a:lnTo>
                      <a:pt x="83" y="341"/>
                    </a:lnTo>
                    <a:lnTo>
                      <a:pt x="83" y="339"/>
                    </a:lnTo>
                    <a:lnTo>
                      <a:pt x="83" y="336"/>
                    </a:lnTo>
                    <a:lnTo>
                      <a:pt x="83" y="334"/>
                    </a:lnTo>
                    <a:lnTo>
                      <a:pt x="85" y="320"/>
                    </a:lnTo>
                    <a:lnTo>
                      <a:pt x="85" y="320"/>
                    </a:lnTo>
                    <a:lnTo>
                      <a:pt x="85" y="317"/>
                    </a:lnTo>
                    <a:lnTo>
                      <a:pt x="87" y="317"/>
                    </a:lnTo>
                    <a:lnTo>
                      <a:pt x="87" y="315"/>
                    </a:lnTo>
                    <a:lnTo>
                      <a:pt x="90" y="315"/>
                    </a:lnTo>
                    <a:lnTo>
                      <a:pt x="92" y="313"/>
                    </a:lnTo>
                    <a:lnTo>
                      <a:pt x="95" y="306"/>
                    </a:lnTo>
                    <a:lnTo>
                      <a:pt x="95" y="303"/>
                    </a:lnTo>
                    <a:lnTo>
                      <a:pt x="95" y="301"/>
                    </a:lnTo>
                    <a:lnTo>
                      <a:pt x="95" y="294"/>
                    </a:lnTo>
                    <a:lnTo>
                      <a:pt x="92" y="282"/>
                    </a:lnTo>
                    <a:lnTo>
                      <a:pt x="90" y="280"/>
                    </a:lnTo>
                    <a:lnTo>
                      <a:pt x="76" y="277"/>
                    </a:lnTo>
                    <a:lnTo>
                      <a:pt x="73" y="275"/>
                    </a:lnTo>
                    <a:lnTo>
                      <a:pt x="71" y="273"/>
                    </a:lnTo>
                    <a:lnTo>
                      <a:pt x="69" y="268"/>
                    </a:lnTo>
                    <a:lnTo>
                      <a:pt x="66" y="268"/>
                    </a:lnTo>
                    <a:lnTo>
                      <a:pt x="64" y="268"/>
                    </a:lnTo>
                    <a:lnTo>
                      <a:pt x="64" y="270"/>
                    </a:lnTo>
                    <a:lnTo>
                      <a:pt x="61" y="273"/>
                    </a:lnTo>
                    <a:lnTo>
                      <a:pt x="59" y="275"/>
                    </a:lnTo>
                    <a:lnTo>
                      <a:pt x="57" y="275"/>
                    </a:lnTo>
                    <a:lnTo>
                      <a:pt x="52" y="275"/>
                    </a:lnTo>
                    <a:lnTo>
                      <a:pt x="50" y="275"/>
                    </a:lnTo>
                    <a:lnTo>
                      <a:pt x="47" y="275"/>
                    </a:lnTo>
                    <a:lnTo>
                      <a:pt x="47" y="275"/>
                    </a:lnTo>
                    <a:lnTo>
                      <a:pt x="33" y="268"/>
                    </a:lnTo>
                    <a:lnTo>
                      <a:pt x="31" y="265"/>
                    </a:lnTo>
                    <a:lnTo>
                      <a:pt x="28" y="265"/>
                    </a:lnTo>
                    <a:lnTo>
                      <a:pt x="24" y="268"/>
                    </a:lnTo>
                    <a:lnTo>
                      <a:pt x="21" y="270"/>
                    </a:lnTo>
                    <a:lnTo>
                      <a:pt x="21" y="270"/>
                    </a:lnTo>
                    <a:lnTo>
                      <a:pt x="19" y="270"/>
                    </a:lnTo>
                    <a:lnTo>
                      <a:pt x="16" y="265"/>
                    </a:lnTo>
                    <a:lnTo>
                      <a:pt x="14" y="265"/>
                    </a:lnTo>
                    <a:lnTo>
                      <a:pt x="12" y="263"/>
                    </a:lnTo>
                    <a:lnTo>
                      <a:pt x="9" y="263"/>
                    </a:lnTo>
                    <a:lnTo>
                      <a:pt x="7" y="265"/>
                    </a:lnTo>
                    <a:lnTo>
                      <a:pt x="2" y="268"/>
                    </a:lnTo>
                    <a:lnTo>
                      <a:pt x="0" y="239"/>
                    </a:lnTo>
                    <a:lnTo>
                      <a:pt x="9" y="239"/>
                    </a:lnTo>
                    <a:lnTo>
                      <a:pt x="12" y="237"/>
                    </a:lnTo>
                    <a:lnTo>
                      <a:pt x="12" y="235"/>
                    </a:lnTo>
                    <a:lnTo>
                      <a:pt x="12" y="232"/>
                    </a:lnTo>
                    <a:lnTo>
                      <a:pt x="12" y="228"/>
                    </a:lnTo>
                    <a:lnTo>
                      <a:pt x="12" y="225"/>
                    </a:lnTo>
                    <a:lnTo>
                      <a:pt x="12" y="223"/>
                    </a:lnTo>
                    <a:lnTo>
                      <a:pt x="12" y="223"/>
                    </a:lnTo>
                    <a:lnTo>
                      <a:pt x="14" y="223"/>
                    </a:lnTo>
                    <a:lnTo>
                      <a:pt x="14" y="225"/>
                    </a:lnTo>
                    <a:lnTo>
                      <a:pt x="16" y="228"/>
                    </a:lnTo>
                    <a:lnTo>
                      <a:pt x="19" y="230"/>
                    </a:lnTo>
                    <a:lnTo>
                      <a:pt x="21" y="230"/>
                    </a:lnTo>
                    <a:lnTo>
                      <a:pt x="26" y="230"/>
                    </a:lnTo>
                    <a:lnTo>
                      <a:pt x="28" y="230"/>
                    </a:lnTo>
                    <a:lnTo>
                      <a:pt x="31" y="230"/>
                    </a:lnTo>
                    <a:lnTo>
                      <a:pt x="33" y="228"/>
                    </a:lnTo>
                    <a:lnTo>
                      <a:pt x="33" y="225"/>
                    </a:lnTo>
                    <a:lnTo>
                      <a:pt x="35" y="223"/>
                    </a:lnTo>
                    <a:lnTo>
                      <a:pt x="35" y="220"/>
                    </a:lnTo>
                    <a:lnTo>
                      <a:pt x="33" y="220"/>
                    </a:lnTo>
                    <a:lnTo>
                      <a:pt x="33" y="213"/>
                    </a:lnTo>
                    <a:lnTo>
                      <a:pt x="28" y="206"/>
                    </a:lnTo>
                    <a:lnTo>
                      <a:pt x="28" y="204"/>
                    </a:lnTo>
                    <a:lnTo>
                      <a:pt x="26" y="202"/>
                    </a:lnTo>
                    <a:lnTo>
                      <a:pt x="28" y="199"/>
                    </a:lnTo>
                    <a:lnTo>
                      <a:pt x="31" y="194"/>
                    </a:lnTo>
                    <a:lnTo>
                      <a:pt x="35" y="180"/>
                    </a:lnTo>
                    <a:lnTo>
                      <a:pt x="38" y="173"/>
                    </a:lnTo>
                    <a:lnTo>
                      <a:pt x="38" y="161"/>
                    </a:lnTo>
                    <a:lnTo>
                      <a:pt x="38" y="159"/>
                    </a:lnTo>
                    <a:lnTo>
                      <a:pt x="38" y="157"/>
                    </a:lnTo>
                    <a:lnTo>
                      <a:pt x="38" y="157"/>
                    </a:lnTo>
                    <a:lnTo>
                      <a:pt x="35" y="154"/>
                    </a:lnTo>
                    <a:lnTo>
                      <a:pt x="35" y="154"/>
                    </a:lnTo>
                    <a:lnTo>
                      <a:pt x="33" y="152"/>
                    </a:lnTo>
                    <a:lnTo>
                      <a:pt x="26" y="152"/>
                    </a:lnTo>
                    <a:lnTo>
                      <a:pt x="24" y="149"/>
                    </a:lnTo>
                    <a:lnTo>
                      <a:pt x="24" y="149"/>
                    </a:lnTo>
                    <a:lnTo>
                      <a:pt x="21" y="147"/>
                    </a:lnTo>
                    <a:lnTo>
                      <a:pt x="21" y="147"/>
                    </a:lnTo>
                    <a:lnTo>
                      <a:pt x="19" y="145"/>
                    </a:lnTo>
                    <a:lnTo>
                      <a:pt x="19" y="142"/>
                    </a:lnTo>
                    <a:lnTo>
                      <a:pt x="19" y="138"/>
                    </a:lnTo>
                    <a:lnTo>
                      <a:pt x="19" y="135"/>
                    </a:lnTo>
                    <a:lnTo>
                      <a:pt x="19" y="133"/>
                    </a:lnTo>
                    <a:lnTo>
                      <a:pt x="21" y="128"/>
                    </a:lnTo>
                    <a:lnTo>
                      <a:pt x="21" y="123"/>
                    </a:lnTo>
                    <a:lnTo>
                      <a:pt x="35" y="79"/>
                    </a:lnTo>
                    <a:lnTo>
                      <a:pt x="42" y="62"/>
                    </a:lnTo>
                    <a:lnTo>
                      <a:pt x="45" y="60"/>
                    </a:lnTo>
                    <a:lnTo>
                      <a:pt x="45" y="52"/>
                    </a:lnTo>
                    <a:lnTo>
                      <a:pt x="59" y="52"/>
                    </a:lnTo>
                    <a:lnTo>
                      <a:pt x="66" y="50"/>
                    </a:lnTo>
                    <a:lnTo>
                      <a:pt x="69" y="50"/>
                    </a:lnTo>
                    <a:lnTo>
                      <a:pt x="71" y="50"/>
                    </a:lnTo>
                    <a:lnTo>
                      <a:pt x="78" y="55"/>
                    </a:lnTo>
                    <a:lnTo>
                      <a:pt x="80" y="55"/>
                    </a:lnTo>
                    <a:lnTo>
                      <a:pt x="83" y="50"/>
                    </a:lnTo>
                    <a:lnTo>
                      <a:pt x="80" y="45"/>
                    </a:lnTo>
                    <a:lnTo>
                      <a:pt x="80" y="43"/>
                    </a:lnTo>
                    <a:lnTo>
                      <a:pt x="78" y="38"/>
                    </a:lnTo>
                    <a:lnTo>
                      <a:pt x="80" y="36"/>
                    </a:lnTo>
                    <a:lnTo>
                      <a:pt x="83" y="34"/>
                    </a:lnTo>
                    <a:lnTo>
                      <a:pt x="85" y="36"/>
                    </a:lnTo>
                    <a:lnTo>
                      <a:pt x="90" y="43"/>
                    </a:lnTo>
                    <a:lnTo>
                      <a:pt x="95" y="43"/>
                    </a:lnTo>
                    <a:lnTo>
                      <a:pt x="97" y="41"/>
                    </a:lnTo>
                    <a:lnTo>
                      <a:pt x="102" y="36"/>
                    </a:lnTo>
                    <a:lnTo>
                      <a:pt x="104" y="34"/>
                    </a:lnTo>
                    <a:lnTo>
                      <a:pt x="109" y="36"/>
                    </a:lnTo>
                    <a:lnTo>
                      <a:pt x="109" y="36"/>
                    </a:lnTo>
                    <a:lnTo>
                      <a:pt x="109" y="38"/>
                    </a:lnTo>
                    <a:lnTo>
                      <a:pt x="109" y="41"/>
                    </a:lnTo>
                    <a:lnTo>
                      <a:pt x="109" y="48"/>
                    </a:lnTo>
                    <a:lnTo>
                      <a:pt x="109" y="48"/>
                    </a:lnTo>
                    <a:lnTo>
                      <a:pt x="113" y="50"/>
                    </a:lnTo>
                    <a:lnTo>
                      <a:pt x="123" y="55"/>
                    </a:lnTo>
                    <a:lnTo>
                      <a:pt x="135" y="55"/>
                    </a:lnTo>
                    <a:lnTo>
                      <a:pt x="144" y="50"/>
                    </a:lnTo>
                    <a:lnTo>
                      <a:pt x="142" y="38"/>
                    </a:lnTo>
                    <a:lnTo>
                      <a:pt x="144" y="38"/>
                    </a:lnTo>
                    <a:lnTo>
                      <a:pt x="144" y="38"/>
                    </a:lnTo>
                    <a:lnTo>
                      <a:pt x="144" y="38"/>
                    </a:lnTo>
                    <a:lnTo>
                      <a:pt x="144" y="36"/>
                    </a:lnTo>
                    <a:lnTo>
                      <a:pt x="147" y="36"/>
                    </a:lnTo>
                    <a:lnTo>
                      <a:pt x="149" y="41"/>
                    </a:lnTo>
                    <a:lnTo>
                      <a:pt x="161" y="45"/>
                    </a:lnTo>
                    <a:lnTo>
                      <a:pt x="166" y="50"/>
                    </a:lnTo>
                    <a:lnTo>
                      <a:pt x="166" y="52"/>
                    </a:lnTo>
                    <a:lnTo>
                      <a:pt x="168" y="52"/>
                    </a:lnTo>
                    <a:lnTo>
                      <a:pt x="170" y="50"/>
                    </a:lnTo>
                    <a:lnTo>
                      <a:pt x="170" y="45"/>
                    </a:lnTo>
                    <a:lnTo>
                      <a:pt x="166" y="41"/>
                    </a:lnTo>
                    <a:lnTo>
                      <a:pt x="168" y="38"/>
                    </a:lnTo>
                    <a:lnTo>
                      <a:pt x="182" y="41"/>
                    </a:lnTo>
                    <a:lnTo>
                      <a:pt x="187" y="41"/>
                    </a:lnTo>
                    <a:lnTo>
                      <a:pt x="187" y="36"/>
                    </a:lnTo>
                    <a:lnTo>
                      <a:pt x="182" y="29"/>
                    </a:lnTo>
                    <a:lnTo>
                      <a:pt x="180" y="22"/>
                    </a:lnTo>
                    <a:lnTo>
                      <a:pt x="187" y="19"/>
                    </a:lnTo>
                    <a:lnTo>
                      <a:pt x="192" y="24"/>
                    </a:lnTo>
                    <a:lnTo>
                      <a:pt x="192" y="34"/>
                    </a:lnTo>
                    <a:lnTo>
                      <a:pt x="210" y="22"/>
                    </a:lnTo>
                    <a:lnTo>
                      <a:pt x="215" y="22"/>
                    </a:lnTo>
                    <a:lnTo>
                      <a:pt x="218" y="24"/>
                    </a:lnTo>
                    <a:lnTo>
                      <a:pt x="222" y="29"/>
                    </a:lnTo>
                    <a:lnTo>
                      <a:pt x="225" y="29"/>
                    </a:lnTo>
                    <a:lnTo>
                      <a:pt x="225" y="34"/>
                    </a:lnTo>
                    <a:lnTo>
                      <a:pt x="232" y="45"/>
                    </a:lnTo>
                    <a:lnTo>
                      <a:pt x="241" y="57"/>
                    </a:lnTo>
                    <a:lnTo>
                      <a:pt x="251" y="57"/>
                    </a:lnTo>
                    <a:lnTo>
                      <a:pt x="263" y="52"/>
                    </a:lnTo>
                    <a:lnTo>
                      <a:pt x="274" y="48"/>
                    </a:lnTo>
                    <a:lnTo>
                      <a:pt x="286" y="50"/>
                    </a:lnTo>
                    <a:lnTo>
                      <a:pt x="319" y="67"/>
                    </a:lnTo>
                    <a:lnTo>
                      <a:pt x="326" y="69"/>
                    </a:lnTo>
                    <a:lnTo>
                      <a:pt x="331" y="69"/>
                    </a:lnTo>
                    <a:lnTo>
                      <a:pt x="336" y="67"/>
                    </a:lnTo>
                    <a:lnTo>
                      <a:pt x="341" y="64"/>
                    </a:lnTo>
                    <a:lnTo>
                      <a:pt x="345" y="67"/>
                    </a:lnTo>
                    <a:lnTo>
                      <a:pt x="352" y="79"/>
                    </a:lnTo>
                    <a:lnTo>
                      <a:pt x="357" y="86"/>
                    </a:lnTo>
                    <a:lnTo>
                      <a:pt x="369" y="90"/>
                    </a:lnTo>
                    <a:lnTo>
                      <a:pt x="381" y="90"/>
                    </a:lnTo>
                    <a:lnTo>
                      <a:pt x="395" y="90"/>
                    </a:lnTo>
                    <a:lnTo>
                      <a:pt x="404" y="86"/>
                    </a:lnTo>
                    <a:lnTo>
                      <a:pt x="414" y="76"/>
                    </a:lnTo>
                    <a:lnTo>
                      <a:pt x="421" y="64"/>
                    </a:lnTo>
                    <a:lnTo>
                      <a:pt x="426" y="55"/>
                    </a:lnTo>
                    <a:lnTo>
                      <a:pt x="428" y="52"/>
                    </a:lnTo>
                    <a:lnTo>
                      <a:pt x="430" y="52"/>
                    </a:lnTo>
                    <a:lnTo>
                      <a:pt x="430" y="55"/>
                    </a:lnTo>
                    <a:lnTo>
                      <a:pt x="433" y="55"/>
                    </a:lnTo>
                    <a:lnTo>
                      <a:pt x="438" y="52"/>
                    </a:lnTo>
                    <a:lnTo>
                      <a:pt x="442" y="52"/>
                    </a:lnTo>
                    <a:lnTo>
                      <a:pt x="442" y="52"/>
                    </a:lnTo>
                    <a:lnTo>
                      <a:pt x="447" y="57"/>
                    </a:lnTo>
                    <a:lnTo>
                      <a:pt x="449" y="57"/>
                    </a:lnTo>
                    <a:lnTo>
                      <a:pt x="449" y="57"/>
                    </a:lnTo>
                    <a:lnTo>
                      <a:pt x="449" y="60"/>
                    </a:lnTo>
                    <a:lnTo>
                      <a:pt x="452" y="60"/>
                    </a:lnTo>
                    <a:lnTo>
                      <a:pt x="452" y="62"/>
                    </a:lnTo>
                    <a:lnTo>
                      <a:pt x="452" y="64"/>
                    </a:lnTo>
                    <a:lnTo>
                      <a:pt x="449" y="64"/>
                    </a:lnTo>
                    <a:lnTo>
                      <a:pt x="449" y="67"/>
                    </a:lnTo>
                    <a:lnTo>
                      <a:pt x="449" y="69"/>
                    </a:lnTo>
                    <a:lnTo>
                      <a:pt x="452" y="69"/>
                    </a:lnTo>
                    <a:lnTo>
                      <a:pt x="452" y="69"/>
                    </a:lnTo>
                    <a:lnTo>
                      <a:pt x="483" y="74"/>
                    </a:lnTo>
                    <a:lnTo>
                      <a:pt x="483" y="74"/>
                    </a:lnTo>
                    <a:lnTo>
                      <a:pt x="487" y="74"/>
                    </a:lnTo>
                    <a:lnTo>
                      <a:pt x="487" y="76"/>
                    </a:lnTo>
                    <a:lnTo>
                      <a:pt x="492" y="79"/>
                    </a:lnTo>
                    <a:lnTo>
                      <a:pt x="499" y="74"/>
                    </a:lnTo>
                    <a:lnTo>
                      <a:pt x="504" y="71"/>
                    </a:lnTo>
                    <a:lnTo>
                      <a:pt x="504" y="69"/>
                    </a:lnTo>
                    <a:lnTo>
                      <a:pt x="506" y="69"/>
                    </a:lnTo>
                    <a:lnTo>
                      <a:pt x="516" y="64"/>
                    </a:lnTo>
                    <a:lnTo>
                      <a:pt x="518" y="64"/>
                    </a:lnTo>
                    <a:lnTo>
                      <a:pt x="518" y="62"/>
                    </a:lnTo>
                    <a:lnTo>
                      <a:pt x="520" y="60"/>
                    </a:lnTo>
                    <a:lnTo>
                      <a:pt x="520" y="57"/>
                    </a:lnTo>
                    <a:lnTo>
                      <a:pt x="520" y="57"/>
                    </a:lnTo>
                    <a:lnTo>
                      <a:pt x="523" y="57"/>
                    </a:lnTo>
                    <a:lnTo>
                      <a:pt x="546" y="50"/>
                    </a:lnTo>
                    <a:lnTo>
                      <a:pt x="549" y="50"/>
                    </a:lnTo>
                    <a:lnTo>
                      <a:pt x="565" y="52"/>
                    </a:lnTo>
                    <a:lnTo>
                      <a:pt x="565" y="55"/>
                    </a:lnTo>
                    <a:lnTo>
                      <a:pt x="568" y="55"/>
                    </a:lnTo>
                    <a:lnTo>
                      <a:pt x="570" y="57"/>
                    </a:lnTo>
                    <a:lnTo>
                      <a:pt x="572" y="60"/>
                    </a:lnTo>
                    <a:lnTo>
                      <a:pt x="577" y="57"/>
                    </a:lnTo>
                    <a:lnTo>
                      <a:pt x="598" y="48"/>
                    </a:lnTo>
                    <a:lnTo>
                      <a:pt x="603" y="50"/>
                    </a:lnTo>
                    <a:lnTo>
                      <a:pt x="606" y="50"/>
                    </a:lnTo>
                    <a:lnTo>
                      <a:pt x="608" y="48"/>
                    </a:lnTo>
                    <a:lnTo>
                      <a:pt x="608" y="43"/>
                    </a:lnTo>
                    <a:lnTo>
                      <a:pt x="608" y="43"/>
                    </a:lnTo>
                    <a:lnTo>
                      <a:pt x="610" y="41"/>
                    </a:lnTo>
                    <a:lnTo>
                      <a:pt x="610" y="41"/>
                    </a:lnTo>
                    <a:lnTo>
                      <a:pt x="632" y="38"/>
                    </a:lnTo>
                    <a:lnTo>
                      <a:pt x="648" y="41"/>
                    </a:lnTo>
                    <a:lnTo>
                      <a:pt x="651" y="45"/>
                    </a:lnTo>
                    <a:lnTo>
                      <a:pt x="655" y="43"/>
                    </a:lnTo>
                    <a:lnTo>
                      <a:pt x="667" y="41"/>
                    </a:lnTo>
                    <a:lnTo>
                      <a:pt x="674" y="38"/>
                    </a:lnTo>
                    <a:lnTo>
                      <a:pt x="679" y="41"/>
                    </a:lnTo>
                    <a:lnTo>
                      <a:pt x="688" y="43"/>
                    </a:lnTo>
                    <a:lnTo>
                      <a:pt x="705" y="55"/>
                    </a:lnTo>
                    <a:lnTo>
                      <a:pt x="710" y="55"/>
                    </a:lnTo>
                    <a:lnTo>
                      <a:pt x="714" y="52"/>
                    </a:lnTo>
                    <a:lnTo>
                      <a:pt x="719" y="48"/>
                    </a:lnTo>
                    <a:lnTo>
                      <a:pt x="724" y="41"/>
                    </a:lnTo>
                    <a:lnTo>
                      <a:pt x="736" y="36"/>
                    </a:lnTo>
                    <a:lnTo>
                      <a:pt x="740" y="31"/>
                    </a:lnTo>
                    <a:lnTo>
                      <a:pt x="740" y="26"/>
                    </a:lnTo>
                    <a:lnTo>
                      <a:pt x="743" y="24"/>
                    </a:lnTo>
                    <a:lnTo>
                      <a:pt x="745" y="22"/>
                    </a:lnTo>
                    <a:lnTo>
                      <a:pt x="750" y="19"/>
                    </a:lnTo>
                    <a:lnTo>
                      <a:pt x="752" y="19"/>
                    </a:lnTo>
                    <a:lnTo>
                      <a:pt x="755" y="17"/>
                    </a:lnTo>
                    <a:lnTo>
                      <a:pt x="755" y="12"/>
                    </a:lnTo>
                    <a:lnTo>
                      <a:pt x="757" y="12"/>
                    </a:lnTo>
                    <a:lnTo>
                      <a:pt x="764" y="10"/>
                    </a:lnTo>
                    <a:lnTo>
                      <a:pt x="778" y="5"/>
                    </a:lnTo>
                    <a:lnTo>
                      <a:pt x="785" y="5"/>
                    </a:lnTo>
                    <a:lnTo>
                      <a:pt x="790" y="5"/>
                    </a:lnTo>
                    <a:lnTo>
                      <a:pt x="795" y="5"/>
                    </a:lnTo>
                    <a:lnTo>
                      <a:pt x="795" y="5"/>
                    </a:lnTo>
                    <a:lnTo>
                      <a:pt x="807" y="0"/>
                    </a:lnTo>
                    <a:lnTo>
                      <a:pt x="809" y="0"/>
                    </a:lnTo>
                    <a:lnTo>
                      <a:pt x="811" y="0"/>
                    </a:lnTo>
                    <a:lnTo>
                      <a:pt x="814" y="0"/>
                    </a:lnTo>
                    <a:lnTo>
                      <a:pt x="842" y="3"/>
                    </a:lnTo>
                    <a:lnTo>
                      <a:pt x="849" y="3"/>
                    </a:lnTo>
                    <a:lnTo>
                      <a:pt x="852" y="5"/>
                    </a:lnTo>
                    <a:lnTo>
                      <a:pt x="854" y="8"/>
                    </a:lnTo>
                    <a:lnTo>
                      <a:pt x="854" y="8"/>
                    </a:lnTo>
                    <a:lnTo>
                      <a:pt x="856" y="12"/>
                    </a:lnTo>
                    <a:lnTo>
                      <a:pt x="856" y="12"/>
                    </a:lnTo>
                    <a:lnTo>
                      <a:pt x="859" y="15"/>
                    </a:lnTo>
                    <a:lnTo>
                      <a:pt x="863" y="15"/>
                    </a:lnTo>
                    <a:lnTo>
                      <a:pt x="866" y="15"/>
                    </a:lnTo>
                    <a:lnTo>
                      <a:pt x="868" y="15"/>
                    </a:lnTo>
                    <a:lnTo>
                      <a:pt x="868" y="12"/>
                    </a:lnTo>
                    <a:lnTo>
                      <a:pt x="871" y="12"/>
                    </a:lnTo>
                    <a:lnTo>
                      <a:pt x="875" y="15"/>
                    </a:lnTo>
                    <a:lnTo>
                      <a:pt x="885" y="15"/>
                    </a:lnTo>
                    <a:lnTo>
                      <a:pt x="887" y="15"/>
                    </a:lnTo>
                    <a:lnTo>
                      <a:pt x="889" y="15"/>
                    </a:lnTo>
                    <a:lnTo>
                      <a:pt x="889" y="12"/>
                    </a:lnTo>
                    <a:lnTo>
                      <a:pt x="889" y="12"/>
                    </a:lnTo>
                    <a:lnTo>
                      <a:pt x="892" y="12"/>
                    </a:lnTo>
                    <a:lnTo>
                      <a:pt x="899" y="8"/>
                    </a:lnTo>
                    <a:lnTo>
                      <a:pt x="901" y="8"/>
                    </a:lnTo>
                    <a:lnTo>
                      <a:pt x="904" y="8"/>
                    </a:lnTo>
                    <a:lnTo>
                      <a:pt x="906" y="10"/>
                    </a:lnTo>
                    <a:lnTo>
                      <a:pt x="906" y="10"/>
                    </a:lnTo>
                    <a:lnTo>
                      <a:pt x="906" y="12"/>
                    </a:lnTo>
                    <a:lnTo>
                      <a:pt x="906" y="12"/>
                    </a:lnTo>
                    <a:lnTo>
                      <a:pt x="906" y="15"/>
                    </a:lnTo>
                    <a:lnTo>
                      <a:pt x="906" y="17"/>
                    </a:lnTo>
                    <a:lnTo>
                      <a:pt x="906" y="17"/>
                    </a:lnTo>
                    <a:lnTo>
                      <a:pt x="906" y="19"/>
                    </a:lnTo>
                    <a:lnTo>
                      <a:pt x="906" y="22"/>
                    </a:lnTo>
                    <a:lnTo>
                      <a:pt x="906" y="22"/>
                    </a:lnTo>
                    <a:lnTo>
                      <a:pt x="906" y="26"/>
                    </a:lnTo>
                    <a:lnTo>
                      <a:pt x="908" y="31"/>
                    </a:lnTo>
                    <a:lnTo>
                      <a:pt x="908" y="36"/>
                    </a:lnTo>
                    <a:lnTo>
                      <a:pt x="911" y="36"/>
                    </a:lnTo>
                    <a:lnTo>
                      <a:pt x="911" y="38"/>
                    </a:lnTo>
                    <a:lnTo>
                      <a:pt x="911" y="38"/>
                    </a:lnTo>
                    <a:lnTo>
                      <a:pt x="913" y="41"/>
                    </a:lnTo>
                    <a:lnTo>
                      <a:pt x="920" y="41"/>
                    </a:lnTo>
                    <a:lnTo>
                      <a:pt x="923" y="41"/>
                    </a:lnTo>
                    <a:lnTo>
                      <a:pt x="925" y="43"/>
                    </a:lnTo>
                    <a:lnTo>
                      <a:pt x="925" y="43"/>
                    </a:lnTo>
                    <a:lnTo>
                      <a:pt x="927" y="45"/>
                    </a:lnTo>
                    <a:lnTo>
                      <a:pt x="927" y="45"/>
                    </a:lnTo>
                    <a:lnTo>
                      <a:pt x="927" y="48"/>
                    </a:lnTo>
                    <a:lnTo>
                      <a:pt x="927" y="50"/>
                    </a:lnTo>
                    <a:lnTo>
                      <a:pt x="927" y="52"/>
                    </a:lnTo>
                    <a:lnTo>
                      <a:pt x="930" y="55"/>
                    </a:lnTo>
                    <a:lnTo>
                      <a:pt x="930" y="55"/>
                    </a:lnTo>
                    <a:close/>
                  </a:path>
                </a:pathLst>
              </a:custGeom>
              <a:solidFill>
                <a:schemeClr val="tx1">
                  <a:alpha val="15000"/>
                </a:schemeClr>
              </a:solidFill>
              <a:ln w="3175" cap="rnd">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99" name="Freeform 15">
                <a:extLst>
                  <a:ext uri="{FF2B5EF4-FFF2-40B4-BE49-F238E27FC236}">
                    <a16:creationId xmlns:a16="http://schemas.microsoft.com/office/drawing/2014/main" id="{A75F8F86-7E62-475D-BC47-33E498AC18FC}"/>
                  </a:ext>
                </a:extLst>
              </p:cNvPr>
              <p:cNvSpPr>
                <a:spLocks/>
              </p:cNvSpPr>
              <p:nvPr/>
            </p:nvSpPr>
            <p:spPr bwMode="auto">
              <a:xfrm>
                <a:off x="1132297" y="1389698"/>
                <a:ext cx="809759" cy="446258"/>
              </a:xfrm>
              <a:custGeom>
                <a:avLst/>
                <a:gdLst>
                  <a:gd name="T0" fmla="*/ 752 w 773"/>
                  <a:gd name="T1" fmla="*/ 232 h 426"/>
                  <a:gd name="T2" fmla="*/ 702 w 773"/>
                  <a:gd name="T3" fmla="*/ 213 h 426"/>
                  <a:gd name="T4" fmla="*/ 712 w 773"/>
                  <a:gd name="T5" fmla="*/ 230 h 426"/>
                  <a:gd name="T6" fmla="*/ 688 w 773"/>
                  <a:gd name="T7" fmla="*/ 228 h 426"/>
                  <a:gd name="T8" fmla="*/ 624 w 773"/>
                  <a:gd name="T9" fmla="*/ 192 h 426"/>
                  <a:gd name="T10" fmla="*/ 579 w 773"/>
                  <a:gd name="T11" fmla="*/ 173 h 426"/>
                  <a:gd name="T12" fmla="*/ 506 w 773"/>
                  <a:gd name="T13" fmla="*/ 145 h 426"/>
                  <a:gd name="T14" fmla="*/ 416 w 773"/>
                  <a:gd name="T15" fmla="*/ 116 h 426"/>
                  <a:gd name="T16" fmla="*/ 347 w 773"/>
                  <a:gd name="T17" fmla="*/ 126 h 426"/>
                  <a:gd name="T18" fmla="*/ 302 w 773"/>
                  <a:gd name="T19" fmla="*/ 159 h 426"/>
                  <a:gd name="T20" fmla="*/ 269 w 773"/>
                  <a:gd name="T21" fmla="*/ 211 h 426"/>
                  <a:gd name="T22" fmla="*/ 227 w 773"/>
                  <a:gd name="T23" fmla="*/ 258 h 426"/>
                  <a:gd name="T24" fmla="*/ 208 w 773"/>
                  <a:gd name="T25" fmla="*/ 332 h 426"/>
                  <a:gd name="T26" fmla="*/ 175 w 773"/>
                  <a:gd name="T27" fmla="*/ 365 h 426"/>
                  <a:gd name="T28" fmla="*/ 16 w 773"/>
                  <a:gd name="T29" fmla="*/ 424 h 426"/>
                  <a:gd name="T30" fmla="*/ 42 w 773"/>
                  <a:gd name="T31" fmla="*/ 334 h 426"/>
                  <a:gd name="T32" fmla="*/ 61 w 773"/>
                  <a:gd name="T33" fmla="*/ 291 h 426"/>
                  <a:gd name="T34" fmla="*/ 68 w 773"/>
                  <a:gd name="T35" fmla="*/ 277 h 426"/>
                  <a:gd name="T36" fmla="*/ 85 w 773"/>
                  <a:gd name="T37" fmla="*/ 270 h 426"/>
                  <a:gd name="T38" fmla="*/ 149 w 773"/>
                  <a:gd name="T39" fmla="*/ 270 h 426"/>
                  <a:gd name="T40" fmla="*/ 144 w 773"/>
                  <a:gd name="T41" fmla="*/ 258 h 426"/>
                  <a:gd name="T42" fmla="*/ 163 w 773"/>
                  <a:gd name="T43" fmla="*/ 251 h 426"/>
                  <a:gd name="T44" fmla="*/ 168 w 773"/>
                  <a:gd name="T45" fmla="*/ 228 h 426"/>
                  <a:gd name="T46" fmla="*/ 165 w 773"/>
                  <a:gd name="T47" fmla="*/ 206 h 426"/>
                  <a:gd name="T48" fmla="*/ 168 w 773"/>
                  <a:gd name="T49" fmla="*/ 183 h 426"/>
                  <a:gd name="T50" fmla="*/ 184 w 773"/>
                  <a:gd name="T51" fmla="*/ 157 h 426"/>
                  <a:gd name="T52" fmla="*/ 198 w 773"/>
                  <a:gd name="T53" fmla="*/ 135 h 426"/>
                  <a:gd name="T54" fmla="*/ 194 w 773"/>
                  <a:gd name="T55" fmla="*/ 116 h 426"/>
                  <a:gd name="T56" fmla="*/ 210 w 773"/>
                  <a:gd name="T57" fmla="*/ 90 h 426"/>
                  <a:gd name="T58" fmla="*/ 238 w 773"/>
                  <a:gd name="T59" fmla="*/ 105 h 426"/>
                  <a:gd name="T60" fmla="*/ 248 w 773"/>
                  <a:gd name="T61" fmla="*/ 97 h 426"/>
                  <a:gd name="T62" fmla="*/ 265 w 773"/>
                  <a:gd name="T63" fmla="*/ 90 h 426"/>
                  <a:gd name="T64" fmla="*/ 312 w 773"/>
                  <a:gd name="T65" fmla="*/ 69 h 426"/>
                  <a:gd name="T66" fmla="*/ 314 w 773"/>
                  <a:gd name="T67" fmla="*/ 53 h 426"/>
                  <a:gd name="T68" fmla="*/ 352 w 773"/>
                  <a:gd name="T69" fmla="*/ 57 h 426"/>
                  <a:gd name="T70" fmla="*/ 364 w 773"/>
                  <a:gd name="T71" fmla="*/ 81 h 426"/>
                  <a:gd name="T72" fmla="*/ 376 w 773"/>
                  <a:gd name="T73" fmla="*/ 71 h 426"/>
                  <a:gd name="T74" fmla="*/ 392 w 773"/>
                  <a:gd name="T75" fmla="*/ 55 h 426"/>
                  <a:gd name="T76" fmla="*/ 402 w 773"/>
                  <a:gd name="T77" fmla="*/ 36 h 426"/>
                  <a:gd name="T78" fmla="*/ 390 w 773"/>
                  <a:gd name="T79" fmla="*/ 22 h 426"/>
                  <a:gd name="T80" fmla="*/ 404 w 773"/>
                  <a:gd name="T81" fmla="*/ 3 h 426"/>
                  <a:gd name="T82" fmla="*/ 437 w 773"/>
                  <a:gd name="T83" fmla="*/ 17 h 426"/>
                  <a:gd name="T84" fmla="*/ 466 w 773"/>
                  <a:gd name="T85" fmla="*/ 36 h 426"/>
                  <a:gd name="T86" fmla="*/ 489 w 773"/>
                  <a:gd name="T87" fmla="*/ 22 h 426"/>
                  <a:gd name="T88" fmla="*/ 511 w 773"/>
                  <a:gd name="T89" fmla="*/ 22 h 426"/>
                  <a:gd name="T90" fmla="*/ 546 w 773"/>
                  <a:gd name="T91" fmla="*/ 29 h 426"/>
                  <a:gd name="T92" fmla="*/ 577 w 773"/>
                  <a:gd name="T93" fmla="*/ 34 h 426"/>
                  <a:gd name="T94" fmla="*/ 574 w 773"/>
                  <a:gd name="T95" fmla="*/ 71 h 426"/>
                  <a:gd name="T96" fmla="*/ 572 w 773"/>
                  <a:gd name="T97" fmla="*/ 100 h 426"/>
                  <a:gd name="T98" fmla="*/ 600 w 773"/>
                  <a:gd name="T99" fmla="*/ 88 h 426"/>
                  <a:gd name="T100" fmla="*/ 643 w 773"/>
                  <a:gd name="T101" fmla="*/ 109 h 426"/>
                  <a:gd name="T102" fmla="*/ 705 w 773"/>
                  <a:gd name="T103" fmla="*/ 157 h 426"/>
                  <a:gd name="T104" fmla="*/ 709 w 773"/>
                  <a:gd name="T105" fmla="*/ 180 h 426"/>
                  <a:gd name="T106" fmla="*/ 723 w 773"/>
                  <a:gd name="T107" fmla="*/ 176 h 426"/>
                  <a:gd name="T108" fmla="*/ 733 w 773"/>
                  <a:gd name="T109" fmla="*/ 185 h 426"/>
                  <a:gd name="T110" fmla="*/ 747 w 773"/>
                  <a:gd name="T111" fmla="*/ 197 h 426"/>
                  <a:gd name="T112" fmla="*/ 768 w 773"/>
                  <a:gd name="T113" fmla="*/ 206 h 426"/>
                  <a:gd name="T114" fmla="*/ 768 w 773"/>
                  <a:gd name="T115" fmla="*/ 228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73" h="426">
                    <a:moveTo>
                      <a:pt x="768" y="228"/>
                    </a:moveTo>
                    <a:lnTo>
                      <a:pt x="768" y="228"/>
                    </a:lnTo>
                    <a:lnTo>
                      <a:pt x="766" y="230"/>
                    </a:lnTo>
                    <a:lnTo>
                      <a:pt x="766" y="232"/>
                    </a:lnTo>
                    <a:lnTo>
                      <a:pt x="764" y="230"/>
                    </a:lnTo>
                    <a:lnTo>
                      <a:pt x="757" y="228"/>
                    </a:lnTo>
                    <a:lnTo>
                      <a:pt x="754" y="228"/>
                    </a:lnTo>
                    <a:lnTo>
                      <a:pt x="754" y="230"/>
                    </a:lnTo>
                    <a:lnTo>
                      <a:pt x="752" y="232"/>
                    </a:lnTo>
                    <a:lnTo>
                      <a:pt x="750" y="235"/>
                    </a:lnTo>
                    <a:lnTo>
                      <a:pt x="747" y="235"/>
                    </a:lnTo>
                    <a:lnTo>
                      <a:pt x="745" y="235"/>
                    </a:lnTo>
                    <a:lnTo>
                      <a:pt x="740" y="230"/>
                    </a:lnTo>
                    <a:lnTo>
                      <a:pt x="728" y="223"/>
                    </a:lnTo>
                    <a:lnTo>
                      <a:pt x="723" y="218"/>
                    </a:lnTo>
                    <a:lnTo>
                      <a:pt x="719" y="221"/>
                    </a:lnTo>
                    <a:lnTo>
                      <a:pt x="709" y="213"/>
                    </a:lnTo>
                    <a:lnTo>
                      <a:pt x="702" y="213"/>
                    </a:lnTo>
                    <a:lnTo>
                      <a:pt x="705" y="218"/>
                    </a:lnTo>
                    <a:lnTo>
                      <a:pt x="705" y="218"/>
                    </a:lnTo>
                    <a:lnTo>
                      <a:pt x="702" y="221"/>
                    </a:lnTo>
                    <a:lnTo>
                      <a:pt x="702" y="221"/>
                    </a:lnTo>
                    <a:lnTo>
                      <a:pt x="705" y="223"/>
                    </a:lnTo>
                    <a:lnTo>
                      <a:pt x="707" y="225"/>
                    </a:lnTo>
                    <a:lnTo>
                      <a:pt x="709" y="228"/>
                    </a:lnTo>
                    <a:lnTo>
                      <a:pt x="712" y="228"/>
                    </a:lnTo>
                    <a:lnTo>
                      <a:pt x="712" y="230"/>
                    </a:lnTo>
                    <a:lnTo>
                      <a:pt x="709" y="232"/>
                    </a:lnTo>
                    <a:lnTo>
                      <a:pt x="709" y="235"/>
                    </a:lnTo>
                    <a:lnTo>
                      <a:pt x="707" y="237"/>
                    </a:lnTo>
                    <a:lnTo>
                      <a:pt x="712" y="239"/>
                    </a:lnTo>
                    <a:lnTo>
                      <a:pt x="712" y="242"/>
                    </a:lnTo>
                    <a:lnTo>
                      <a:pt x="709" y="242"/>
                    </a:lnTo>
                    <a:lnTo>
                      <a:pt x="705" y="237"/>
                    </a:lnTo>
                    <a:lnTo>
                      <a:pt x="702" y="232"/>
                    </a:lnTo>
                    <a:lnTo>
                      <a:pt x="688" y="228"/>
                    </a:lnTo>
                    <a:lnTo>
                      <a:pt x="671" y="216"/>
                    </a:lnTo>
                    <a:lnTo>
                      <a:pt x="667" y="213"/>
                    </a:lnTo>
                    <a:lnTo>
                      <a:pt x="657" y="206"/>
                    </a:lnTo>
                    <a:lnTo>
                      <a:pt x="655" y="206"/>
                    </a:lnTo>
                    <a:lnTo>
                      <a:pt x="645" y="206"/>
                    </a:lnTo>
                    <a:lnTo>
                      <a:pt x="643" y="206"/>
                    </a:lnTo>
                    <a:lnTo>
                      <a:pt x="638" y="204"/>
                    </a:lnTo>
                    <a:lnTo>
                      <a:pt x="626" y="192"/>
                    </a:lnTo>
                    <a:lnTo>
                      <a:pt x="624" y="192"/>
                    </a:lnTo>
                    <a:lnTo>
                      <a:pt x="622" y="187"/>
                    </a:lnTo>
                    <a:lnTo>
                      <a:pt x="617" y="185"/>
                    </a:lnTo>
                    <a:lnTo>
                      <a:pt x="603" y="180"/>
                    </a:lnTo>
                    <a:lnTo>
                      <a:pt x="598" y="178"/>
                    </a:lnTo>
                    <a:lnTo>
                      <a:pt x="596" y="173"/>
                    </a:lnTo>
                    <a:lnTo>
                      <a:pt x="593" y="168"/>
                    </a:lnTo>
                    <a:lnTo>
                      <a:pt x="589" y="171"/>
                    </a:lnTo>
                    <a:lnTo>
                      <a:pt x="584" y="173"/>
                    </a:lnTo>
                    <a:lnTo>
                      <a:pt x="579" y="173"/>
                    </a:lnTo>
                    <a:lnTo>
                      <a:pt x="577" y="168"/>
                    </a:lnTo>
                    <a:lnTo>
                      <a:pt x="574" y="166"/>
                    </a:lnTo>
                    <a:lnTo>
                      <a:pt x="558" y="161"/>
                    </a:lnTo>
                    <a:lnTo>
                      <a:pt x="556" y="152"/>
                    </a:lnTo>
                    <a:lnTo>
                      <a:pt x="522" y="138"/>
                    </a:lnTo>
                    <a:lnTo>
                      <a:pt x="511" y="131"/>
                    </a:lnTo>
                    <a:lnTo>
                      <a:pt x="508" y="135"/>
                    </a:lnTo>
                    <a:lnTo>
                      <a:pt x="506" y="140"/>
                    </a:lnTo>
                    <a:lnTo>
                      <a:pt x="506" y="145"/>
                    </a:lnTo>
                    <a:lnTo>
                      <a:pt x="508" y="152"/>
                    </a:lnTo>
                    <a:lnTo>
                      <a:pt x="494" y="147"/>
                    </a:lnTo>
                    <a:lnTo>
                      <a:pt x="487" y="145"/>
                    </a:lnTo>
                    <a:lnTo>
                      <a:pt x="487" y="140"/>
                    </a:lnTo>
                    <a:lnTo>
                      <a:pt x="480" y="131"/>
                    </a:lnTo>
                    <a:lnTo>
                      <a:pt x="470" y="126"/>
                    </a:lnTo>
                    <a:lnTo>
                      <a:pt x="440" y="124"/>
                    </a:lnTo>
                    <a:lnTo>
                      <a:pt x="425" y="121"/>
                    </a:lnTo>
                    <a:lnTo>
                      <a:pt x="416" y="116"/>
                    </a:lnTo>
                    <a:lnTo>
                      <a:pt x="414" y="119"/>
                    </a:lnTo>
                    <a:lnTo>
                      <a:pt x="399" y="119"/>
                    </a:lnTo>
                    <a:lnTo>
                      <a:pt x="392" y="119"/>
                    </a:lnTo>
                    <a:lnTo>
                      <a:pt x="390" y="116"/>
                    </a:lnTo>
                    <a:lnTo>
                      <a:pt x="385" y="114"/>
                    </a:lnTo>
                    <a:lnTo>
                      <a:pt x="366" y="114"/>
                    </a:lnTo>
                    <a:lnTo>
                      <a:pt x="359" y="116"/>
                    </a:lnTo>
                    <a:lnTo>
                      <a:pt x="354" y="119"/>
                    </a:lnTo>
                    <a:lnTo>
                      <a:pt x="347" y="126"/>
                    </a:lnTo>
                    <a:lnTo>
                      <a:pt x="345" y="131"/>
                    </a:lnTo>
                    <a:lnTo>
                      <a:pt x="343" y="133"/>
                    </a:lnTo>
                    <a:lnTo>
                      <a:pt x="340" y="133"/>
                    </a:lnTo>
                    <a:lnTo>
                      <a:pt x="338" y="133"/>
                    </a:lnTo>
                    <a:lnTo>
                      <a:pt x="335" y="133"/>
                    </a:lnTo>
                    <a:lnTo>
                      <a:pt x="319" y="150"/>
                    </a:lnTo>
                    <a:lnTo>
                      <a:pt x="314" y="150"/>
                    </a:lnTo>
                    <a:lnTo>
                      <a:pt x="309" y="152"/>
                    </a:lnTo>
                    <a:lnTo>
                      <a:pt x="302" y="159"/>
                    </a:lnTo>
                    <a:lnTo>
                      <a:pt x="283" y="178"/>
                    </a:lnTo>
                    <a:lnTo>
                      <a:pt x="276" y="187"/>
                    </a:lnTo>
                    <a:lnTo>
                      <a:pt x="279" y="194"/>
                    </a:lnTo>
                    <a:lnTo>
                      <a:pt x="276" y="199"/>
                    </a:lnTo>
                    <a:lnTo>
                      <a:pt x="276" y="202"/>
                    </a:lnTo>
                    <a:lnTo>
                      <a:pt x="276" y="206"/>
                    </a:lnTo>
                    <a:lnTo>
                      <a:pt x="276" y="206"/>
                    </a:lnTo>
                    <a:lnTo>
                      <a:pt x="272" y="211"/>
                    </a:lnTo>
                    <a:lnTo>
                      <a:pt x="269" y="211"/>
                    </a:lnTo>
                    <a:lnTo>
                      <a:pt x="269" y="218"/>
                    </a:lnTo>
                    <a:lnTo>
                      <a:pt x="269" y="223"/>
                    </a:lnTo>
                    <a:lnTo>
                      <a:pt x="269" y="225"/>
                    </a:lnTo>
                    <a:lnTo>
                      <a:pt x="267" y="232"/>
                    </a:lnTo>
                    <a:lnTo>
                      <a:pt x="260" y="237"/>
                    </a:lnTo>
                    <a:lnTo>
                      <a:pt x="243" y="244"/>
                    </a:lnTo>
                    <a:lnTo>
                      <a:pt x="234" y="249"/>
                    </a:lnTo>
                    <a:lnTo>
                      <a:pt x="229" y="254"/>
                    </a:lnTo>
                    <a:lnTo>
                      <a:pt x="227" y="258"/>
                    </a:lnTo>
                    <a:lnTo>
                      <a:pt x="220" y="270"/>
                    </a:lnTo>
                    <a:lnTo>
                      <a:pt x="220" y="273"/>
                    </a:lnTo>
                    <a:lnTo>
                      <a:pt x="222" y="280"/>
                    </a:lnTo>
                    <a:lnTo>
                      <a:pt x="222" y="284"/>
                    </a:lnTo>
                    <a:lnTo>
                      <a:pt x="220" y="289"/>
                    </a:lnTo>
                    <a:lnTo>
                      <a:pt x="217" y="296"/>
                    </a:lnTo>
                    <a:lnTo>
                      <a:pt x="205" y="313"/>
                    </a:lnTo>
                    <a:lnTo>
                      <a:pt x="201" y="325"/>
                    </a:lnTo>
                    <a:lnTo>
                      <a:pt x="208" y="332"/>
                    </a:lnTo>
                    <a:lnTo>
                      <a:pt x="208" y="334"/>
                    </a:lnTo>
                    <a:lnTo>
                      <a:pt x="201" y="336"/>
                    </a:lnTo>
                    <a:lnTo>
                      <a:pt x="191" y="348"/>
                    </a:lnTo>
                    <a:lnTo>
                      <a:pt x="184" y="353"/>
                    </a:lnTo>
                    <a:lnTo>
                      <a:pt x="182" y="355"/>
                    </a:lnTo>
                    <a:lnTo>
                      <a:pt x="182" y="358"/>
                    </a:lnTo>
                    <a:lnTo>
                      <a:pt x="179" y="360"/>
                    </a:lnTo>
                    <a:lnTo>
                      <a:pt x="179" y="362"/>
                    </a:lnTo>
                    <a:lnTo>
                      <a:pt x="175" y="365"/>
                    </a:lnTo>
                    <a:lnTo>
                      <a:pt x="168" y="367"/>
                    </a:lnTo>
                    <a:lnTo>
                      <a:pt x="149" y="386"/>
                    </a:lnTo>
                    <a:lnTo>
                      <a:pt x="97" y="403"/>
                    </a:lnTo>
                    <a:lnTo>
                      <a:pt x="82" y="415"/>
                    </a:lnTo>
                    <a:lnTo>
                      <a:pt x="71" y="419"/>
                    </a:lnTo>
                    <a:lnTo>
                      <a:pt x="33" y="422"/>
                    </a:lnTo>
                    <a:lnTo>
                      <a:pt x="23" y="426"/>
                    </a:lnTo>
                    <a:lnTo>
                      <a:pt x="19" y="426"/>
                    </a:lnTo>
                    <a:lnTo>
                      <a:pt x="16" y="424"/>
                    </a:lnTo>
                    <a:lnTo>
                      <a:pt x="14" y="424"/>
                    </a:lnTo>
                    <a:lnTo>
                      <a:pt x="11" y="424"/>
                    </a:lnTo>
                    <a:lnTo>
                      <a:pt x="2" y="405"/>
                    </a:lnTo>
                    <a:lnTo>
                      <a:pt x="0" y="393"/>
                    </a:lnTo>
                    <a:lnTo>
                      <a:pt x="4" y="384"/>
                    </a:lnTo>
                    <a:lnTo>
                      <a:pt x="16" y="367"/>
                    </a:lnTo>
                    <a:lnTo>
                      <a:pt x="21" y="358"/>
                    </a:lnTo>
                    <a:lnTo>
                      <a:pt x="35" y="344"/>
                    </a:lnTo>
                    <a:lnTo>
                      <a:pt x="42" y="334"/>
                    </a:lnTo>
                    <a:lnTo>
                      <a:pt x="45" y="329"/>
                    </a:lnTo>
                    <a:lnTo>
                      <a:pt x="45" y="320"/>
                    </a:lnTo>
                    <a:lnTo>
                      <a:pt x="47" y="315"/>
                    </a:lnTo>
                    <a:lnTo>
                      <a:pt x="49" y="310"/>
                    </a:lnTo>
                    <a:lnTo>
                      <a:pt x="54" y="306"/>
                    </a:lnTo>
                    <a:lnTo>
                      <a:pt x="56" y="301"/>
                    </a:lnTo>
                    <a:lnTo>
                      <a:pt x="56" y="294"/>
                    </a:lnTo>
                    <a:lnTo>
                      <a:pt x="56" y="291"/>
                    </a:lnTo>
                    <a:lnTo>
                      <a:pt x="61" y="291"/>
                    </a:lnTo>
                    <a:lnTo>
                      <a:pt x="71" y="287"/>
                    </a:lnTo>
                    <a:lnTo>
                      <a:pt x="71" y="287"/>
                    </a:lnTo>
                    <a:lnTo>
                      <a:pt x="71" y="284"/>
                    </a:lnTo>
                    <a:lnTo>
                      <a:pt x="68" y="284"/>
                    </a:lnTo>
                    <a:lnTo>
                      <a:pt x="68" y="284"/>
                    </a:lnTo>
                    <a:lnTo>
                      <a:pt x="68" y="282"/>
                    </a:lnTo>
                    <a:lnTo>
                      <a:pt x="66" y="280"/>
                    </a:lnTo>
                    <a:lnTo>
                      <a:pt x="66" y="280"/>
                    </a:lnTo>
                    <a:lnTo>
                      <a:pt x="68" y="277"/>
                    </a:lnTo>
                    <a:lnTo>
                      <a:pt x="68" y="277"/>
                    </a:lnTo>
                    <a:lnTo>
                      <a:pt x="71" y="273"/>
                    </a:lnTo>
                    <a:lnTo>
                      <a:pt x="71" y="270"/>
                    </a:lnTo>
                    <a:lnTo>
                      <a:pt x="73" y="268"/>
                    </a:lnTo>
                    <a:lnTo>
                      <a:pt x="73" y="268"/>
                    </a:lnTo>
                    <a:lnTo>
                      <a:pt x="75" y="268"/>
                    </a:lnTo>
                    <a:lnTo>
                      <a:pt x="78" y="268"/>
                    </a:lnTo>
                    <a:lnTo>
                      <a:pt x="80" y="268"/>
                    </a:lnTo>
                    <a:lnTo>
                      <a:pt x="85" y="270"/>
                    </a:lnTo>
                    <a:lnTo>
                      <a:pt x="89" y="270"/>
                    </a:lnTo>
                    <a:lnTo>
                      <a:pt x="89" y="273"/>
                    </a:lnTo>
                    <a:lnTo>
                      <a:pt x="99" y="273"/>
                    </a:lnTo>
                    <a:lnTo>
                      <a:pt x="118" y="273"/>
                    </a:lnTo>
                    <a:lnTo>
                      <a:pt x="125" y="273"/>
                    </a:lnTo>
                    <a:lnTo>
                      <a:pt x="146" y="273"/>
                    </a:lnTo>
                    <a:lnTo>
                      <a:pt x="149" y="273"/>
                    </a:lnTo>
                    <a:lnTo>
                      <a:pt x="149" y="273"/>
                    </a:lnTo>
                    <a:lnTo>
                      <a:pt x="149" y="270"/>
                    </a:lnTo>
                    <a:lnTo>
                      <a:pt x="151" y="270"/>
                    </a:lnTo>
                    <a:lnTo>
                      <a:pt x="149" y="268"/>
                    </a:lnTo>
                    <a:lnTo>
                      <a:pt x="149" y="265"/>
                    </a:lnTo>
                    <a:lnTo>
                      <a:pt x="149" y="265"/>
                    </a:lnTo>
                    <a:lnTo>
                      <a:pt x="146" y="265"/>
                    </a:lnTo>
                    <a:lnTo>
                      <a:pt x="144" y="263"/>
                    </a:lnTo>
                    <a:lnTo>
                      <a:pt x="144" y="263"/>
                    </a:lnTo>
                    <a:lnTo>
                      <a:pt x="141" y="261"/>
                    </a:lnTo>
                    <a:lnTo>
                      <a:pt x="144" y="258"/>
                    </a:lnTo>
                    <a:lnTo>
                      <a:pt x="144" y="256"/>
                    </a:lnTo>
                    <a:lnTo>
                      <a:pt x="146" y="254"/>
                    </a:lnTo>
                    <a:lnTo>
                      <a:pt x="149" y="251"/>
                    </a:lnTo>
                    <a:lnTo>
                      <a:pt x="149" y="251"/>
                    </a:lnTo>
                    <a:lnTo>
                      <a:pt x="153" y="251"/>
                    </a:lnTo>
                    <a:lnTo>
                      <a:pt x="156" y="254"/>
                    </a:lnTo>
                    <a:lnTo>
                      <a:pt x="160" y="254"/>
                    </a:lnTo>
                    <a:lnTo>
                      <a:pt x="160" y="254"/>
                    </a:lnTo>
                    <a:lnTo>
                      <a:pt x="163" y="251"/>
                    </a:lnTo>
                    <a:lnTo>
                      <a:pt x="163" y="251"/>
                    </a:lnTo>
                    <a:lnTo>
                      <a:pt x="165" y="249"/>
                    </a:lnTo>
                    <a:lnTo>
                      <a:pt x="168" y="244"/>
                    </a:lnTo>
                    <a:lnTo>
                      <a:pt x="170" y="239"/>
                    </a:lnTo>
                    <a:lnTo>
                      <a:pt x="170" y="237"/>
                    </a:lnTo>
                    <a:lnTo>
                      <a:pt x="170" y="235"/>
                    </a:lnTo>
                    <a:lnTo>
                      <a:pt x="170" y="232"/>
                    </a:lnTo>
                    <a:lnTo>
                      <a:pt x="170" y="230"/>
                    </a:lnTo>
                    <a:lnTo>
                      <a:pt x="168" y="228"/>
                    </a:lnTo>
                    <a:lnTo>
                      <a:pt x="168" y="228"/>
                    </a:lnTo>
                    <a:lnTo>
                      <a:pt x="165" y="225"/>
                    </a:lnTo>
                    <a:lnTo>
                      <a:pt x="165" y="223"/>
                    </a:lnTo>
                    <a:lnTo>
                      <a:pt x="165" y="218"/>
                    </a:lnTo>
                    <a:lnTo>
                      <a:pt x="165" y="216"/>
                    </a:lnTo>
                    <a:lnTo>
                      <a:pt x="165" y="213"/>
                    </a:lnTo>
                    <a:lnTo>
                      <a:pt x="165" y="211"/>
                    </a:lnTo>
                    <a:lnTo>
                      <a:pt x="165" y="211"/>
                    </a:lnTo>
                    <a:lnTo>
                      <a:pt x="165" y="206"/>
                    </a:lnTo>
                    <a:lnTo>
                      <a:pt x="165" y="197"/>
                    </a:lnTo>
                    <a:lnTo>
                      <a:pt x="165" y="194"/>
                    </a:lnTo>
                    <a:lnTo>
                      <a:pt x="165" y="192"/>
                    </a:lnTo>
                    <a:lnTo>
                      <a:pt x="163" y="190"/>
                    </a:lnTo>
                    <a:lnTo>
                      <a:pt x="163" y="190"/>
                    </a:lnTo>
                    <a:lnTo>
                      <a:pt x="163" y="187"/>
                    </a:lnTo>
                    <a:lnTo>
                      <a:pt x="163" y="187"/>
                    </a:lnTo>
                    <a:lnTo>
                      <a:pt x="165" y="185"/>
                    </a:lnTo>
                    <a:lnTo>
                      <a:pt x="168" y="183"/>
                    </a:lnTo>
                    <a:lnTo>
                      <a:pt x="170" y="180"/>
                    </a:lnTo>
                    <a:lnTo>
                      <a:pt x="172" y="178"/>
                    </a:lnTo>
                    <a:lnTo>
                      <a:pt x="172" y="176"/>
                    </a:lnTo>
                    <a:lnTo>
                      <a:pt x="175" y="173"/>
                    </a:lnTo>
                    <a:lnTo>
                      <a:pt x="179" y="168"/>
                    </a:lnTo>
                    <a:lnTo>
                      <a:pt x="182" y="166"/>
                    </a:lnTo>
                    <a:lnTo>
                      <a:pt x="182" y="166"/>
                    </a:lnTo>
                    <a:lnTo>
                      <a:pt x="182" y="161"/>
                    </a:lnTo>
                    <a:lnTo>
                      <a:pt x="184" y="157"/>
                    </a:lnTo>
                    <a:lnTo>
                      <a:pt x="186" y="150"/>
                    </a:lnTo>
                    <a:lnTo>
                      <a:pt x="186" y="147"/>
                    </a:lnTo>
                    <a:lnTo>
                      <a:pt x="189" y="145"/>
                    </a:lnTo>
                    <a:lnTo>
                      <a:pt x="189" y="145"/>
                    </a:lnTo>
                    <a:lnTo>
                      <a:pt x="194" y="142"/>
                    </a:lnTo>
                    <a:lnTo>
                      <a:pt x="196" y="140"/>
                    </a:lnTo>
                    <a:lnTo>
                      <a:pt x="196" y="140"/>
                    </a:lnTo>
                    <a:lnTo>
                      <a:pt x="196" y="140"/>
                    </a:lnTo>
                    <a:lnTo>
                      <a:pt x="198" y="135"/>
                    </a:lnTo>
                    <a:lnTo>
                      <a:pt x="201" y="133"/>
                    </a:lnTo>
                    <a:lnTo>
                      <a:pt x="201" y="131"/>
                    </a:lnTo>
                    <a:lnTo>
                      <a:pt x="198" y="126"/>
                    </a:lnTo>
                    <a:lnTo>
                      <a:pt x="198" y="124"/>
                    </a:lnTo>
                    <a:lnTo>
                      <a:pt x="198" y="121"/>
                    </a:lnTo>
                    <a:lnTo>
                      <a:pt x="196" y="119"/>
                    </a:lnTo>
                    <a:lnTo>
                      <a:pt x="194" y="119"/>
                    </a:lnTo>
                    <a:lnTo>
                      <a:pt x="194" y="116"/>
                    </a:lnTo>
                    <a:lnTo>
                      <a:pt x="194" y="116"/>
                    </a:lnTo>
                    <a:lnTo>
                      <a:pt x="194" y="114"/>
                    </a:lnTo>
                    <a:lnTo>
                      <a:pt x="194" y="112"/>
                    </a:lnTo>
                    <a:lnTo>
                      <a:pt x="196" y="107"/>
                    </a:lnTo>
                    <a:lnTo>
                      <a:pt x="196" y="102"/>
                    </a:lnTo>
                    <a:lnTo>
                      <a:pt x="198" y="95"/>
                    </a:lnTo>
                    <a:lnTo>
                      <a:pt x="198" y="95"/>
                    </a:lnTo>
                    <a:lnTo>
                      <a:pt x="203" y="88"/>
                    </a:lnTo>
                    <a:lnTo>
                      <a:pt x="208" y="86"/>
                    </a:lnTo>
                    <a:lnTo>
                      <a:pt x="210" y="90"/>
                    </a:lnTo>
                    <a:lnTo>
                      <a:pt x="212" y="93"/>
                    </a:lnTo>
                    <a:lnTo>
                      <a:pt x="215" y="93"/>
                    </a:lnTo>
                    <a:lnTo>
                      <a:pt x="220" y="95"/>
                    </a:lnTo>
                    <a:lnTo>
                      <a:pt x="224" y="97"/>
                    </a:lnTo>
                    <a:lnTo>
                      <a:pt x="227" y="100"/>
                    </a:lnTo>
                    <a:lnTo>
                      <a:pt x="227" y="100"/>
                    </a:lnTo>
                    <a:lnTo>
                      <a:pt x="234" y="102"/>
                    </a:lnTo>
                    <a:lnTo>
                      <a:pt x="236" y="102"/>
                    </a:lnTo>
                    <a:lnTo>
                      <a:pt x="238" y="105"/>
                    </a:lnTo>
                    <a:lnTo>
                      <a:pt x="238" y="105"/>
                    </a:lnTo>
                    <a:lnTo>
                      <a:pt x="238" y="105"/>
                    </a:lnTo>
                    <a:lnTo>
                      <a:pt x="241" y="107"/>
                    </a:lnTo>
                    <a:lnTo>
                      <a:pt x="243" y="105"/>
                    </a:lnTo>
                    <a:lnTo>
                      <a:pt x="246" y="102"/>
                    </a:lnTo>
                    <a:lnTo>
                      <a:pt x="248" y="102"/>
                    </a:lnTo>
                    <a:lnTo>
                      <a:pt x="248" y="100"/>
                    </a:lnTo>
                    <a:lnTo>
                      <a:pt x="248" y="97"/>
                    </a:lnTo>
                    <a:lnTo>
                      <a:pt x="248" y="97"/>
                    </a:lnTo>
                    <a:lnTo>
                      <a:pt x="250" y="95"/>
                    </a:lnTo>
                    <a:lnTo>
                      <a:pt x="250" y="95"/>
                    </a:lnTo>
                    <a:lnTo>
                      <a:pt x="250" y="93"/>
                    </a:lnTo>
                    <a:lnTo>
                      <a:pt x="255" y="90"/>
                    </a:lnTo>
                    <a:lnTo>
                      <a:pt x="255" y="90"/>
                    </a:lnTo>
                    <a:lnTo>
                      <a:pt x="257" y="88"/>
                    </a:lnTo>
                    <a:lnTo>
                      <a:pt x="260" y="90"/>
                    </a:lnTo>
                    <a:lnTo>
                      <a:pt x="262" y="90"/>
                    </a:lnTo>
                    <a:lnTo>
                      <a:pt x="265" y="90"/>
                    </a:lnTo>
                    <a:lnTo>
                      <a:pt x="267" y="88"/>
                    </a:lnTo>
                    <a:lnTo>
                      <a:pt x="276" y="86"/>
                    </a:lnTo>
                    <a:lnTo>
                      <a:pt x="302" y="83"/>
                    </a:lnTo>
                    <a:lnTo>
                      <a:pt x="307" y="81"/>
                    </a:lnTo>
                    <a:lnTo>
                      <a:pt x="309" y="76"/>
                    </a:lnTo>
                    <a:lnTo>
                      <a:pt x="312" y="74"/>
                    </a:lnTo>
                    <a:lnTo>
                      <a:pt x="312" y="71"/>
                    </a:lnTo>
                    <a:lnTo>
                      <a:pt x="312" y="71"/>
                    </a:lnTo>
                    <a:lnTo>
                      <a:pt x="312" y="69"/>
                    </a:lnTo>
                    <a:lnTo>
                      <a:pt x="312" y="67"/>
                    </a:lnTo>
                    <a:lnTo>
                      <a:pt x="312" y="67"/>
                    </a:lnTo>
                    <a:lnTo>
                      <a:pt x="309" y="64"/>
                    </a:lnTo>
                    <a:lnTo>
                      <a:pt x="309" y="64"/>
                    </a:lnTo>
                    <a:lnTo>
                      <a:pt x="312" y="62"/>
                    </a:lnTo>
                    <a:lnTo>
                      <a:pt x="312" y="60"/>
                    </a:lnTo>
                    <a:lnTo>
                      <a:pt x="312" y="57"/>
                    </a:lnTo>
                    <a:lnTo>
                      <a:pt x="312" y="55"/>
                    </a:lnTo>
                    <a:lnTo>
                      <a:pt x="314" y="53"/>
                    </a:lnTo>
                    <a:lnTo>
                      <a:pt x="314" y="53"/>
                    </a:lnTo>
                    <a:lnTo>
                      <a:pt x="317" y="53"/>
                    </a:lnTo>
                    <a:lnTo>
                      <a:pt x="319" y="50"/>
                    </a:lnTo>
                    <a:lnTo>
                      <a:pt x="345" y="50"/>
                    </a:lnTo>
                    <a:lnTo>
                      <a:pt x="347" y="53"/>
                    </a:lnTo>
                    <a:lnTo>
                      <a:pt x="347" y="53"/>
                    </a:lnTo>
                    <a:lnTo>
                      <a:pt x="350" y="53"/>
                    </a:lnTo>
                    <a:lnTo>
                      <a:pt x="350" y="55"/>
                    </a:lnTo>
                    <a:lnTo>
                      <a:pt x="352" y="57"/>
                    </a:lnTo>
                    <a:lnTo>
                      <a:pt x="352" y="60"/>
                    </a:lnTo>
                    <a:lnTo>
                      <a:pt x="357" y="62"/>
                    </a:lnTo>
                    <a:lnTo>
                      <a:pt x="359" y="67"/>
                    </a:lnTo>
                    <a:lnTo>
                      <a:pt x="359" y="69"/>
                    </a:lnTo>
                    <a:lnTo>
                      <a:pt x="362" y="71"/>
                    </a:lnTo>
                    <a:lnTo>
                      <a:pt x="364" y="74"/>
                    </a:lnTo>
                    <a:lnTo>
                      <a:pt x="364" y="74"/>
                    </a:lnTo>
                    <a:lnTo>
                      <a:pt x="364" y="79"/>
                    </a:lnTo>
                    <a:lnTo>
                      <a:pt x="364" y="81"/>
                    </a:lnTo>
                    <a:lnTo>
                      <a:pt x="364" y="83"/>
                    </a:lnTo>
                    <a:lnTo>
                      <a:pt x="364" y="83"/>
                    </a:lnTo>
                    <a:lnTo>
                      <a:pt x="366" y="83"/>
                    </a:lnTo>
                    <a:lnTo>
                      <a:pt x="366" y="83"/>
                    </a:lnTo>
                    <a:lnTo>
                      <a:pt x="366" y="83"/>
                    </a:lnTo>
                    <a:lnTo>
                      <a:pt x="369" y="79"/>
                    </a:lnTo>
                    <a:lnTo>
                      <a:pt x="371" y="76"/>
                    </a:lnTo>
                    <a:lnTo>
                      <a:pt x="371" y="74"/>
                    </a:lnTo>
                    <a:lnTo>
                      <a:pt x="376" y="71"/>
                    </a:lnTo>
                    <a:lnTo>
                      <a:pt x="376" y="69"/>
                    </a:lnTo>
                    <a:lnTo>
                      <a:pt x="378" y="69"/>
                    </a:lnTo>
                    <a:lnTo>
                      <a:pt x="378" y="67"/>
                    </a:lnTo>
                    <a:lnTo>
                      <a:pt x="378" y="64"/>
                    </a:lnTo>
                    <a:lnTo>
                      <a:pt x="378" y="60"/>
                    </a:lnTo>
                    <a:lnTo>
                      <a:pt x="380" y="57"/>
                    </a:lnTo>
                    <a:lnTo>
                      <a:pt x="380" y="57"/>
                    </a:lnTo>
                    <a:lnTo>
                      <a:pt x="385" y="55"/>
                    </a:lnTo>
                    <a:lnTo>
                      <a:pt x="392" y="55"/>
                    </a:lnTo>
                    <a:lnTo>
                      <a:pt x="399" y="55"/>
                    </a:lnTo>
                    <a:lnTo>
                      <a:pt x="399" y="55"/>
                    </a:lnTo>
                    <a:lnTo>
                      <a:pt x="402" y="53"/>
                    </a:lnTo>
                    <a:lnTo>
                      <a:pt x="404" y="50"/>
                    </a:lnTo>
                    <a:lnTo>
                      <a:pt x="404" y="48"/>
                    </a:lnTo>
                    <a:lnTo>
                      <a:pt x="404" y="48"/>
                    </a:lnTo>
                    <a:lnTo>
                      <a:pt x="404" y="45"/>
                    </a:lnTo>
                    <a:lnTo>
                      <a:pt x="402" y="41"/>
                    </a:lnTo>
                    <a:lnTo>
                      <a:pt x="402" y="36"/>
                    </a:lnTo>
                    <a:lnTo>
                      <a:pt x="402" y="34"/>
                    </a:lnTo>
                    <a:lnTo>
                      <a:pt x="402" y="34"/>
                    </a:lnTo>
                    <a:lnTo>
                      <a:pt x="402" y="31"/>
                    </a:lnTo>
                    <a:lnTo>
                      <a:pt x="399" y="31"/>
                    </a:lnTo>
                    <a:lnTo>
                      <a:pt x="397" y="29"/>
                    </a:lnTo>
                    <a:lnTo>
                      <a:pt x="392" y="27"/>
                    </a:lnTo>
                    <a:lnTo>
                      <a:pt x="392" y="24"/>
                    </a:lnTo>
                    <a:lnTo>
                      <a:pt x="390" y="24"/>
                    </a:lnTo>
                    <a:lnTo>
                      <a:pt x="390" y="22"/>
                    </a:lnTo>
                    <a:lnTo>
                      <a:pt x="392" y="22"/>
                    </a:lnTo>
                    <a:lnTo>
                      <a:pt x="397" y="17"/>
                    </a:lnTo>
                    <a:lnTo>
                      <a:pt x="399" y="12"/>
                    </a:lnTo>
                    <a:lnTo>
                      <a:pt x="399" y="12"/>
                    </a:lnTo>
                    <a:lnTo>
                      <a:pt x="399" y="10"/>
                    </a:lnTo>
                    <a:lnTo>
                      <a:pt x="399" y="5"/>
                    </a:lnTo>
                    <a:lnTo>
                      <a:pt x="402" y="3"/>
                    </a:lnTo>
                    <a:lnTo>
                      <a:pt x="402" y="3"/>
                    </a:lnTo>
                    <a:lnTo>
                      <a:pt x="404" y="3"/>
                    </a:lnTo>
                    <a:lnTo>
                      <a:pt x="409" y="0"/>
                    </a:lnTo>
                    <a:lnTo>
                      <a:pt x="411" y="0"/>
                    </a:lnTo>
                    <a:lnTo>
                      <a:pt x="414" y="0"/>
                    </a:lnTo>
                    <a:lnTo>
                      <a:pt x="416" y="5"/>
                    </a:lnTo>
                    <a:lnTo>
                      <a:pt x="418" y="5"/>
                    </a:lnTo>
                    <a:lnTo>
                      <a:pt x="421" y="8"/>
                    </a:lnTo>
                    <a:lnTo>
                      <a:pt x="428" y="10"/>
                    </a:lnTo>
                    <a:lnTo>
                      <a:pt x="430" y="12"/>
                    </a:lnTo>
                    <a:lnTo>
                      <a:pt x="437" y="17"/>
                    </a:lnTo>
                    <a:lnTo>
                      <a:pt x="440" y="19"/>
                    </a:lnTo>
                    <a:lnTo>
                      <a:pt x="456" y="24"/>
                    </a:lnTo>
                    <a:lnTo>
                      <a:pt x="459" y="24"/>
                    </a:lnTo>
                    <a:lnTo>
                      <a:pt x="461" y="27"/>
                    </a:lnTo>
                    <a:lnTo>
                      <a:pt x="461" y="31"/>
                    </a:lnTo>
                    <a:lnTo>
                      <a:pt x="463" y="31"/>
                    </a:lnTo>
                    <a:lnTo>
                      <a:pt x="463" y="34"/>
                    </a:lnTo>
                    <a:lnTo>
                      <a:pt x="463" y="34"/>
                    </a:lnTo>
                    <a:lnTo>
                      <a:pt x="466" y="36"/>
                    </a:lnTo>
                    <a:lnTo>
                      <a:pt x="468" y="36"/>
                    </a:lnTo>
                    <a:lnTo>
                      <a:pt x="470" y="36"/>
                    </a:lnTo>
                    <a:lnTo>
                      <a:pt x="475" y="38"/>
                    </a:lnTo>
                    <a:lnTo>
                      <a:pt x="477" y="36"/>
                    </a:lnTo>
                    <a:lnTo>
                      <a:pt x="482" y="36"/>
                    </a:lnTo>
                    <a:lnTo>
                      <a:pt x="485" y="34"/>
                    </a:lnTo>
                    <a:lnTo>
                      <a:pt x="487" y="31"/>
                    </a:lnTo>
                    <a:lnTo>
                      <a:pt x="489" y="29"/>
                    </a:lnTo>
                    <a:lnTo>
                      <a:pt x="489" y="22"/>
                    </a:lnTo>
                    <a:lnTo>
                      <a:pt x="494" y="19"/>
                    </a:lnTo>
                    <a:lnTo>
                      <a:pt x="496" y="17"/>
                    </a:lnTo>
                    <a:lnTo>
                      <a:pt x="499" y="17"/>
                    </a:lnTo>
                    <a:lnTo>
                      <a:pt x="501" y="19"/>
                    </a:lnTo>
                    <a:lnTo>
                      <a:pt x="503" y="19"/>
                    </a:lnTo>
                    <a:lnTo>
                      <a:pt x="506" y="24"/>
                    </a:lnTo>
                    <a:lnTo>
                      <a:pt x="508" y="24"/>
                    </a:lnTo>
                    <a:lnTo>
                      <a:pt x="508" y="24"/>
                    </a:lnTo>
                    <a:lnTo>
                      <a:pt x="511" y="22"/>
                    </a:lnTo>
                    <a:lnTo>
                      <a:pt x="515" y="19"/>
                    </a:lnTo>
                    <a:lnTo>
                      <a:pt x="518" y="19"/>
                    </a:lnTo>
                    <a:lnTo>
                      <a:pt x="520" y="22"/>
                    </a:lnTo>
                    <a:lnTo>
                      <a:pt x="534" y="29"/>
                    </a:lnTo>
                    <a:lnTo>
                      <a:pt x="534" y="29"/>
                    </a:lnTo>
                    <a:lnTo>
                      <a:pt x="537" y="29"/>
                    </a:lnTo>
                    <a:lnTo>
                      <a:pt x="539" y="29"/>
                    </a:lnTo>
                    <a:lnTo>
                      <a:pt x="544" y="29"/>
                    </a:lnTo>
                    <a:lnTo>
                      <a:pt x="546" y="29"/>
                    </a:lnTo>
                    <a:lnTo>
                      <a:pt x="548" y="27"/>
                    </a:lnTo>
                    <a:lnTo>
                      <a:pt x="551" y="24"/>
                    </a:lnTo>
                    <a:lnTo>
                      <a:pt x="551" y="22"/>
                    </a:lnTo>
                    <a:lnTo>
                      <a:pt x="553" y="22"/>
                    </a:lnTo>
                    <a:lnTo>
                      <a:pt x="556" y="22"/>
                    </a:lnTo>
                    <a:lnTo>
                      <a:pt x="558" y="27"/>
                    </a:lnTo>
                    <a:lnTo>
                      <a:pt x="560" y="29"/>
                    </a:lnTo>
                    <a:lnTo>
                      <a:pt x="563" y="31"/>
                    </a:lnTo>
                    <a:lnTo>
                      <a:pt x="577" y="34"/>
                    </a:lnTo>
                    <a:lnTo>
                      <a:pt x="579" y="36"/>
                    </a:lnTo>
                    <a:lnTo>
                      <a:pt x="582" y="48"/>
                    </a:lnTo>
                    <a:lnTo>
                      <a:pt x="582" y="55"/>
                    </a:lnTo>
                    <a:lnTo>
                      <a:pt x="582" y="57"/>
                    </a:lnTo>
                    <a:lnTo>
                      <a:pt x="582" y="60"/>
                    </a:lnTo>
                    <a:lnTo>
                      <a:pt x="579" y="67"/>
                    </a:lnTo>
                    <a:lnTo>
                      <a:pt x="577" y="69"/>
                    </a:lnTo>
                    <a:lnTo>
                      <a:pt x="574" y="69"/>
                    </a:lnTo>
                    <a:lnTo>
                      <a:pt x="574" y="71"/>
                    </a:lnTo>
                    <a:lnTo>
                      <a:pt x="572" y="71"/>
                    </a:lnTo>
                    <a:lnTo>
                      <a:pt x="572" y="74"/>
                    </a:lnTo>
                    <a:lnTo>
                      <a:pt x="572" y="74"/>
                    </a:lnTo>
                    <a:lnTo>
                      <a:pt x="570" y="88"/>
                    </a:lnTo>
                    <a:lnTo>
                      <a:pt x="570" y="90"/>
                    </a:lnTo>
                    <a:lnTo>
                      <a:pt x="570" y="93"/>
                    </a:lnTo>
                    <a:lnTo>
                      <a:pt x="570" y="95"/>
                    </a:lnTo>
                    <a:lnTo>
                      <a:pt x="570" y="97"/>
                    </a:lnTo>
                    <a:lnTo>
                      <a:pt x="572" y="100"/>
                    </a:lnTo>
                    <a:lnTo>
                      <a:pt x="574" y="100"/>
                    </a:lnTo>
                    <a:lnTo>
                      <a:pt x="582" y="97"/>
                    </a:lnTo>
                    <a:lnTo>
                      <a:pt x="586" y="95"/>
                    </a:lnTo>
                    <a:lnTo>
                      <a:pt x="586" y="95"/>
                    </a:lnTo>
                    <a:lnTo>
                      <a:pt x="589" y="93"/>
                    </a:lnTo>
                    <a:lnTo>
                      <a:pt x="589" y="93"/>
                    </a:lnTo>
                    <a:lnTo>
                      <a:pt x="591" y="90"/>
                    </a:lnTo>
                    <a:lnTo>
                      <a:pt x="593" y="88"/>
                    </a:lnTo>
                    <a:lnTo>
                      <a:pt x="600" y="88"/>
                    </a:lnTo>
                    <a:lnTo>
                      <a:pt x="605" y="88"/>
                    </a:lnTo>
                    <a:lnTo>
                      <a:pt x="610" y="88"/>
                    </a:lnTo>
                    <a:lnTo>
                      <a:pt x="617" y="86"/>
                    </a:lnTo>
                    <a:lnTo>
                      <a:pt x="619" y="88"/>
                    </a:lnTo>
                    <a:lnTo>
                      <a:pt x="636" y="93"/>
                    </a:lnTo>
                    <a:lnTo>
                      <a:pt x="636" y="95"/>
                    </a:lnTo>
                    <a:lnTo>
                      <a:pt x="638" y="97"/>
                    </a:lnTo>
                    <a:lnTo>
                      <a:pt x="641" y="102"/>
                    </a:lnTo>
                    <a:lnTo>
                      <a:pt x="643" y="109"/>
                    </a:lnTo>
                    <a:lnTo>
                      <a:pt x="650" y="114"/>
                    </a:lnTo>
                    <a:lnTo>
                      <a:pt x="660" y="124"/>
                    </a:lnTo>
                    <a:lnTo>
                      <a:pt x="671" y="133"/>
                    </a:lnTo>
                    <a:lnTo>
                      <a:pt x="697" y="147"/>
                    </a:lnTo>
                    <a:lnTo>
                      <a:pt x="702" y="150"/>
                    </a:lnTo>
                    <a:lnTo>
                      <a:pt x="705" y="152"/>
                    </a:lnTo>
                    <a:lnTo>
                      <a:pt x="705" y="152"/>
                    </a:lnTo>
                    <a:lnTo>
                      <a:pt x="705" y="154"/>
                    </a:lnTo>
                    <a:lnTo>
                      <a:pt x="705" y="157"/>
                    </a:lnTo>
                    <a:lnTo>
                      <a:pt x="705" y="159"/>
                    </a:lnTo>
                    <a:lnTo>
                      <a:pt x="705" y="159"/>
                    </a:lnTo>
                    <a:lnTo>
                      <a:pt x="705" y="161"/>
                    </a:lnTo>
                    <a:lnTo>
                      <a:pt x="707" y="168"/>
                    </a:lnTo>
                    <a:lnTo>
                      <a:pt x="709" y="171"/>
                    </a:lnTo>
                    <a:lnTo>
                      <a:pt x="709" y="173"/>
                    </a:lnTo>
                    <a:lnTo>
                      <a:pt x="709" y="176"/>
                    </a:lnTo>
                    <a:lnTo>
                      <a:pt x="709" y="178"/>
                    </a:lnTo>
                    <a:lnTo>
                      <a:pt x="709" y="180"/>
                    </a:lnTo>
                    <a:lnTo>
                      <a:pt x="712" y="180"/>
                    </a:lnTo>
                    <a:lnTo>
                      <a:pt x="712" y="178"/>
                    </a:lnTo>
                    <a:lnTo>
                      <a:pt x="712" y="178"/>
                    </a:lnTo>
                    <a:lnTo>
                      <a:pt x="714" y="171"/>
                    </a:lnTo>
                    <a:lnTo>
                      <a:pt x="716" y="171"/>
                    </a:lnTo>
                    <a:lnTo>
                      <a:pt x="716" y="171"/>
                    </a:lnTo>
                    <a:lnTo>
                      <a:pt x="721" y="173"/>
                    </a:lnTo>
                    <a:lnTo>
                      <a:pt x="723" y="173"/>
                    </a:lnTo>
                    <a:lnTo>
                      <a:pt x="723" y="176"/>
                    </a:lnTo>
                    <a:lnTo>
                      <a:pt x="723" y="178"/>
                    </a:lnTo>
                    <a:lnTo>
                      <a:pt x="721" y="183"/>
                    </a:lnTo>
                    <a:lnTo>
                      <a:pt x="721" y="183"/>
                    </a:lnTo>
                    <a:lnTo>
                      <a:pt x="721" y="185"/>
                    </a:lnTo>
                    <a:lnTo>
                      <a:pt x="721" y="187"/>
                    </a:lnTo>
                    <a:lnTo>
                      <a:pt x="723" y="187"/>
                    </a:lnTo>
                    <a:lnTo>
                      <a:pt x="726" y="187"/>
                    </a:lnTo>
                    <a:lnTo>
                      <a:pt x="728" y="187"/>
                    </a:lnTo>
                    <a:lnTo>
                      <a:pt x="733" y="185"/>
                    </a:lnTo>
                    <a:lnTo>
                      <a:pt x="735" y="185"/>
                    </a:lnTo>
                    <a:lnTo>
                      <a:pt x="738" y="185"/>
                    </a:lnTo>
                    <a:lnTo>
                      <a:pt x="742" y="187"/>
                    </a:lnTo>
                    <a:lnTo>
                      <a:pt x="745" y="187"/>
                    </a:lnTo>
                    <a:lnTo>
                      <a:pt x="747" y="190"/>
                    </a:lnTo>
                    <a:lnTo>
                      <a:pt x="747" y="190"/>
                    </a:lnTo>
                    <a:lnTo>
                      <a:pt x="747" y="192"/>
                    </a:lnTo>
                    <a:lnTo>
                      <a:pt x="747" y="194"/>
                    </a:lnTo>
                    <a:lnTo>
                      <a:pt x="747" y="197"/>
                    </a:lnTo>
                    <a:lnTo>
                      <a:pt x="750" y="199"/>
                    </a:lnTo>
                    <a:lnTo>
                      <a:pt x="750" y="202"/>
                    </a:lnTo>
                    <a:lnTo>
                      <a:pt x="752" y="204"/>
                    </a:lnTo>
                    <a:lnTo>
                      <a:pt x="754" y="204"/>
                    </a:lnTo>
                    <a:lnTo>
                      <a:pt x="757" y="204"/>
                    </a:lnTo>
                    <a:lnTo>
                      <a:pt x="759" y="204"/>
                    </a:lnTo>
                    <a:lnTo>
                      <a:pt x="761" y="204"/>
                    </a:lnTo>
                    <a:lnTo>
                      <a:pt x="764" y="204"/>
                    </a:lnTo>
                    <a:lnTo>
                      <a:pt x="768" y="206"/>
                    </a:lnTo>
                    <a:lnTo>
                      <a:pt x="771" y="209"/>
                    </a:lnTo>
                    <a:lnTo>
                      <a:pt x="773" y="211"/>
                    </a:lnTo>
                    <a:lnTo>
                      <a:pt x="773" y="213"/>
                    </a:lnTo>
                    <a:lnTo>
                      <a:pt x="773" y="213"/>
                    </a:lnTo>
                    <a:lnTo>
                      <a:pt x="773" y="216"/>
                    </a:lnTo>
                    <a:lnTo>
                      <a:pt x="771" y="221"/>
                    </a:lnTo>
                    <a:lnTo>
                      <a:pt x="768" y="223"/>
                    </a:lnTo>
                    <a:lnTo>
                      <a:pt x="768" y="225"/>
                    </a:lnTo>
                    <a:lnTo>
                      <a:pt x="768" y="228"/>
                    </a:lnTo>
                    <a:close/>
                  </a:path>
                </a:pathLst>
              </a:custGeom>
              <a:solidFill>
                <a:schemeClr val="tx1">
                  <a:alpha val="15000"/>
                </a:schemeClr>
              </a:solidFill>
              <a:ln w="3175" cap="rnd">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100" name="Freeform 17">
                <a:extLst>
                  <a:ext uri="{FF2B5EF4-FFF2-40B4-BE49-F238E27FC236}">
                    <a16:creationId xmlns:a16="http://schemas.microsoft.com/office/drawing/2014/main" id="{EEC59831-13BF-4D96-BF73-F7E677F8228B}"/>
                  </a:ext>
                </a:extLst>
              </p:cNvPr>
              <p:cNvSpPr>
                <a:spLocks noEditPoints="1"/>
              </p:cNvSpPr>
              <p:nvPr/>
            </p:nvSpPr>
            <p:spPr bwMode="auto">
              <a:xfrm>
                <a:off x="1475894" y="2895033"/>
                <a:ext cx="578250" cy="1090504"/>
              </a:xfrm>
              <a:custGeom>
                <a:avLst/>
                <a:gdLst>
                  <a:gd name="T0" fmla="*/ 381 w 552"/>
                  <a:gd name="T1" fmla="*/ 2 h 1041"/>
                  <a:gd name="T2" fmla="*/ 407 w 552"/>
                  <a:gd name="T3" fmla="*/ 11 h 1041"/>
                  <a:gd name="T4" fmla="*/ 398 w 552"/>
                  <a:gd name="T5" fmla="*/ 21 h 1041"/>
                  <a:gd name="T6" fmla="*/ 114 w 552"/>
                  <a:gd name="T7" fmla="*/ 955 h 1041"/>
                  <a:gd name="T8" fmla="*/ 31 w 552"/>
                  <a:gd name="T9" fmla="*/ 120 h 1041"/>
                  <a:gd name="T10" fmla="*/ 48 w 552"/>
                  <a:gd name="T11" fmla="*/ 101 h 1041"/>
                  <a:gd name="T12" fmla="*/ 17 w 552"/>
                  <a:gd name="T13" fmla="*/ 146 h 1041"/>
                  <a:gd name="T14" fmla="*/ 173 w 552"/>
                  <a:gd name="T15" fmla="*/ 972 h 1041"/>
                  <a:gd name="T16" fmla="*/ 135 w 552"/>
                  <a:gd name="T17" fmla="*/ 958 h 1041"/>
                  <a:gd name="T18" fmla="*/ 178 w 552"/>
                  <a:gd name="T19" fmla="*/ 960 h 1041"/>
                  <a:gd name="T20" fmla="*/ 523 w 552"/>
                  <a:gd name="T21" fmla="*/ 265 h 1041"/>
                  <a:gd name="T22" fmla="*/ 495 w 552"/>
                  <a:gd name="T23" fmla="*/ 179 h 1041"/>
                  <a:gd name="T24" fmla="*/ 481 w 552"/>
                  <a:gd name="T25" fmla="*/ 153 h 1041"/>
                  <a:gd name="T26" fmla="*/ 450 w 552"/>
                  <a:gd name="T27" fmla="*/ 144 h 1041"/>
                  <a:gd name="T28" fmla="*/ 448 w 552"/>
                  <a:gd name="T29" fmla="*/ 125 h 1041"/>
                  <a:gd name="T30" fmla="*/ 448 w 552"/>
                  <a:gd name="T31" fmla="*/ 99 h 1041"/>
                  <a:gd name="T32" fmla="*/ 433 w 552"/>
                  <a:gd name="T33" fmla="*/ 99 h 1041"/>
                  <a:gd name="T34" fmla="*/ 438 w 552"/>
                  <a:gd name="T35" fmla="*/ 54 h 1041"/>
                  <a:gd name="T36" fmla="*/ 422 w 552"/>
                  <a:gd name="T37" fmla="*/ 47 h 1041"/>
                  <a:gd name="T38" fmla="*/ 400 w 552"/>
                  <a:gd name="T39" fmla="*/ 61 h 1041"/>
                  <a:gd name="T40" fmla="*/ 388 w 552"/>
                  <a:gd name="T41" fmla="*/ 33 h 1041"/>
                  <a:gd name="T42" fmla="*/ 348 w 552"/>
                  <a:gd name="T43" fmla="*/ 33 h 1041"/>
                  <a:gd name="T44" fmla="*/ 336 w 552"/>
                  <a:gd name="T45" fmla="*/ 9 h 1041"/>
                  <a:gd name="T46" fmla="*/ 301 w 552"/>
                  <a:gd name="T47" fmla="*/ 52 h 1041"/>
                  <a:gd name="T48" fmla="*/ 237 w 552"/>
                  <a:gd name="T49" fmla="*/ 113 h 1041"/>
                  <a:gd name="T50" fmla="*/ 175 w 552"/>
                  <a:gd name="T51" fmla="*/ 168 h 1041"/>
                  <a:gd name="T52" fmla="*/ 24 w 552"/>
                  <a:gd name="T53" fmla="*/ 184 h 1041"/>
                  <a:gd name="T54" fmla="*/ 12 w 552"/>
                  <a:gd name="T55" fmla="*/ 187 h 1041"/>
                  <a:gd name="T56" fmla="*/ 22 w 552"/>
                  <a:gd name="T57" fmla="*/ 284 h 1041"/>
                  <a:gd name="T58" fmla="*/ 17 w 552"/>
                  <a:gd name="T59" fmla="*/ 328 h 1041"/>
                  <a:gd name="T60" fmla="*/ 71 w 552"/>
                  <a:gd name="T61" fmla="*/ 354 h 1041"/>
                  <a:gd name="T62" fmla="*/ 128 w 552"/>
                  <a:gd name="T63" fmla="*/ 442 h 1041"/>
                  <a:gd name="T64" fmla="*/ 123 w 552"/>
                  <a:gd name="T65" fmla="*/ 546 h 1041"/>
                  <a:gd name="T66" fmla="*/ 116 w 552"/>
                  <a:gd name="T67" fmla="*/ 598 h 1041"/>
                  <a:gd name="T68" fmla="*/ 133 w 552"/>
                  <a:gd name="T69" fmla="*/ 617 h 1041"/>
                  <a:gd name="T70" fmla="*/ 171 w 552"/>
                  <a:gd name="T71" fmla="*/ 622 h 1041"/>
                  <a:gd name="T72" fmla="*/ 168 w 552"/>
                  <a:gd name="T73" fmla="*/ 662 h 1041"/>
                  <a:gd name="T74" fmla="*/ 138 w 552"/>
                  <a:gd name="T75" fmla="*/ 672 h 1041"/>
                  <a:gd name="T76" fmla="*/ 142 w 552"/>
                  <a:gd name="T77" fmla="*/ 776 h 1041"/>
                  <a:gd name="T78" fmla="*/ 147 w 552"/>
                  <a:gd name="T79" fmla="*/ 849 h 1041"/>
                  <a:gd name="T80" fmla="*/ 147 w 552"/>
                  <a:gd name="T81" fmla="*/ 915 h 1041"/>
                  <a:gd name="T82" fmla="*/ 171 w 552"/>
                  <a:gd name="T83" fmla="*/ 939 h 1041"/>
                  <a:gd name="T84" fmla="*/ 204 w 552"/>
                  <a:gd name="T85" fmla="*/ 963 h 1041"/>
                  <a:gd name="T86" fmla="*/ 239 w 552"/>
                  <a:gd name="T87" fmla="*/ 1041 h 1041"/>
                  <a:gd name="T88" fmla="*/ 303 w 552"/>
                  <a:gd name="T89" fmla="*/ 1026 h 1041"/>
                  <a:gd name="T90" fmla="*/ 358 w 552"/>
                  <a:gd name="T91" fmla="*/ 972 h 1041"/>
                  <a:gd name="T92" fmla="*/ 367 w 552"/>
                  <a:gd name="T93" fmla="*/ 880 h 1041"/>
                  <a:gd name="T94" fmla="*/ 343 w 552"/>
                  <a:gd name="T95" fmla="*/ 861 h 1041"/>
                  <a:gd name="T96" fmla="*/ 403 w 552"/>
                  <a:gd name="T97" fmla="*/ 877 h 1041"/>
                  <a:gd name="T98" fmla="*/ 464 w 552"/>
                  <a:gd name="T99" fmla="*/ 882 h 1041"/>
                  <a:gd name="T100" fmla="*/ 511 w 552"/>
                  <a:gd name="T101" fmla="*/ 903 h 1041"/>
                  <a:gd name="T102" fmla="*/ 528 w 552"/>
                  <a:gd name="T103" fmla="*/ 866 h 1041"/>
                  <a:gd name="T104" fmla="*/ 535 w 552"/>
                  <a:gd name="T105" fmla="*/ 780 h 1041"/>
                  <a:gd name="T106" fmla="*/ 540 w 552"/>
                  <a:gd name="T107" fmla="*/ 645 h 1041"/>
                  <a:gd name="T108" fmla="*/ 535 w 552"/>
                  <a:gd name="T109" fmla="*/ 579 h 1041"/>
                  <a:gd name="T110" fmla="*/ 540 w 552"/>
                  <a:gd name="T111" fmla="*/ 546 h 1041"/>
                  <a:gd name="T112" fmla="*/ 504 w 552"/>
                  <a:gd name="T113" fmla="*/ 442 h 1041"/>
                  <a:gd name="T114" fmla="*/ 537 w 552"/>
                  <a:gd name="T115" fmla="*/ 354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2" h="1041">
                    <a:moveTo>
                      <a:pt x="393" y="16"/>
                    </a:moveTo>
                    <a:lnTo>
                      <a:pt x="393" y="16"/>
                    </a:lnTo>
                    <a:lnTo>
                      <a:pt x="393" y="16"/>
                    </a:lnTo>
                    <a:lnTo>
                      <a:pt x="381" y="21"/>
                    </a:lnTo>
                    <a:lnTo>
                      <a:pt x="377" y="21"/>
                    </a:lnTo>
                    <a:lnTo>
                      <a:pt x="374" y="19"/>
                    </a:lnTo>
                    <a:lnTo>
                      <a:pt x="374" y="14"/>
                    </a:lnTo>
                    <a:lnTo>
                      <a:pt x="374" y="11"/>
                    </a:lnTo>
                    <a:lnTo>
                      <a:pt x="377" y="11"/>
                    </a:lnTo>
                    <a:lnTo>
                      <a:pt x="379" y="9"/>
                    </a:lnTo>
                    <a:lnTo>
                      <a:pt x="381" y="7"/>
                    </a:lnTo>
                    <a:lnTo>
                      <a:pt x="381" y="2"/>
                    </a:lnTo>
                    <a:lnTo>
                      <a:pt x="381" y="2"/>
                    </a:lnTo>
                    <a:lnTo>
                      <a:pt x="384" y="0"/>
                    </a:lnTo>
                    <a:lnTo>
                      <a:pt x="386" y="0"/>
                    </a:lnTo>
                    <a:lnTo>
                      <a:pt x="388" y="0"/>
                    </a:lnTo>
                    <a:lnTo>
                      <a:pt x="391" y="2"/>
                    </a:lnTo>
                    <a:lnTo>
                      <a:pt x="391" y="4"/>
                    </a:lnTo>
                    <a:lnTo>
                      <a:pt x="391" y="9"/>
                    </a:lnTo>
                    <a:lnTo>
                      <a:pt x="391" y="11"/>
                    </a:lnTo>
                    <a:lnTo>
                      <a:pt x="393" y="14"/>
                    </a:lnTo>
                    <a:lnTo>
                      <a:pt x="393" y="16"/>
                    </a:lnTo>
                    <a:close/>
                    <a:moveTo>
                      <a:pt x="407" y="11"/>
                    </a:moveTo>
                    <a:lnTo>
                      <a:pt x="407" y="11"/>
                    </a:lnTo>
                    <a:lnTo>
                      <a:pt x="407" y="11"/>
                    </a:lnTo>
                    <a:lnTo>
                      <a:pt x="407" y="16"/>
                    </a:lnTo>
                    <a:lnTo>
                      <a:pt x="407" y="28"/>
                    </a:lnTo>
                    <a:lnTo>
                      <a:pt x="407" y="30"/>
                    </a:lnTo>
                    <a:lnTo>
                      <a:pt x="407" y="33"/>
                    </a:lnTo>
                    <a:lnTo>
                      <a:pt x="407" y="35"/>
                    </a:lnTo>
                    <a:lnTo>
                      <a:pt x="405" y="35"/>
                    </a:lnTo>
                    <a:lnTo>
                      <a:pt x="403" y="33"/>
                    </a:lnTo>
                    <a:lnTo>
                      <a:pt x="400" y="30"/>
                    </a:lnTo>
                    <a:lnTo>
                      <a:pt x="398" y="30"/>
                    </a:lnTo>
                    <a:lnTo>
                      <a:pt x="395" y="30"/>
                    </a:lnTo>
                    <a:lnTo>
                      <a:pt x="398" y="21"/>
                    </a:lnTo>
                    <a:lnTo>
                      <a:pt x="398" y="19"/>
                    </a:lnTo>
                    <a:lnTo>
                      <a:pt x="398" y="16"/>
                    </a:lnTo>
                    <a:lnTo>
                      <a:pt x="400" y="9"/>
                    </a:lnTo>
                    <a:lnTo>
                      <a:pt x="400" y="4"/>
                    </a:lnTo>
                    <a:lnTo>
                      <a:pt x="403" y="7"/>
                    </a:lnTo>
                    <a:lnTo>
                      <a:pt x="405" y="7"/>
                    </a:lnTo>
                    <a:lnTo>
                      <a:pt x="407" y="11"/>
                    </a:lnTo>
                    <a:close/>
                    <a:moveTo>
                      <a:pt x="116" y="927"/>
                    </a:moveTo>
                    <a:lnTo>
                      <a:pt x="116" y="927"/>
                    </a:lnTo>
                    <a:lnTo>
                      <a:pt x="121" y="944"/>
                    </a:lnTo>
                    <a:lnTo>
                      <a:pt x="119" y="951"/>
                    </a:lnTo>
                    <a:lnTo>
                      <a:pt x="114" y="955"/>
                    </a:lnTo>
                    <a:lnTo>
                      <a:pt x="107" y="955"/>
                    </a:lnTo>
                    <a:lnTo>
                      <a:pt x="102" y="953"/>
                    </a:lnTo>
                    <a:lnTo>
                      <a:pt x="102" y="948"/>
                    </a:lnTo>
                    <a:lnTo>
                      <a:pt x="102" y="946"/>
                    </a:lnTo>
                    <a:lnTo>
                      <a:pt x="95" y="937"/>
                    </a:lnTo>
                    <a:lnTo>
                      <a:pt x="90" y="932"/>
                    </a:lnTo>
                    <a:lnTo>
                      <a:pt x="93" y="925"/>
                    </a:lnTo>
                    <a:lnTo>
                      <a:pt x="97" y="922"/>
                    </a:lnTo>
                    <a:lnTo>
                      <a:pt x="112" y="918"/>
                    </a:lnTo>
                    <a:lnTo>
                      <a:pt x="116" y="915"/>
                    </a:lnTo>
                    <a:lnTo>
                      <a:pt x="116" y="927"/>
                    </a:lnTo>
                    <a:close/>
                    <a:moveTo>
                      <a:pt x="31" y="120"/>
                    </a:moveTo>
                    <a:lnTo>
                      <a:pt x="31" y="120"/>
                    </a:lnTo>
                    <a:lnTo>
                      <a:pt x="31" y="116"/>
                    </a:lnTo>
                    <a:lnTo>
                      <a:pt x="31" y="108"/>
                    </a:lnTo>
                    <a:lnTo>
                      <a:pt x="31" y="104"/>
                    </a:lnTo>
                    <a:lnTo>
                      <a:pt x="34" y="104"/>
                    </a:lnTo>
                    <a:lnTo>
                      <a:pt x="38" y="104"/>
                    </a:lnTo>
                    <a:lnTo>
                      <a:pt x="41" y="101"/>
                    </a:lnTo>
                    <a:lnTo>
                      <a:pt x="41" y="101"/>
                    </a:lnTo>
                    <a:lnTo>
                      <a:pt x="41" y="99"/>
                    </a:lnTo>
                    <a:lnTo>
                      <a:pt x="45" y="94"/>
                    </a:lnTo>
                    <a:lnTo>
                      <a:pt x="45" y="99"/>
                    </a:lnTo>
                    <a:lnTo>
                      <a:pt x="48" y="101"/>
                    </a:lnTo>
                    <a:lnTo>
                      <a:pt x="48" y="104"/>
                    </a:lnTo>
                    <a:lnTo>
                      <a:pt x="52" y="106"/>
                    </a:lnTo>
                    <a:lnTo>
                      <a:pt x="52" y="111"/>
                    </a:lnTo>
                    <a:lnTo>
                      <a:pt x="52" y="116"/>
                    </a:lnTo>
                    <a:lnTo>
                      <a:pt x="50" y="120"/>
                    </a:lnTo>
                    <a:lnTo>
                      <a:pt x="31" y="125"/>
                    </a:lnTo>
                    <a:lnTo>
                      <a:pt x="24" y="132"/>
                    </a:lnTo>
                    <a:lnTo>
                      <a:pt x="26" y="144"/>
                    </a:lnTo>
                    <a:lnTo>
                      <a:pt x="26" y="153"/>
                    </a:lnTo>
                    <a:lnTo>
                      <a:pt x="15" y="153"/>
                    </a:lnTo>
                    <a:lnTo>
                      <a:pt x="17" y="149"/>
                    </a:lnTo>
                    <a:lnTo>
                      <a:pt x="17" y="146"/>
                    </a:lnTo>
                    <a:lnTo>
                      <a:pt x="17" y="142"/>
                    </a:lnTo>
                    <a:lnTo>
                      <a:pt x="17" y="137"/>
                    </a:lnTo>
                    <a:lnTo>
                      <a:pt x="17" y="134"/>
                    </a:lnTo>
                    <a:lnTo>
                      <a:pt x="22" y="130"/>
                    </a:lnTo>
                    <a:lnTo>
                      <a:pt x="26" y="123"/>
                    </a:lnTo>
                    <a:lnTo>
                      <a:pt x="31" y="120"/>
                    </a:lnTo>
                    <a:close/>
                    <a:moveTo>
                      <a:pt x="178" y="960"/>
                    </a:moveTo>
                    <a:lnTo>
                      <a:pt x="178" y="960"/>
                    </a:lnTo>
                    <a:lnTo>
                      <a:pt x="180" y="960"/>
                    </a:lnTo>
                    <a:lnTo>
                      <a:pt x="173" y="967"/>
                    </a:lnTo>
                    <a:lnTo>
                      <a:pt x="173" y="970"/>
                    </a:lnTo>
                    <a:lnTo>
                      <a:pt x="173" y="972"/>
                    </a:lnTo>
                    <a:lnTo>
                      <a:pt x="171" y="979"/>
                    </a:lnTo>
                    <a:lnTo>
                      <a:pt x="171" y="993"/>
                    </a:lnTo>
                    <a:lnTo>
                      <a:pt x="168" y="1005"/>
                    </a:lnTo>
                    <a:lnTo>
                      <a:pt x="166" y="1007"/>
                    </a:lnTo>
                    <a:lnTo>
                      <a:pt x="164" y="1007"/>
                    </a:lnTo>
                    <a:lnTo>
                      <a:pt x="159" y="1007"/>
                    </a:lnTo>
                    <a:lnTo>
                      <a:pt x="159" y="1007"/>
                    </a:lnTo>
                    <a:lnTo>
                      <a:pt x="157" y="1003"/>
                    </a:lnTo>
                    <a:lnTo>
                      <a:pt x="157" y="1000"/>
                    </a:lnTo>
                    <a:lnTo>
                      <a:pt x="142" y="981"/>
                    </a:lnTo>
                    <a:lnTo>
                      <a:pt x="135" y="967"/>
                    </a:lnTo>
                    <a:lnTo>
                      <a:pt x="135" y="958"/>
                    </a:lnTo>
                    <a:lnTo>
                      <a:pt x="135" y="955"/>
                    </a:lnTo>
                    <a:lnTo>
                      <a:pt x="133" y="955"/>
                    </a:lnTo>
                    <a:lnTo>
                      <a:pt x="133" y="953"/>
                    </a:lnTo>
                    <a:lnTo>
                      <a:pt x="138" y="944"/>
                    </a:lnTo>
                    <a:lnTo>
                      <a:pt x="145" y="948"/>
                    </a:lnTo>
                    <a:lnTo>
                      <a:pt x="157" y="946"/>
                    </a:lnTo>
                    <a:lnTo>
                      <a:pt x="166" y="948"/>
                    </a:lnTo>
                    <a:lnTo>
                      <a:pt x="171" y="960"/>
                    </a:lnTo>
                    <a:lnTo>
                      <a:pt x="171" y="963"/>
                    </a:lnTo>
                    <a:lnTo>
                      <a:pt x="173" y="963"/>
                    </a:lnTo>
                    <a:lnTo>
                      <a:pt x="175" y="963"/>
                    </a:lnTo>
                    <a:lnTo>
                      <a:pt x="178" y="960"/>
                    </a:lnTo>
                    <a:lnTo>
                      <a:pt x="178" y="960"/>
                    </a:lnTo>
                    <a:lnTo>
                      <a:pt x="178" y="960"/>
                    </a:lnTo>
                    <a:close/>
                    <a:moveTo>
                      <a:pt x="549" y="291"/>
                    </a:moveTo>
                    <a:lnTo>
                      <a:pt x="549" y="291"/>
                    </a:lnTo>
                    <a:lnTo>
                      <a:pt x="537" y="284"/>
                    </a:lnTo>
                    <a:lnTo>
                      <a:pt x="537" y="279"/>
                    </a:lnTo>
                    <a:lnTo>
                      <a:pt x="535" y="274"/>
                    </a:lnTo>
                    <a:lnTo>
                      <a:pt x="535" y="272"/>
                    </a:lnTo>
                    <a:lnTo>
                      <a:pt x="530" y="272"/>
                    </a:lnTo>
                    <a:lnTo>
                      <a:pt x="528" y="272"/>
                    </a:lnTo>
                    <a:lnTo>
                      <a:pt x="526" y="267"/>
                    </a:lnTo>
                    <a:lnTo>
                      <a:pt x="523" y="265"/>
                    </a:lnTo>
                    <a:lnTo>
                      <a:pt x="519" y="239"/>
                    </a:lnTo>
                    <a:lnTo>
                      <a:pt x="519" y="231"/>
                    </a:lnTo>
                    <a:lnTo>
                      <a:pt x="507" y="215"/>
                    </a:lnTo>
                    <a:lnTo>
                      <a:pt x="504" y="205"/>
                    </a:lnTo>
                    <a:lnTo>
                      <a:pt x="500" y="201"/>
                    </a:lnTo>
                    <a:lnTo>
                      <a:pt x="490" y="189"/>
                    </a:lnTo>
                    <a:lnTo>
                      <a:pt x="488" y="184"/>
                    </a:lnTo>
                    <a:lnTo>
                      <a:pt x="488" y="189"/>
                    </a:lnTo>
                    <a:lnTo>
                      <a:pt x="483" y="184"/>
                    </a:lnTo>
                    <a:lnTo>
                      <a:pt x="485" y="182"/>
                    </a:lnTo>
                    <a:lnTo>
                      <a:pt x="488" y="179"/>
                    </a:lnTo>
                    <a:lnTo>
                      <a:pt x="495" y="179"/>
                    </a:lnTo>
                    <a:lnTo>
                      <a:pt x="492" y="177"/>
                    </a:lnTo>
                    <a:lnTo>
                      <a:pt x="490" y="172"/>
                    </a:lnTo>
                    <a:lnTo>
                      <a:pt x="492" y="168"/>
                    </a:lnTo>
                    <a:lnTo>
                      <a:pt x="502" y="163"/>
                    </a:lnTo>
                    <a:lnTo>
                      <a:pt x="500" y="163"/>
                    </a:lnTo>
                    <a:lnTo>
                      <a:pt x="495" y="163"/>
                    </a:lnTo>
                    <a:lnTo>
                      <a:pt x="492" y="160"/>
                    </a:lnTo>
                    <a:lnTo>
                      <a:pt x="490" y="156"/>
                    </a:lnTo>
                    <a:lnTo>
                      <a:pt x="485" y="160"/>
                    </a:lnTo>
                    <a:lnTo>
                      <a:pt x="483" y="160"/>
                    </a:lnTo>
                    <a:lnTo>
                      <a:pt x="481" y="158"/>
                    </a:lnTo>
                    <a:lnTo>
                      <a:pt x="481" y="153"/>
                    </a:lnTo>
                    <a:lnTo>
                      <a:pt x="478" y="151"/>
                    </a:lnTo>
                    <a:lnTo>
                      <a:pt x="466" y="146"/>
                    </a:lnTo>
                    <a:lnTo>
                      <a:pt x="466" y="144"/>
                    </a:lnTo>
                    <a:lnTo>
                      <a:pt x="469" y="144"/>
                    </a:lnTo>
                    <a:lnTo>
                      <a:pt x="471" y="142"/>
                    </a:lnTo>
                    <a:lnTo>
                      <a:pt x="471" y="139"/>
                    </a:lnTo>
                    <a:lnTo>
                      <a:pt x="474" y="134"/>
                    </a:lnTo>
                    <a:lnTo>
                      <a:pt x="466" y="134"/>
                    </a:lnTo>
                    <a:lnTo>
                      <a:pt x="462" y="137"/>
                    </a:lnTo>
                    <a:lnTo>
                      <a:pt x="459" y="142"/>
                    </a:lnTo>
                    <a:lnTo>
                      <a:pt x="452" y="144"/>
                    </a:lnTo>
                    <a:lnTo>
                      <a:pt x="450" y="144"/>
                    </a:lnTo>
                    <a:lnTo>
                      <a:pt x="445" y="139"/>
                    </a:lnTo>
                    <a:lnTo>
                      <a:pt x="440" y="139"/>
                    </a:lnTo>
                    <a:lnTo>
                      <a:pt x="438" y="139"/>
                    </a:lnTo>
                    <a:lnTo>
                      <a:pt x="436" y="142"/>
                    </a:lnTo>
                    <a:lnTo>
                      <a:pt x="433" y="142"/>
                    </a:lnTo>
                    <a:lnTo>
                      <a:pt x="429" y="137"/>
                    </a:lnTo>
                    <a:lnTo>
                      <a:pt x="431" y="137"/>
                    </a:lnTo>
                    <a:lnTo>
                      <a:pt x="431" y="137"/>
                    </a:lnTo>
                    <a:lnTo>
                      <a:pt x="431" y="134"/>
                    </a:lnTo>
                    <a:lnTo>
                      <a:pt x="445" y="134"/>
                    </a:lnTo>
                    <a:lnTo>
                      <a:pt x="450" y="132"/>
                    </a:lnTo>
                    <a:lnTo>
                      <a:pt x="448" y="125"/>
                    </a:lnTo>
                    <a:lnTo>
                      <a:pt x="452" y="120"/>
                    </a:lnTo>
                    <a:lnTo>
                      <a:pt x="452" y="111"/>
                    </a:lnTo>
                    <a:lnTo>
                      <a:pt x="452" y="106"/>
                    </a:lnTo>
                    <a:lnTo>
                      <a:pt x="457" y="101"/>
                    </a:lnTo>
                    <a:lnTo>
                      <a:pt x="462" y="104"/>
                    </a:lnTo>
                    <a:lnTo>
                      <a:pt x="469" y="104"/>
                    </a:lnTo>
                    <a:lnTo>
                      <a:pt x="474" y="104"/>
                    </a:lnTo>
                    <a:lnTo>
                      <a:pt x="476" y="99"/>
                    </a:lnTo>
                    <a:lnTo>
                      <a:pt x="469" y="97"/>
                    </a:lnTo>
                    <a:lnTo>
                      <a:pt x="459" y="94"/>
                    </a:lnTo>
                    <a:lnTo>
                      <a:pt x="452" y="94"/>
                    </a:lnTo>
                    <a:lnTo>
                      <a:pt x="448" y="99"/>
                    </a:lnTo>
                    <a:lnTo>
                      <a:pt x="445" y="99"/>
                    </a:lnTo>
                    <a:lnTo>
                      <a:pt x="445" y="99"/>
                    </a:lnTo>
                    <a:lnTo>
                      <a:pt x="443" y="97"/>
                    </a:lnTo>
                    <a:lnTo>
                      <a:pt x="443" y="99"/>
                    </a:lnTo>
                    <a:lnTo>
                      <a:pt x="443" y="99"/>
                    </a:lnTo>
                    <a:lnTo>
                      <a:pt x="443" y="101"/>
                    </a:lnTo>
                    <a:lnTo>
                      <a:pt x="440" y="101"/>
                    </a:lnTo>
                    <a:lnTo>
                      <a:pt x="443" y="94"/>
                    </a:lnTo>
                    <a:lnTo>
                      <a:pt x="440" y="90"/>
                    </a:lnTo>
                    <a:lnTo>
                      <a:pt x="436" y="90"/>
                    </a:lnTo>
                    <a:lnTo>
                      <a:pt x="431" y="92"/>
                    </a:lnTo>
                    <a:lnTo>
                      <a:pt x="433" y="99"/>
                    </a:lnTo>
                    <a:lnTo>
                      <a:pt x="429" y="99"/>
                    </a:lnTo>
                    <a:lnTo>
                      <a:pt x="431" y="92"/>
                    </a:lnTo>
                    <a:lnTo>
                      <a:pt x="433" y="66"/>
                    </a:lnTo>
                    <a:lnTo>
                      <a:pt x="433" y="68"/>
                    </a:lnTo>
                    <a:lnTo>
                      <a:pt x="436" y="71"/>
                    </a:lnTo>
                    <a:lnTo>
                      <a:pt x="436" y="73"/>
                    </a:lnTo>
                    <a:lnTo>
                      <a:pt x="438" y="68"/>
                    </a:lnTo>
                    <a:lnTo>
                      <a:pt x="440" y="63"/>
                    </a:lnTo>
                    <a:lnTo>
                      <a:pt x="440" y="59"/>
                    </a:lnTo>
                    <a:lnTo>
                      <a:pt x="440" y="54"/>
                    </a:lnTo>
                    <a:lnTo>
                      <a:pt x="438" y="52"/>
                    </a:lnTo>
                    <a:lnTo>
                      <a:pt x="438" y="54"/>
                    </a:lnTo>
                    <a:lnTo>
                      <a:pt x="438" y="52"/>
                    </a:lnTo>
                    <a:lnTo>
                      <a:pt x="438" y="52"/>
                    </a:lnTo>
                    <a:lnTo>
                      <a:pt x="436" y="52"/>
                    </a:lnTo>
                    <a:lnTo>
                      <a:pt x="433" y="54"/>
                    </a:lnTo>
                    <a:lnTo>
                      <a:pt x="431" y="54"/>
                    </a:lnTo>
                    <a:lnTo>
                      <a:pt x="429" y="52"/>
                    </a:lnTo>
                    <a:lnTo>
                      <a:pt x="426" y="49"/>
                    </a:lnTo>
                    <a:lnTo>
                      <a:pt x="429" y="47"/>
                    </a:lnTo>
                    <a:lnTo>
                      <a:pt x="426" y="42"/>
                    </a:lnTo>
                    <a:lnTo>
                      <a:pt x="424" y="42"/>
                    </a:lnTo>
                    <a:lnTo>
                      <a:pt x="422" y="45"/>
                    </a:lnTo>
                    <a:lnTo>
                      <a:pt x="422" y="47"/>
                    </a:lnTo>
                    <a:lnTo>
                      <a:pt x="417" y="47"/>
                    </a:lnTo>
                    <a:lnTo>
                      <a:pt x="412" y="45"/>
                    </a:lnTo>
                    <a:lnTo>
                      <a:pt x="407" y="47"/>
                    </a:lnTo>
                    <a:lnTo>
                      <a:pt x="405" y="49"/>
                    </a:lnTo>
                    <a:lnTo>
                      <a:pt x="407" y="49"/>
                    </a:lnTo>
                    <a:lnTo>
                      <a:pt x="407" y="52"/>
                    </a:lnTo>
                    <a:lnTo>
                      <a:pt x="407" y="52"/>
                    </a:lnTo>
                    <a:lnTo>
                      <a:pt x="410" y="54"/>
                    </a:lnTo>
                    <a:lnTo>
                      <a:pt x="407" y="56"/>
                    </a:lnTo>
                    <a:lnTo>
                      <a:pt x="405" y="61"/>
                    </a:lnTo>
                    <a:lnTo>
                      <a:pt x="403" y="71"/>
                    </a:lnTo>
                    <a:lnTo>
                      <a:pt x="400" y="61"/>
                    </a:lnTo>
                    <a:lnTo>
                      <a:pt x="398" y="56"/>
                    </a:lnTo>
                    <a:lnTo>
                      <a:pt x="400" y="52"/>
                    </a:lnTo>
                    <a:lnTo>
                      <a:pt x="398" y="49"/>
                    </a:lnTo>
                    <a:lnTo>
                      <a:pt x="395" y="47"/>
                    </a:lnTo>
                    <a:lnTo>
                      <a:pt x="393" y="42"/>
                    </a:lnTo>
                    <a:lnTo>
                      <a:pt x="388" y="42"/>
                    </a:lnTo>
                    <a:lnTo>
                      <a:pt x="388" y="40"/>
                    </a:lnTo>
                    <a:lnTo>
                      <a:pt x="388" y="37"/>
                    </a:lnTo>
                    <a:lnTo>
                      <a:pt x="391" y="37"/>
                    </a:lnTo>
                    <a:lnTo>
                      <a:pt x="391" y="35"/>
                    </a:lnTo>
                    <a:lnTo>
                      <a:pt x="391" y="33"/>
                    </a:lnTo>
                    <a:lnTo>
                      <a:pt x="388" y="33"/>
                    </a:lnTo>
                    <a:lnTo>
                      <a:pt x="386" y="33"/>
                    </a:lnTo>
                    <a:lnTo>
                      <a:pt x="384" y="33"/>
                    </a:lnTo>
                    <a:lnTo>
                      <a:pt x="381" y="30"/>
                    </a:lnTo>
                    <a:lnTo>
                      <a:pt x="381" y="35"/>
                    </a:lnTo>
                    <a:lnTo>
                      <a:pt x="367" y="23"/>
                    </a:lnTo>
                    <a:lnTo>
                      <a:pt x="362" y="23"/>
                    </a:lnTo>
                    <a:lnTo>
                      <a:pt x="362" y="33"/>
                    </a:lnTo>
                    <a:lnTo>
                      <a:pt x="358" y="30"/>
                    </a:lnTo>
                    <a:lnTo>
                      <a:pt x="355" y="28"/>
                    </a:lnTo>
                    <a:lnTo>
                      <a:pt x="353" y="30"/>
                    </a:lnTo>
                    <a:lnTo>
                      <a:pt x="353" y="30"/>
                    </a:lnTo>
                    <a:lnTo>
                      <a:pt x="348" y="33"/>
                    </a:lnTo>
                    <a:lnTo>
                      <a:pt x="348" y="30"/>
                    </a:lnTo>
                    <a:lnTo>
                      <a:pt x="348" y="28"/>
                    </a:lnTo>
                    <a:lnTo>
                      <a:pt x="348" y="26"/>
                    </a:lnTo>
                    <a:lnTo>
                      <a:pt x="346" y="21"/>
                    </a:lnTo>
                    <a:lnTo>
                      <a:pt x="343" y="21"/>
                    </a:lnTo>
                    <a:lnTo>
                      <a:pt x="343" y="26"/>
                    </a:lnTo>
                    <a:lnTo>
                      <a:pt x="343" y="28"/>
                    </a:lnTo>
                    <a:lnTo>
                      <a:pt x="343" y="30"/>
                    </a:lnTo>
                    <a:lnTo>
                      <a:pt x="346" y="33"/>
                    </a:lnTo>
                    <a:lnTo>
                      <a:pt x="341" y="30"/>
                    </a:lnTo>
                    <a:lnTo>
                      <a:pt x="341" y="14"/>
                    </a:lnTo>
                    <a:lnTo>
                      <a:pt x="336" y="9"/>
                    </a:lnTo>
                    <a:lnTo>
                      <a:pt x="334" y="11"/>
                    </a:lnTo>
                    <a:lnTo>
                      <a:pt x="329" y="11"/>
                    </a:lnTo>
                    <a:lnTo>
                      <a:pt x="327" y="9"/>
                    </a:lnTo>
                    <a:lnTo>
                      <a:pt x="327" y="4"/>
                    </a:lnTo>
                    <a:lnTo>
                      <a:pt x="322" y="9"/>
                    </a:lnTo>
                    <a:lnTo>
                      <a:pt x="315" y="11"/>
                    </a:lnTo>
                    <a:lnTo>
                      <a:pt x="308" y="16"/>
                    </a:lnTo>
                    <a:lnTo>
                      <a:pt x="308" y="23"/>
                    </a:lnTo>
                    <a:lnTo>
                      <a:pt x="310" y="40"/>
                    </a:lnTo>
                    <a:lnTo>
                      <a:pt x="308" y="47"/>
                    </a:lnTo>
                    <a:lnTo>
                      <a:pt x="303" y="54"/>
                    </a:lnTo>
                    <a:lnTo>
                      <a:pt x="301" y="52"/>
                    </a:lnTo>
                    <a:lnTo>
                      <a:pt x="294" y="61"/>
                    </a:lnTo>
                    <a:lnTo>
                      <a:pt x="289" y="63"/>
                    </a:lnTo>
                    <a:lnTo>
                      <a:pt x="268" y="68"/>
                    </a:lnTo>
                    <a:lnTo>
                      <a:pt x="261" y="73"/>
                    </a:lnTo>
                    <a:lnTo>
                      <a:pt x="258" y="85"/>
                    </a:lnTo>
                    <a:lnTo>
                      <a:pt x="254" y="92"/>
                    </a:lnTo>
                    <a:lnTo>
                      <a:pt x="249" y="97"/>
                    </a:lnTo>
                    <a:lnTo>
                      <a:pt x="246" y="99"/>
                    </a:lnTo>
                    <a:lnTo>
                      <a:pt x="244" y="101"/>
                    </a:lnTo>
                    <a:lnTo>
                      <a:pt x="242" y="108"/>
                    </a:lnTo>
                    <a:lnTo>
                      <a:pt x="239" y="113"/>
                    </a:lnTo>
                    <a:lnTo>
                      <a:pt x="237" y="113"/>
                    </a:lnTo>
                    <a:lnTo>
                      <a:pt x="228" y="118"/>
                    </a:lnTo>
                    <a:lnTo>
                      <a:pt x="228" y="120"/>
                    </a:lnTo>
                    <a:lnTo>
                      <a:pt x="228" y="120"/>
                    </a:lnTo>
                    <a:lnTo>
                      <a:pt x="228" y="120"/>
                    </a:lnTo>
                    <a:lnTo>
                      <a:pt x="230" y="123"/>
                    </a:lnTo>
                    <a:lnTo>
                      <a:pt x="225" y="125"/>
                    </a:lnTo>
                    <a:lnTo>
                      <a:pt x="216" y="146"/>
                    </a:lnTo>
                    <a:lnTo>
                      <a:pt x="211" y="153"/>
                    </a:lnTo>
                    <a:lnTo>
                      <a:pt x="194" y="170"/>
                    </a:lnTo>
                    <a:lnTo>
                      <a:pt x="190" y="168"/>
                    </a:lnTo>
                    <a:lnTo>
                      <a:pt x="185" y="168"/>
                    </a:lnTo>
                    <a:lnTo>
                      <a:pt x="175" y="168"/>
                    </a:lnTo>
                    <a:lnTo>
                      <a:pt x="157" y="182"/>
                    </a:lnTo>
                    <a:lnTo>
                      <a:pt x="154" y="189"/>
                    </a:lnTo>
                    <a:lnTo>
                      <a:pt x="149" y="196"/>
                    </a:lnTo>
                    <a:lnTo>
                      <a:pt x="145" y="201"/>
                    </a:lnTo>
                    <a:lnTo>
                      <a:pt x="119" y="215"/>
                    </a:lnTo>
                    <a:lnTo>
                      <a:pt x="114" y="217"/>
                    </a:lnTo>
                    <a:lnTo>
                      <a:pt x="107" y="217"/>
                    </a:lnTo>
                    <a:lnTo>
                      <a:pt x="88" y="213"/>
                    </a:lnTo>
                    <a:lnTo>
                      <a:pt x="52" y="213"/>
                    </a:lnTo>
                    <a:lnTo>
                      <a:pt x="41" y="208"/>
                    </a:lnTo>
                    <a:lnTo>
                      <a:pt x="24" y="189"/>
                    </a:lnTo>
                    <a:lnTo>
                      <a:pt x="24" y="184"/>
                    </a:lnTo>
                    <a:lnTo>
                      <a:pt x="24" y="179"/>
                    </a:lnTo>
                    <a:lnTo>
                      <a:pt x="24" y="175"/>
                    </a:lnTo>
                    <a:lnTo>
                      <a:pt x="24" y="170"/>
                    </a:lnTo>
                    <a:lnTo>
                      <a:pt x="22" y="168"/>
                    </a:lnTo>
                    <a:lnTo>
                      <a:pt x="19" y="168"/>
                    </a:lnTo>
                    <a:lnTo>
                      <a:pt x="17" y="168"/>
                    </a:lnTo>
                    <a:lnTo>
                      <a:pt x="15" y="163"/>
                    </a:lnTo>
                    <a:lnTo>
                      <a:pt x="12" y="163"/>
                    </a:lnTo>
                    <a:lnTo>
                      <a:pt x="10" y="168"/>
                    </a:lnTo>
                    <a:lnTo>
                      <a:pt x="7" y="177"/>
                    </a:lnTo>
                    <a:lnTo>
                      <a:pt x="7" y="184"/>
                    </a:lnTo>
                    <a:lnTo>
                      <a:pt x="12" y="187"/>
                    </a:lnTo>
                    <a:lnTo>
                      <a:pt x="17" y="189"/>
                    </a:lnTo>
                    <a:lnTo>
                      <a:pt x="19" y="194"/>
                    </a:lnTo>
                    <a:lnTo>
                      <a:pt x="19" y="203"/>
                    </a:lnTo>
                    <a:lnTo>
                      <a:pt x="19" y="208"/>
                    </a:lnTo>
                    <a:lnTo>
                      <a:pt x="0" y="269"/>
                    </a:lnTo>
                    <a:lnTo>
                      <a:pt x="5" y="269"/>
                    </a:lnTo>
                    <a:lnTo>
                      <a:pt x="7" y="272"/>
                    </a:lnTo>
                    <a:lnTo>
                      <a:pt x="12" y="279"/>
                    </a:lnTo>
                    <a:lnTo>
                      <a:pt x="15" y="281"/>
                    </a:lnTo>
                    <a:lnTo>
                      <a:pt x="17" y="281"/>
                    </a:lnTo>
                    <a:lnTo>
                      <a:pt x="19" y="281"/>
                    </a:lnTo>
                    <a:lnTo>
                      <a:pt x="22" y="284"/>
                    </a:lnTo>
                    <a:lnTo>
                      <a:pt x="22" y="286"/>
                    </a:lnTo>
                    <a:lnTo>
                      <a:pt x="19" y="288"/>
                    </a:lnTo>
                    <a:lnTo>
                      <a:pt x="19" y="288"/>
                    </a:lnTo>
                    <a:lnTo>
                      <a:pt x="19" y="298"/>
                    </a:lnTo>
                    <a:lnTo>
                      <a:pt x="17" y="305"/>
                    </a:lnTo>
                    <a:lnTo>
                      <a:pt x="12" y="310"/>
                    </a:lnTo>
                    <a:lnTo>
                      <a:pt x="5" y="312"/>
                    </a:lnTo>
                    <a:lnTo>
                      <a:pt x="7" y="317"/>
                    </a:lnTo>
                    <a:lnTo>
                      <a:pt x="10" y="326"/>
                    </a:lnTo>
                    <a:lnTo>
                      <a:pt x="12" y="333"/>
                    </a:lnTo>
                    <a:lnTo>
                      <a:pt x="15" y="338"/>
                    </a:lnTo>
                    <a:lnTo>
                      <a:pt x="17" y="328"/>
                    </a:lnTo>
                    <a:lnTo>
                      <a:pt x="19" y="319"/>
                    </a:lnTo>
                    <a:lnTo>
                      <a:pt x="24" y="314"/>
                    </a:lnTo>
                    <a:lnTo>
                      <a:pt x="31" y="317"/>
                    </a:lnTo>
                    <a:lnTo>
                      <a:pt x="29" y="321"/>
                    </a:lnTo>
                    <a:lnTo>
                      <a:pt x="26" y="331"/>
                    </a:lnTo>
                    <a:lnTo>
                      <a:pt x="34" y="333"/>
                    </a:lnTo>
                    <a:lnTo>
                      <a:pt x="48" y="321"/>
                    </a:lnTo>
                    <a:lnTo>
                      <a:pt x="55" y="321"/>
                    </a:lnTo>
                    <a:lnTo>
                      <a:pt x="64" y="328"/>
                    </a:lnTo>
                    <a:lnTo>
                      <a:pt x="67" y="336"/>
                    </a:lnTo>
                    <a:lnTo>
                      <a:pt x="69" y="347"/>
                    </a:lnTo>
                    <a:lnTo>
                      <a:pt x="71" y="354"/>
                    </a:lnTo>
                    <a:lnTo>
                      <a:pt x="78" y="359"/>
                    </a:lnTo>
                    <a:lnTo>
                      <a:pt x="83" y="362"/>
                    </a:lnTo>
                    <a:lnTo>
                      <a:pt x="90" y="371"/>
                    </a:lnTo>
                    <a:lnTo>
                      <a:pt x="95" y="383"/>
                    </a:lnTo>
                    <a:lnTo>
                      <a:pt x="95" y="390"/>
                    </a:lnTo>
                    <a:lnTo>
                      <a:pt x="95" y="411"/>
                    </a:lnTo>
                    <a:lnTo>
                      <a:pt x="95" y="421"/>
                    </a:lnTo>
                    <a:lnTo>
                      <a:pt x="104" y="425"/>
                    </a:lnTo>
                    <a:lnTo>
                      <a:pt x="107" y="423"/>
                    </a:lnTo>
                    <a:lnTo>
                      <a:pt x="114" y="428"/>
                    </a:lnTo>
                    <a:lnTo>
                      <a:pt x="123" y="435"/>
                    </a:lnTo>
                    <a:lnTo>
                      <a:pt x="128" y="442"/>
                    </a:lnTo>
                    <a:lnTo>
                      <a:pt x="128" y="456"/>
                    </a:lnTo>
                    <a:lnTo>
                      <a:pt x="126" y="475"/>
                    </a:lnTo>
                    <a:lnTo>
                      <a:pt x="128" y="499"/>
                    </a:lnTo>
                    <a:lnTo>
                      <a:pt x="131" y="506"/>
                    </a:lnTo>
                    <a:lnTo>
                      <a:pt x="138" y="515"/>
                    </a:lnTo>
                    <a:lnTo>
                      <a:pt x="140" y="522"/>
                    </a:lnTo>
                    <a:lnTo>
                      <a:pt x="140" y="530"/>
                    </a:lnTo>
                    <a:lnTo>
                      <a:pt x="138" y="534"/>
                    </a:lnTo>
                    <a:lnTo>
                      <a:pt x="135" y="541"/>
                    </a:lnTo>
                    <a:lnTo>
                      <a:pt x="133" y="544"/>
                    </a:lnTo>
                    <a:lnTo>
                      <a:pt x="131" y="544"/>
                    </a:lnTo>
                    <a:lnTo>
                      <a:pt x="123" y="546"/>
                    </a:lnTo>
                    <a:lnTo>
                      <a:pt x="114" y="548"/>
                    </a:lnTo>
                    <a:lnTo>
                      <a:pt x="114" y="548"/>
                    </a:lnTo>
                    <a:lnTo>
                      <a:pt x="107" y="553"/>
                    </a:lnTo>
                    <a:lnTo>
                      <a:pt x="107" y="556"/>
                    </a:lnTo>
                    <a:lnTo>
                      <a:pt x="107" y="558"/>
                    </a:lnTo>
                    <a:lnTo>
                      <a:pt x="112" y="553"/>
                    </a:lnTo>
                    <a:lnTo>
                      <a:pt x="116" y="560"/>
                    </a:lnTo>
                    <a:lnTo>
                      <a:pt x="116" y="565"/>
                    </a:lnTo>
                    <a:lnTo>
                      <a:pt x="114" y="575"/>
                    </a:lnTo>
                    <a:lnTo>
                      <a:pt x="114" y="579"/>
                    </a:lnTo>
                    <a:lnTo>
                      <a:pt x="119" y="596"/>
                    </a:lnTo>
                    <a:lnTo>
                      <a:pt x="116" y="598"/>
                    </a:lnTo>
                    <a:lnTo>
                      <a:pt x="116" y="601"/>
                    </a:lnTo>
                    <a:lnTo>
                      <a:pt x="116" y="603"/>
                    </a:lnTo>
                    <a:lnTo>
                      <a:pt x="116" y="608"/>
                    </a:lnTo>
                    <a:lnTo>
                      <a:pt x="119" y="610"/>
                    </a:lnTo>
                    <a:lnTo>
                      <a:pt x="119" y="610"/>
                    </a:lnTo>
                    <a:lnTo>
                      <a:pt x="119" y="610"/>
                    </a:lnTo>
                    <a:lnTo>
                      <a:pt x="126" y="615"/>
                    </a:lnTo>
                    <a:lnTo>
                      <a:pt x="131" y="617"/>
                    </a:lnTo>
                    <a:lnTo>
                      <a:pt x="133" y="619"/>
                    </a:lnTo>
                    <a:lnTo>
                      <a:pt x="131" y="624"/>
                    </a:lnTo>
                    <a:lnTo>
                      <a:pt x="133" y="629"/>
                    </a:lnTo>
                    <a:lnTo>
                      <a:pt x="133" y="617"/>
                    </a:lnTo>
                    <a:lnTo>
                      <a:pt x="135" y="612"/>
                    </a:lnTo>
                    <a:lnTo>
                      <a:pt x="140" y="610"/>
                    </a:lnTo>
                    <a:lnTo>
                      <a:pt x="138" y="610"/>
                    </a:lnTo>
                    <a:lnTo>
                      <a:pt x="135" y="610"/>
                    </a:lnTo>
                    <a:lnTo>
                      <a:pt x="133" y="610"/>
                    </a:lnTo>
                    <a:lnTo>
                      <a:pt x="133" y="612"/>
                    </a:lnTo>
                    <a:lnTo>
                      <a:pt x="131" y="610"/>
                    </a:lnTo>
                    <a:lnTo>
                      <a:pt x="138" y="603"/>
                    </a:lnTo>
                    <a:lnTo>
                      <a:pt x="149" y="603"/>
                    </a:lnTo>
                    <a:lnTo>
                      <a:pt x="159" y="608"/>
                    </a:lnTo>
                    <a:lnTo>
                      <a:pt x="166" y="615"/>
                    </a:lnTo>
                    <a:lnTo>
                      <a:pt x="171" y="622"/>
                    </a:lnTo>
                    <a:lnTo>
                      <a:pt x="171" y="627"/>
                    </a:lnTo>
                    <a:lnTo>
                      <a:pt x="171" y="641"/>
                    </a:lnTo>
                    <a:lnTo>
                      <a:pt x="171" y="645"/>
                    </a:lnTo>
                    <a:lnTo>
                      <a:pt x="168" y="655"/>
                    </a:lnTo>
                    <a:lnTo>
                      <a:pt x="166" y="662"/>
                    </a:lnTo>
                    <a:lnTo>
                      <a:pt x="164" y="667"/>
                    </a:lnTo>
                    <a:lnTo>
                      <a:pt x="164" y="664"/>
                    </a:lnTo>
                    <a:lnTo>
                      <a:pt x="166" y="662"/>
                    </a:lnTo>
                    <a:lnTo>
                      <a:pt x="168" y="660"/>
                    </a:lnTo>
                    <a:lnTo>
                      <a:pt x="168" y="657"/>
                    </a:lnTo>
                    <a:lnTo>
                      <a:pt x="171" y="657"/>
                    </a:lnTo>
                    <a:lnTo>
                      <a:pt x="168" y="662"/>
                    </a:lnTo>
                    <a:lnTo>
                      <a:pt x="164" y="669"/>
                    </a:lnTo>
                    <a:lnTo>
                      <a:pt x="159" y="676"/>
                    </a:lnTo>
                    <a:lnTo>
                      <a:pt x="159" y="683"/>
                    </a:lnTo>
                    <a:lnTo>
                      <a:pt x="164" y="686"/>
                    </a:lnTo>
                    <a:lnTo>
                      <a:pt x="180" y="690"/>
                    </a:lnTo>
                    <a:lnTo>
                      <a:pt x="171" y="693"/>
                    </a:lnTo>
                    <a:lnTo>
                      <a:pt x="164" y="690"/>
                    </a:lnTo>
                    <a:lnTo>
                      <a:pt x="159" y="686"/>
                    </a:lnTo>
                    <a:lnTo>
                      <a:pt x="147" y="672"/>
                    </a:lnTo>
                    <a:lnTo>
                      <a:pt x="145" y="669"/>
                    </a:lnTo>
                    <a:lnTo>
                      <a:pt x="140" y="669"/>
                    </a:lnTo>
                    <a:lnTo>
                      <a:pt x="138" y="672"/>
                    </a:lnTo>
                    <a:lnTo>
                      <a:pt x="140" y="681"/>
                    </a:lnTo>
                    <a:lnTo>
                      <a:pt x="140" y="686"/>
                    </a:lnTo>
                    <a:lnTo>
                      <a:pt x="140" y="688"/>
                    </a:lnTo>
                    <a:lnTo>
                      <a:pt x="142" y="693"/>
                    </a:lnTo>
                    <a:lnTo>
                      <a:pt x="145" y="712"/>
                    </a:lnTo>
                    <a:lnTo>
                      <a:pt x="149" y="728"/>
                    </a:lnTo>
                    <a:lnTo>
                      <a:pt x="152" y="738"/>
                    </a:lnTo>
                    <a:lnTo>
                      <a:pt x="149" y="742"/>
                    </a:lnTo>
                    <a:lnTo>
                      <a:pt x="152" y="747"/>
                    </a:lnTo>
                    <a:lnTo>
                      <a:pt x="149" y="754"/>
                    </a:lnTo>
                    <a:lnTo>
                      <a:pt x="145" y="769"/>
                    </a:lnTo>
                    <a:lnTo>
                      <a:pt x="142" y="776"/>
                    </a:lnTo>
                    <a:lnTo>
                      <a:pt x="133" y="790"/>
                    </a:lnTo>
                    <a:lnTo>
                      <a:pt x="131" y="795"/>
                    </a:lnTo>
                    <a:lnTo>
                      <a:pt x="131" y="797"/>
                    </a:lnTo>
                    <a:lnTo>
                      <a:pt x="133" y="797"/>
                    </a:lnTo>
                    <a:lnTo>
                      <a:pt x="138" y="809"/>
                    </a:lnTo>
                    <a:lnTo>
                      <a:pt x="140" y="811"/>
                    </a:lnTo>
                    <a:lnTo>
                      <a:pt x="138" y="818"/>
                    </a:lnTo>
                    <a:lnTo>
                      <a:pt x="138" y="821"/>
                    </a:lnTo>
                    <a:lnTo>
                      <a:pt x="133" y="830"/>
                    </a:lnTo>
                    <a:lnTo>
                      <a:pt x="131" y="832"/>
                    </a:lnTo>
                    <a:lnTo>
                      <a:pt x="135" y="842"/>
                    </a:lnTo>
                    <a:lnTo>
                      <a:pt x="147" y="849"/>
                    </a:lnTo>
                    <a:lnTo>
                      <a:pt x="147" y="856"/>
                    </a:lnTo>
                    <a:lnTo>
                      <a:pt x="154" y="863"/>
                    </a:lnTo>
                    <a:lnTo>
                      <a:pt x="152" y="873"/>
                    </a:lnTo>
                    <a:lnTo>
                      <a:pt x="138" y="894"/>
                    </a:lnTo>
                    <a:lnTo>
                      <a:pt x="135" y="896"/>
                    </a:lnTo>
                    <a:lnTo>
                      <a:pt x="138" y="899"/>
                    </a:lnTo>
                    <a:lnTo>
                      <a:pt x="140" y="906"/>
                    </a:lnTo>
                    <a:lnTo>
                      <a:pt x="142" y="906"/>
                    </a:lnTo>
                    <a:lnTo>
                      <a:pt x="145" y="906"/>
                    </a:lnTo>
                    <a:lnTo>
                      <a:pt x="147" y="908"/>
                    </a:lnTo>
                    <a:lnTo>
                      <a:pt x="147" y="913"/>
                    </a:lnTo>
                    <a:lnTo>
                      <a:pt x="147" y="915"/>
                    </a:lnTo>
                    <a:lnTo>
                      <a:pt x="149" y="918"/>
                    </a:lnTo>
                    <a:lnTo>
                      <a:pt x="152" y="920"/>
                    </a:lnTo>
                    <a:lnTo>
                      <a:pt x="154" y="922"/>
                    </a:lnTo>
                    <a:lnTo>
                      <a:pt x="152" y="918"/>
                    </a:lnTo>
                    <a:lnTo>
                      <a:pt x="154" y="918"/>
                    </a:lnTo>
                    <a:lnTo>
                      <a:pt x="157" y="918"/>
                    </a:lnTo>
                    <a:lnTo>
                      <a:pt x="159" y="922"/>
                    </a:lnTo>
                    <a:lnTo>
                      <a:pt x="161" y="927"/>
                    </a:lnTo>
                    <a:lnTo>
                      <a:pt x="161" y="937"/>
                    </a:lnTo>
                    <a:lnTo>
                      <a:pt x="164" y="941"/>
                    </a:lnTo>
                    <a:lnTo>
                      <a:pt x="168" y="939"/>
                    </a:lnTo>
                    <a:lnTo>
                      <a:pt x="171" y="939"/>
                    </a:lnTo>
                    <a:lnTo>
                      <a:pt x="173" y="944"/>
                    </a:lnTo>
                    <a:lnTo>
                      <a:pt x="175" y="951"/>
                    </a:lnTo>
                    <a:lnTo>
                      <a:pt x="178" y="953"/>
                    </a:lnTo>
                    <a:lnTo>
                      <a:pt x="178" y="955"/>
                    </a:lnTo>
                    <a:lnTo>
                      <a:pt x="185" y="951"/>
                    </a:lnTo>
                    <a:lnTo>
                      <a:pt x="190" y="953"/>
                    </a:lnTo>
                    <a:lnTo>
                      <a:pt x="187" y="960"/>
                    </a:lnTo>
                    <a:lnTo>
                      <a:pt x="187" y="963"/>
                    </a:lnTo>
                    <a:lnTo>
                      <a:pt x="192" y="963"/>
                    </a:lnTo>
                    <a:lnTo>
                      <a:pt x="199" y="965"/>
                    </a:lnTo>
                    <a:lnTo>
                      <a:pt x="201" y="963"/>
                    </a:lnTo>
                    <a:lnTo>
                      <a:pt x="204" y="963"/>
                    </a:lnTo>
                    <a:lnTo>
                      <a:pt x="211" y="981"/>
                    </a:lnTo>
                    <a:lnTo>
                      <a:pt x="216" y="1003"/>
                    </a:lnTo>
                    <a:lnTo>
                      <a:pt x="223" y="1000"/>
                    </a:lnTo>
                    <a:lnTo>
                      <a:pt x="228" y="1007"/>
                    </a:lnTo>
                    <a:lnTo>
                      <a:pt x="228" y="1017"/>
                    </a:lnTo>
                    <a:lnTo>
                      <a:pt x="223" y="1026"/>
                    </a:lnTo>
                    <a:lnTo>
                      <a:pt x="225" y="1029"/>
                    </a:lnTo>
                    <a:lnTo>
                      <a:pt x="230" y="1029"/>
                    </a:lnTo>
                    <a:lnTo>
                      <a:pt x="235" y="1029"/>
                    </a:lnTo>
                    <a:lnTo>
                      <a:pt x="239" y="1031"/>
                    </a:lnTo>
                    <a:lnTo>
                      <a:pt x="237" y="1038"/>
                    </a:lnTo>
                    <a:lnTo>
                      <a:pt x="239" y="1041"/>
                    </a:lnTo>
                    <a:lnTo>
                      <a:pt x="244" y="1038"/>
                    </a:lnTo>
                    <a:lnTo>
                      <a:pt x="242" y="1029"/>
                    </a:lnTo>
                    <a:lnTo>
                      <a:pt x="246" y="1022"/>
                    </a:lnTo>
                    <a:lnTo>
                      <a:pt x="254" y="1015"/>
                    </a:lnTo>
                    <a:lnTo>
                      <a:pt x="261" y="1010"/>
                    </a:lnTo>
                    <a:lnTo>
                      <a:pt x="268" y="1010"/>
                    </a:lnTo>
                    <a:lnTo>
                      <a:pt x="277" y="1012"/>
                    </a:lnTo>
                    <a:lnTo>
                      <a:pt x="287" y="1019"/>
                    </a:lnTo>
                    <a:lnTo>
                      <a:pt x="291" y="1026"/>
                    </a:lnTo>
                    <a:lnTo>
                      <a:pt x="291" y="1017"/>
                    </a:lnTo>
                    <a:lnTo>
                      <a:pt x="298" y="1024"/>
                    </a:lnTo>
                    <a:lnTo>
                      <a:pt x="303" y="1026"/>
                    </a:lnTo>
                    <a:lnTo>
                      <a:pt x="308" y="1029"/>
                    </a:lnTo>
                    <a:lnTo>
                      <a:pt x="310" y="1026"/>
                    </a:lnTo>
                    <a:lnTo>
                      <a:pt x="313" y="1019"/>
                    </a:lnTo>
                    <a:lnTo>
                      <a:pt x="315" y="1019"/>
                    </a:lnTo>
                    <a:lnTo>
                      <a:pt x="320" y="1017"/>
                    </a:lnTo>
                    <a:lnTo>
                      <a:pt x="320" y="1017"/>
                    </a:lnTo>
                    <a:lnTo>
                      <a:pt x="351" y="979"/>
                    </a:lnTo>
                    <a:lnTo>
                      <a:pt x="353" y="972"/>
                    </a:lnTo>
                    <a:lnTo>
                      <a:pt x="355" y="974"/>
                    </a:lnTo>
                    <a:lnTo>
                      <a:pt x="358" y="974"/>
                    </a:lnTo>
                    <a:lnTo>
                      <a:pt x="360" y="972"/>
                    </a:lnTo>
                    <a:lnTo>
                      <a:pt x="358" y="972"/>
                    </a:lnTo>
                    <a:lnTo>
                      <a:pt x="360" y="958"/>
                    </a:lnTo>
                    <a:lnTo>
                      <a:pt x="365" y="948"/>
                    </a:lnTo>
                    <a:lnTo>
                      <a:pt x="362" y="946"/>
                    </a:lnTo>
                    <a:lnTo>
                      <a:pt x="360" y="944"/>
                    </a:lnTo>
                    <a:lnTo>
                      <a:pt x="360" y="941"/>
                    </a:lnTo>
                    <a:lnTo>
                      <a:pt x="355" y="934"/>
                    </a:lnTo>
                    <a:lnTo>
                      <a:pt x="353" y="927"/>
                    </a:lnTo>
                    <a:lnTo>
                      <a:pt x="351" y="918"/>
                    </a:lnTo>
                    <a:lnTo>
                      <a:pt x="351" y="908"/>
                    </a:lnTo>
                    <a:lnTo>
                      <a:pt x="353" y="901"/>
                    </a:lnTo>
                    <a:lnTo>
                      <a:pt x="355" y="894"/>
                    </a:lnTo>
                    <a:lnTo>
                      <a:pt x="367" y="880"/>
                    </a:lnTo>
                    <a:lnTo>
                      <a:pt x="369" y="877"/>
                    </a:lnTo>
                    <a:lnTo>
                      <a:pt x="367" y="873"/>
                    </a:lnTo>
                    <a:lnTo>
                      <a:pt x="367" y="870"/>
                    </a:lnTo>
                    <a:lnTo>
                      <a:pt x="358" y="875"/>
                    </a:lnTo>
                    <a:lnTo>
                      <a:pt x="355" y="873"/>
                    </a:lnTo>
                    <a:lnTo>
                      <a:pt x="355" y="875"/>
                    </a:lnTo>
                    <a:lnTo>
                      <a:pt x="353" y="873"/>
                    </a:lnTo>
                    <a:lnTo>
                      <a:pt x="351" y="870"/>
                    </a:lnTo>
                    <a:lnTo>
                      <a:pt x="348" y="868"/>
                    </a:lnTo>
                    <a:lnTo>
                      <a:pt x="348" y="866"/>
                    </a:lnTo>
                    <a:lnTo>
                      <a:pt x="348" y="863"/>
                    </a:lnTo>
                    <a:lnTo>
                      <a:pt x="343" y="861"/>
                    </a:lnTo>
                    <a:lnTo>
                      <a:pt x="346" y="858"/>
                    </a:lnTo>
                    <a:lnTo>
                      <a:pt x="348" y="858"/>
                    </a:lnTo>
                    <a:lnTo>
                      <a:pt x="353" y="858"/>
                    </a:lnTo>
                    <a:lnTo>
                      <a:pt x="355" y="861"/>
                    </a:lnTo>
                    <a:lnTo>
                      <a:pt x="360" y="866"/>
                    </a:lnTo>
                    <a:lnTo>
                      <a:pt x="362" y="866"/>
                    </a:lnTo>
                    <a:lnTo>
                      <a:pt x="365" y="863"/>
                    </a:lnTo>
                    <a:lnTo>
                      <a:pt x="379" y="877"/>
                    </a:lnTo>
                    <a:lnTo>
                      <a:pt x="388" y="884"/>
                    </a:lnTo>
                    <a:lnTo>
                      <a:pt x="398" y="887"/>
                    </a:lnTo>
                    <a:lnTo>
                      <a:pt x="398" y="884"/>
                    </a:lnTo>
                    <a:lnTo>
                      <a:pt x="403" y="877"/>
                    </a:lnTo>
                    <a:lnTo>
                      <a:pt x="407" y="870"/>
                    </a:lnTo>
                    <a:lnTo>
                      <a:pt x="412" y="868"/>
                    </a:lnTo>
                    <a:lnTo>
                      <a:pt x="424" y="868"/>
                    </a:lnTo>
                    <a:lnTo>
                      <a:pt x="431" y="868"/>
                    </a:lnTo>
                    <a:lnTo>
                      <a:pt x="436" y="870"/>
                    </a:lnTo>
                    <a:lnTo>
                      <a:pt x="438" y="868"/>
                    </a:lnTo>
                    <a:lnTo>
                      <a:pt x="440" y="870"/>
                    </a:lnTo>
                    <a:lnTo>
                      <a:pt x="445" y="873"/>
                    </a:lnTo>
                    <a:lnTo>
                      <a:pt x="450" y="873"/>
                    </a:lnTo>
                    <a:lnTo>
                      <a:pt x="452" y="875"/>
                    </a:lnTo>
                    <a:lnTo>
                      <a:pt x="457" y="875"/>
                    </a:lnTo>
                    <a:lnTo>
                      <a:pt x="464" y="882"/>
                    </a:lnTo>
                    <a:lnTo>
                      <a:pt x="466" y="884"/>
                    </a:lnTo>
                    <a:lnTo>
                      <a:pt x="469" y="884"/>
                    </a:lnTo>
                    <a:lnTo>
                      <a:pt x="478" y="894"/>
                    </a:lnTo>
                    <a:lnTo>
                      <a:pt x="485" y="896"/>
                    </a:lnTo>
                    <a:lnTo>
                      <a:pt x="490" y="899"/>
                    </a:lnTo>
                    <a:lnTo>
                      <a:pt x="490" y="901"/>
                    </a:lnTo>
                    <a:lnTo>
                      <a:pt x="492" y="901"/>
                    </a:lnTo>
                    <a:lnTo>
                      <a:pt x="497" y="899"/>
                    </a:lnTo>
                    <a:lnTo>
                      <a:pt x="502" y="896"/>
                    </a:lnTo>
                    <a:lnTo>
                      <a:pt x="509" y="896"/>
                    </a:lnTo>
                    <a:lnTo>
                      <a:pt x="514" y="899"/>
                    </a:lnTo>
                    <a:lnTo>
                      <a:pt x="511" y="903"/>
                    </a:lnTo>
                    <a:lnTo>
                      <a:pt x="511" y="906"/>
                    </a:lnTo>
                    <a:lnTo>
                      <a:pt x="514" y="906"/>
                    </a:lnTo>
                    <a:lnTo>
                      <a:pt x="516" y="908"/>
                    </a:lnTo>
                    <a:lnTo>
                      <a:pt x="516" y="899"/>
                    </a:lnTo>
                    <a:lnTo>
                      <a:pt x="523" y="894"/>
                    </a:lnTo>
                    <a:lnTo>
                      <a:pt x="528" y="892"/>
                    </a:lnTo>
                    <a:lnTo>
                      <a:pt x="530" y="887"/>
                    </a:lnTo>
                    <a:lnTo>
                      <a:pt x="530" y="882"/>
                    </a:lnTo>
                    <a:lnTo>
                      <a:pt x="533" y="873"/>
                    </a:lnTo>
                    <a:lnTo>
                      <a:pt x="533" y="870"/>
                    </a:lnTo>
                    <a:lnTo>
                      <a:pt x="530" y="868"/>
                    </a:lnTo>
                    <a:lnTo>
                      <a:pt x="528" y="866"/>
                    </a:lnTo>
                    <a:lnTo>
                      <a:pt x="528" y="863"/>
                    </a:lnTo>
                    <a:lnTo>
                      <a:pt x="530" y="858"/>
                    </a:lnTo>
                    <a:lnTo>
                      <a:pt x="526" y="849"/>
                    </a:lnTo>
                    <a:lnTo>
                      <a:pt x="530" y="837"/>
                    </a:lnTo>
                    <a:lnTo>
                      <a:pt x="537" y="825"/>
                    </a:lnTo>
                    <a:lnTo>
                      <a:pt x="547" y="821"/>
                    </a:lnTo>
                    <a:lnTo>
                      <a:pt x="545" y="818"/>
                    </a:lnTo>
                    <a:lnTo>
                      <a:pt x="537" y="813"/>
                    </a:lnTo>
                    <a:lnTo>
                      <a:pt x="535" y="811"/>
                    </a:lnTo>
                    <a:lnTo>
                      <a:pt x="533" y="804"/>
                    </a:lnTo>
                    <a:lnTo>
                      <a:pt x="533" y="799"/>
                    </a:lnTo>
                    <a:lnTo>
                      <a:pt x="535" y="780"/>
                    </a:lnTo>
                    <a:lnTo>
                      <a:pt x="540" y="757"/>
                    </a:lnTo>
                    <a:lnTo>
                      <a:pt x="540" y="742"/>
                    </a:lnTo>
                    <a:lnTo>
                      <a:pt x="535" y="735"/>
                    </a:lnTo>
                    <a:lnTo>
                      <a:pt x="540" y="707"/>
                    </a:lnTo>
                    <a:lnTo>
                      <a:pt x="540" y="695"/>
                    </a:lnTo>
                    <a:lnTo>
                      <a:pt x="535" y="676"/>
                    </a:lnTo>
                    <a:lnTo>
                      <a:pt x="535" y="672"/>
                    </a:lnTo>
                    <a:lnTo>
                      <a:pt x="535" y="667"/>
                    </a:lnTo>
                    <a:lnTo>
                      <a:pt x="537" y="662"/>
                    </a:lnTo>
                    <a:lnTo>
                      <a:pt x="537" y="660"/>
                    </a:lnTo>
                    <a:lnTo>
                      <a:pt x="537" y="655"/>
                    </a:lnTo>
                    <a:lnTo>
                      <a:pt x="540" y="645"/>
                    </a:lnTo>
                    <a:lnTo>
                      <a:pt x="540" y="643"/>
                    </a:lnTo>
                    <a:lnTo>
                      <a:pt x="540" y="636"/>
                    </a:lnTo>
                    <a:lnTo>
                      <a:pt x="537" y="627"/>
                    </a:lnTo>
                    <a:lnTo>
                      <a:pt x="535" y="622"/>
                    </a:lnTo>
                    <a:lnTo>
                      <a:pt x="535" y="610"/>
                    </a:lnTo>
                    <a:lnTo>
                      <a:pt x="535" y="601"/>
                    </a:lnTo>
                    <a:lnTo>
                      <a:pt x="537" y="591"/>
                    </a:lnTo>
                    <a:lnTo>
                      <a:pt x="540" y="584"/>
                    </a:lnTo>
                    <a:lnTo>
                      <a:pt x="540" y="582"/>
                    </a:lnTo>
                    <a:lnTo>
                      <a:pt x="540" y="582"/>
                    </a:lnTo>
                    <a:lnTo>
                      <a:pt x="537" y="579"/>
                    </a:lnTo>
                    <a:lnTo>
                      <a:pt x="535" y="579"/>
                    </a:lnTo>
                    <a:lnTo>
                      <a:pt x="535" y="577"/>
                    </a:lnTo>
                    <a:lnTo>
                      <a:pt x="537" y="577"/>
                    </a:lnTo>
                    <a:lnTo>
                      <a:pt x="535" y="572"/>
                    </a:lnTo>
                    <a:lnTo>
                      <a:pt x="535" y="567"/>
                    </a:lnTo>
                    <a:lnTo>
                      <a:pt x="535" y="563"/>
                    </a:lnTo>
                    <a:lnTo>
                      <a:pt x="537" y="556"/>
                    </a:lnTo>
                    <a:lnTo>
                      <a:pt x="540" y="556"/>
                    </a:lnTo>
                    <a:lnTo>
                      <a:pt x="542" y="556"/>
                    </a:lnTo>
                    <a:lnTo>
                      <a:pt x="542" y="553"/>
                    </a:lnTo>
                    <a:lnTo>
                      <a:pt x="545" y="548"/>
                    </a:lnTo>
                    <a:lnTo>
                      <a:pt x="542" y="546"/>
                    </a:lnTo>
                    <a:lnTo>
                      <a:pt x="540" y="546"/>
                    </a:lnTo>
                    <a:lnTo>
                      <a:pt x="537" y="548"/>
                    </a:lnTo>
                    <a:lnTo>
                      <a:pt x="537" y="551"/>
                    </a:lnTo>
                    <a:lnTo>
                      <a:pt x="533" y="539"/>
                    </a:lnTo>
                    <a:lnTo>
                      <a:pt x="533" y="525"/>
                    </a:lnTo>
                    <a:lnTo>
                      <a:pt x="542" y="492"/>
                    </a:lnTo>
                    <a:lnTo>
                      <a:pt x="542" y="485"/>
                    </a:lnTo>
                    <a:lnTo>
                      <a:pt x="533" y="480"/>
                    </a:lnTo>
                    <a:lnTo>
                      <a:pt x="526" y="470"/>
                    </a:lnTo>
                    <a:lnTo>
                      <a:pt x="523" y="470"/>
                    </a:lnTo>
                    <a:lnTo>
                      <a:pt x="519" y="468"/>
                    </a:lnTo>
                    <a:lnTo>
                      <a:pt x="514" y="463"/>
                    </a:lnTo>
                    <a:lnTo>
                      <a:pt x="504" y="442"/>
                    </a:lnTo>
                    <a:lnTo>
                      <a:pt x="502" y="437"/>
                    </a:lnTo>
                    <a:lnTo>
                      <a:pt x="500" y="421"/>
                    </a:lnTo>
                    <a:lnTo>
                      <a:pt x="500" y="414"/>
                    </a:lnTo>
                    <a:lnTo>
                      <a:pt x="502" y="404"/>
                    </a:lnTo>
                    <a:lnTo>
                      <a:pt x="504" y="399"/>
                    </a:lnTo>
                    <a:lnTo>
                      <a:pt x="511" y="390"/>
                    </a:lnTo>
                    <a:lnTo>
                      <a:pt x="514" y="385"/>
                    </a:lnTo>
                    <a:lnTo>
                      <a:pt x="519" y="373"/>
                    </a:lnTo>
                    <a:lnTo>
                      <a:pt x="521" y="366"/>
                    </a:lnTo>
                    <a:lnTo>
                      <a:pt x="526" y="364"/>
                    </a:lnTo>
                    <a:lnTo>
                      <a:pt x="533" y="362"/>
                    </a:lnTo>
                    <a:lnTo>
                      <a:pt x="537" y="354"/>
                    </a:lnTo>
                    <a:lnTo>
                      <a:pt x="540" y="338"/>
                    </a:lnTo>
                    <a:lnTo>
                      <a:pt x="547" y="326"/>
                    </a:lnTo>
                    <a:lnTo>
                      <a:pt x="547" y="319"/>
                    </a:lnTo>
                    <a:lnTo>
                      <a:pt x="547" y="310"/>
                    </a:lnTo>
                    <a:lnTo>
                      <a:pt x="549" y="305"/>
                    </a:lnTo>
                    <a:lnTo>
                      <a:pt x="552" y="298"/>
                    </a:lnTo>
                    <a:lnTo>
                      <a:pt x="552" y="293"/>
                    </a:lnTo>
                    <a:lnTo>
                      <a:pt x="549" y="291"/>
                    </a:lnTo>
                    <a:close/>
                  </a:path>
                </a:pathLst>
              </a:custGeom>
              <a:solidFill>
                <a:schemeClr val="tx1">
                  <a:alpha val="15000"/>
                </a:schemeClr>
              </a:solidFill>
              <a:ln w="3175" cap="rnd">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104" name="Freeform 19">
                <a:extLst>
                  <a:ext uri="{FF2B5EF4-FFF2-40B4-BE49-F238E27FC236}">
                    <a16:creationId xmlns:a16="http://schemas.microsoft.com/office/drawing/2014/main" id="{6B7956E6-5B0D-4FE7-9E88-DD9BEAE33D4E}"/>
                  </a:ext>
                </a:extLst>
              </p:cNvPr>
              <p:cNvSpPr>
                <a:spLocks noEditPoints="1"/>
              </p:cNvSpPr>
              <p:nvPr/>
            </p:nvSpPr>
            <p:spPr bwMode="auto">
              <a:xfrm>
                <a:off x="1811112" y="1445218"/>
                <a:ext cx="882041" cy="941751"/>
              </a:xfrm>
              <a:custGeom>
                <a:avLst/>
                <a:gdLst>
                  <a:gd name="T0" fmla="*/ 208 w 842"/>
                  <a:gd name="T1" fmla="*/ 785 h 899"/>
                  <a:gd name="T2" fmla="*/ 650 w 842"/>
                  <a:gd name="T3" fmla="*/ 809 h 899"/>
                  <a:gd name="T4" fmla="*/ 688 w 842"/>
                  <a:gd name="T5" fmla="*/ 773 h 899"/>
                  <a:gd name="T6" fmla="*/ 676 w 842"/>
                  <a:gd name="T7" fmla="*/ 745 h 899"/>
                  <a:gd name="T8" fmla="*/ 707 w 842"/>
                  <a:gd name="T9" fmla="*/ 724 h 899"/>
                  <a:gd name="T10" fmla="*/ 726 w 842"/>
                  <a:gd name="T11" fmla="*/ 700 h 899"/>
                  <a:gd name="T12" fmla="*/ 733 w 842"/>
                  <a:gd name="T13" fmla="*/ 660 h 899"/>
                  <a:gd name="T14" fmla="*/ 717 w 842"/>
                  <a:gd name="T15" fmla="*/ 627 h 899"/>
                  <a:gd name="T16" fmla="*/ 769 w 842"/>
                  <a:gd name="T17" fmla="*/ 591 h 899"/>
                  <a:gd name="T18" fmla="*/ 764 w 842"/>
                  <a:gd name="T19" fmla="*/ 541 h 899"/>
                  <a:gd name="T20" fmla="*/ 757 w 842"/>
                  <a:gd name="T21" fmla="*/ 513 h 899"/>
                  <a:gd name="T22" fmla="*/ 745 w 842"/>
                  <a:gd name="T23" fmla="*/ 492 h 899"/>
                  <a:gd name="T24" fmla="*/ 771 w 842"/>
                  <a:gd name="T25" fmla="*/ 435 h 899"/>
                  <a:gd name="T26" fmla="*/ 799 w 842"/>
                  <a:gd name="T27" fmla="*/ 425 h 899"/>
                  <a:gd name="T28" fmla="*/ 816 w 842"/>
                  <a:gd name="T29" fmla="*/ 397 h 899"/>
                  <a:gd name="T30" fmla="*/ 799 w 842"/>
                  <a:gd name="T31" fmla="*/ 399 h 899"/>
                  <a:gd name="T32" fmla="*/ 776 w 842"/>
                  <a:gd name="T33" fmla="*/ 364 h 899"/>
                  <a:gd name="T34" fmla="*/ 781 w 842"/>
                  <a:gd name="T35" fmla="*/ 338 h 899"/>
                  <a:gd name="T36" fmla="*/ 776 w 842"/>
                  <a:gd name="T37" fmla="*/ 319 h 899"/>
                  <a:gd name="T38" fmla="*/ 802 w 842"/>
                  <a:gd name="T39" fmla="*/ 253 h 899"/>
                  <a:gd name="T40" fmla="*/ 825 w 842"/>
                  <a:gd name="T41" fmla="*/ 217 h 899"/>
                  <a:gd name="T42" fmla="*/ 818 w 842"/>
                  <a:gd name="T43" fmla="*/ 203 h 899"/>
                  <a:gd name="T44" fmla="*/ 795 w 842"/>
                  <a:gd name="T45" fmla="*/ 210 h 899"/>
                  <a:gd name="T46" fmla="*/ 766 w 842"/>
                  <a:gd name="T47" fmla="*/ 212 h 899"/>
                  <a:gd name="T48" fmla="*/ 669 w 842"/>
                  <a:gd name="T49" fmla="*/ 198 h 899"/>
                  <a:gd name="T50" fmla="*/ 624 w 842"/>
                  <a:gd name="T51" fmla="*/ 156 h 899"/>
                  <a:gd name="T52" fmla="*/ 617 w 842"/>
                  <a:gd name="T53" fmla="*/ 123 h 899"/>
                  <a:gd name="T54" fmla="*/ 634 w 842"/>
                  <a:gd name="T55" fmla="*/ 75 h 899"/>
                  <a:gd name="T56" fmla="*/ 584 w 842"/>
                  <a:gd name="T57" fmla="*/ 80 h 899"/>
                  <a:gd name="T58" fmla="*/ 575 w 842"/>
                  <a:gd name="T59" fmla="*/ 66 h 899"/>
                  <a:gd name="T60" fmla="*/ 525 w 842"/>
                  <a:gd name="T61" fmla="*/ 44 h 899"/>
                  <a:gd name="T62" fmla="*/ 501 w 842"/>
                  <a:gd name="T63" fmla="*/ 61 h 899"/>
                  <a:gd name="T64" fmla="*/ 471 w 842"/>
                  <a:gd name="T65" fmla="*/ 94 h 899"/>
                  <a:gd name="T66" fmla="*/ 411 w 842"/>
                  <a:gd name="T67" fmla="*/ 115 h 899"/>
                  <a:gd name="T68" fmla="*/ 404 w 842"/>
                  <a:gd name="T69" fmla="*/ 104 h 899"/>
                  <a:gd name="T70" fmla="*/ 374 w 842"/>
                  <a:gd name="T71" fmla="*/ 130 h 899"/>
                  <a:gd name="T72" fmla="*/ 296 w 842"/>
                  <a:gd name="T73" fmla="*/ 111 h 899"/>
                  <a:gd name="T74" fmla="*/ 248 w 842"/>
                  <a:gd name="T75" fmla="*/ 99 h 899"/>
                  <a:gd name="T76" fmla="*/ 175 w 842"/>
                  <a:gd name="T77" fmla="*/ 75 h 899"/>
                  <a:gd name="T78" fmla="*/ 111 w 842"/>
                  <a:gd name="T79" fmla="*/ 42 h 899"/>
                  <a:gd name="T80" fmla="*/ 68 w 842"/>
                  <a:gd name="T81" fmla="*/ 4 h 899"/>
                  <a:gd name="T82" fmla="*/ 19 w 842"/>
                  <a:gd name="T83" fmla="*/ 42 h 899"/>
                  <a:gd name="T84" fmla="*/ 23 w 842"/>
                  <a:gd name="T85" fmla="*/ 80 h 899"/>
                  <a:gd name="T86" fmla="*/ 61 w 842"/>
                  <a:gd name="T87" fmla="*/ 123 h 899"/>
                  <a:gd name="T88" fmla="*/ 73 w 842"/>
                  <a:gd name="T89" fmla="*/ 130 h 899"/>
                  <a:gd name="T90" fmla="*/ 99 w 842"/>
                  <a:gd name="T91" fmla="*/ 137 h 899"/>
                  <a:gd name="T92" fmla="*/ 123 w 842"/>
                  <a:gd name="T93" fmla="*/ 156 h 899"/>
                  <a:gd name="T94" fmla="*/ 139 w 842"/>
                  <a:gd name="T95" fmla="*/ 186 h 899"/>
                  <a:gd name="T96" fmla="*/ 310 w 842"/>
                  <a:gd name="T97" fmla="*/ 492 h 899"/>
                  <a:gd name="T98" fmla="*/ 322 w 842"/>
                  <a:gd name="T99" fmla="*/ 629 h 899"/>
                  <a:gd name="T100" fmla="*/ 407 w 842"/>
                  <a:gd name="T101" fmla="*/ 643 h 899"/>
                  <a:gd name="T102" fmla="*/ 492 w 842"/>
                  <a:gd name="T103" fmla="*/ 724 h 899"/>
                  <a:gd name="T104" fmla="*/ 558 w 842"/>
                  <a:gd name="T105" fmla="*/ 785 h 899"/>
                  <a:gd name="T106" fmla="*/ 556 w 842"/>
                  <a:gd name="T107" fmla="*/ 844 h 899"/>
                  <a:gd name="T108" fmla="*/ 615 w 842"/>
                  <a:gd name="T109" fmla="*/ 821 h 899"/>
                  <a:gd name="T110" fmla="*/ 310 w 842"/>
                  <a:gd name="T111" fmla="*/ 690 h 899"/>
                  <a:gd name="T112" fmla="*/ 296 w 842"/>
                  <a:gd name="T113" fmla="*/ 724 h 899"/>
                  <a:gd name="T114" fmla="*/ 222 w 842"/>
                  <a:gd name="T115" fmla="*/ 731 h 899"/>
                  <a:gd name="T116" fmla="*/ 255 w 842"/>
                  <a:gd name="T117" fmla="*/ 695 h 899"/>
                  <a:gd name="T118" fmla="*/ 284 w 842"/>
                  <a:gd name="T119" fmla="*/ 688 h 899"/>
                  <a:gd name="T120" fmla="*/ 482 w 842"/>
                  <a:gd name="T121" fmla="*/ 861 h 899"/>
                  <a:gd name="T122" fmla="*/ 482 w 842"/>
                  <a:gd name="T123" fmla="*/ 861 h 899"/>
                  <a:gd name="T124" fmla="*/ 113 w 842"/>
                  <a:gd name="T125" fmla="*/ 605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2" h="899">
                    <a:moveTo>
                      <a:pt x="215" y="794"/>
                    </a:moveTo>
                    <a:lnTo>
                      <a:pt x="215" y="794"/>
                    </a:lnTo>
                    <a:lnTo>
                      <a:pt x="215" y="794"/>
                    </a:lnTo>
                    <a:lnTo>
                      <a:pt x="215" y="797"/>
                    </a:lnTo>
                    <a:lnTo>
                      <a:pt x="215" y="799"/>
                    </a:lnTo>
                    <a:lnTo>
                      <a:pt x="213" y="802"/>
                    </a:lnTo>
                    <a:lnTo>
                      <a:pt x="208" y="802"/>
                    </a:lnTo>
                    <a:lnTo>
                      <a:pt x="203" y="802"/>
                    </a:lnTo>
                    <a:lnTo>
                      <a:pt x="201" y="799"/>
                    </a:lnTo>
                    <a:lnTo>
                      <a:pt x="201" y="797"/>
                    </a:lnTo>
                    <a:lnTo>
                      <a:pt x="203" y="794"/>
                    </a:lnTo>
                    <a:lnTo>
                      <a:pt x="206" y="790"/>
                    </a:lnTo>
                    <a:lnTo>
                      <a:pt x="208" y="785"/>
                    </a:lnTo>
                    <a:lnTo>
                      <a:pt x="210" y="785"/>
                    </a:lnTo>
                    <a:lnTo>
                      <a:pt x="210" y="790"/>
                    </a:lnTo>
                    <a:lnTo>
                      <a:pt x="213" y="792"/>
                    </a:lnTo>
                    <a:lnTo>
                      <a:pt x="215" y="794"/>
                    </a:lnTo>
                    <a:close/>
                    <a:moveTo>
                      <a:pt x="291" y="887"/>
                    </a:moveTo>
                    <a:lnTo>
                      <a:pt x="291" y="887"/>
                    </a:lnTo>
                    <a:lnTo>
                      <a:pt x="296" y="891"/>
                    </a:lnTo>
                    <a:lnTo>
                      <a:pt x="296" y="899"/>
                    </a:lnTo>
                    <a:lnTo>
                      <a:pt x="288" y="896"/>
                    </a:lnTo>
                    <a:lnTo>
                      <a:pt x="288" y="889"/>
                    </a:lnTo>
                    <a:lnTo>
                      <a:pt x="291" y="887"/>
                    </a:lnTo>
                    <a:close/>
                    <a:moveTo>
                      <a:pt x="650" y="809"/>
                    </a:moveTo>
                    <a:lnTo>
                      <a:pt x="650" y="809"/>
                    </a:lnTo>
                    <a:lnTo>
                      <a:pt x="650" y="806"/>
                    </a:lnTo>
                    <a:lnTo>
                      <a:pt x="653" y="804"/>
                    </a:lnTo>
                    <a:lnTo>
                      <a:pt x="655" y="802"/>
                    </a:lnTo>
                    <a:lnTo>
                      <a:pt x="658" y="802"/>
                    </a:lnTo>
                    <a:lnTo>
                      <a:pt x="684" y="794"/>
                    </a:lnTo>
                    <a:lnTo>
                      <a:pt x="686" y="794"/>
                    </a:lnTo>
                    <a:lnTo>
                      <a:pt x="686" y="792"/>
                    </a:lnTo>
                    <a:lnTo>
                      <a:pt x="688" y="792"/>
                    </a:lnTo>
                    <a:lnTo>
                      <a:pt x="688" y="790"/>
                    </a:lnTo>
                    <a:lnTo>
                      <a:pt x="688" y="785"/>
                    </a:lnTo>
                    <a:lnTo>
                      <a:pt x="688" y="780"/>
                    </a:lnTo>
                    <a:lnTo>
                      <a:pt x="688" y="776"/>
                    </a:lnTo>
                    <a:lnTo>
                      <a:pt x="688" y="773"/>
                    </a:lnTo>
                    <a:lnTo>
                      <a:pt x="686" y="773"/>
                    </a:lnTo>
                    <a:lnTo>
                      <a:pt x="684" y="771"/>
                    </a:lnTo>
                    <a:lnTo>
                      <a:pt x="674" y="766"/>
                    </a:lnTo>
                    <a:lnTo>
                      <a:pt x="674" y="766"/>
                    </a:lnTo>
                    <a:lnTo>
                      <a:pt x="674" y="764"/>
                    </a:lnTo>
                    <a:lnTo>
                      <a:pt x="674" y="761"/>
                    </a:lnTo>
                    <a:lnTo>
                      <a:pt x="674" y="759"/>
                    </a:lnTo>
                    <a:lnTo>
                      <a:pt x="679" y="754"/>
                    </a:lnTo>
                    <a:lnTo>
                      <a:pt x="679" y="752"/>
                    </a:lnTo>
                    <a:lnTo>
                      <a:pt x="679" y="750"/>
                    </a:lnTo>
                    <a:lnTo>
                      <a:pt x="676" y="747"/>
                    </a:lnTo>
                    <a:lnTo>
                      <a:pt x="676" y="747"/>
                    </a:lnTo>
                    <a:lnTo>
                      <a:pt x="676" y="745"/>
                    </a:lnTo>
                    <a:lnTo>
                      <a:pt x="676" y="742"/>
                    </a:lnTo>
                    <a:lnTo>
                      <a:pt x="676" y="742"/>
                    </a:lnTo>
                    <a:lnTo>
                      <a:pt x="679" y="740"/>
                    </a:lnTo>
                    <a:lnTo>
                      <a:pt x="681" y="740"/>
                    </a:lnTo>
                    <a:lnTo>
                      <a:pt x="681" y="740"/>
                    </a:lnTo>
                    <a:lnTo>
                      <a:pt x="686" y="742"/>
                    </a:lnTo>
                    <a:lnTo>
                      <a:pt x="686" y="742"/>
                    </a:lnTo>
                    <a:lnTo>
                      <a:pt x="688" y="742"/>
                    </a:lnTo>
                    <a:lnTo>
                      <a:pt x="702" y="733"/>
                    </a:lnTo>
                    <a:lnTo>
                      <a:pt x="702" y="733"/>
                    </a:lnTo>
                    <a:lnTo>
                      <a:pt x="705" y="731"/>
                    </a:lnTo>
                    <a:lnTo>
                      <a:pt x="705" y="731"/>
                    </a:lnTo>
                    <a:lnTo>
                      <a:pt x="707" y="724"/>
                    </a:lnTo>
                    <a:lnTo>
                      <a:pt x="710" y="721"/>
                    </a:lnTo>
                    <a:lnTo>
                      <a:pt x="710" y="721"/>
                    </a:lnTo>
                    <a:lnTo>
                      <a:pt x="714" y="719"/>
                    </a:lnTo>
                    <a:lnTo>
                      <a:pt x="717" y="716"/>
                    </a:lnTo>
                    <a:lnTo>
                      <a:pt x="719" y="714"/>
                    </a:lnTo>
                    <a:lnTo>
                      <a:pt x="719" y="712"/>
                    </a:lnTo>
                    <a:lnTo>
                      <a:pt x="721" y="712"/>
                    </a:lnTo>
                    <a:lnTo>
                      <a:pt x="721" y="705"/>
                    </a:lnTo>
                    <a:lnTo>
                      <a:pt x="724" y="702"/>
                    </a:lnTo>
                    <a:lnTo>
                      <a:pt x="724" y="702"/>
                    </a:lnTo>
                    <a:lnTo>
                      <a:pt x="724" y="702"/>
                    </a:lnTo>
                    <a:lnTo>
                      <a:pt x="724" y="700"/>
                    </a:lnTo>
                    <a:lnTo>
                      <a:pt x="726" y="700"/>
                    </a:lnTo>
                    <a:lnTo>
                      <a:pt x="731" y="697"/>
                    </a:lnTo>
                    <a:lnTo>
                      <a:pt x="731" y="697"/>
                    </a:lnTo>
                    <a:lnTo>
                      <a:pt x="733" y="697"/>
                    </a:lnTo>
                    <a:lnTo>
                      <a:pt x="733" y="693"/>
                    </a:lnTo>
                    <a:lnTo>
                      <a:pt x="733" y="688"/>
                    </a:lnTo>
                    <a:lnTo>
                      <a:pt x="731" y="676"/>
                    </a:lnTo>
                    <a:lnTo>
                      <a:pt x="731" y="671"/>
                    </a:lnTo>
                    <a:lnTo>
                      <a:pt x="731" y="669"/>
                    </a:lnTo>
                    <a:lnTo>
                      <a:pt x="731" y="667"/>
                    </a:lnTo>
                    <a:lnTo>
                      <a:pt x="733" y="667"/>
                    </a:lnTo>
                    <a:lnTo>
                      <a:pt x="733" y="664"/>
                    </a:lnTo>
                    <a:lnTo>
                      <a:pt x="733" y="662"/>
                    </a:lnTo>
                    <a:lnTo>
                      <a:pt x="733" y="660"/>
                    </a:lnTo>
                    <a:lnTo>
                      <a:pt x="733" y="657"/>
                    </a:lnTo>
                    <a:lnTo>
                      <a:pt x="733" y="655"/>
                    </a:lnTo>
                    <a:lnTo>
                      <a:pt x="731" y="655"/>
                    </a:lnTo>
                    <a:lnTo>
                      <a:pt x="728" y="653"/>
                    </a:lnTo>
                    <a:lnTo>
                      <a:pt x="726" y="650"/>
                    </a:lnTo>
                    <a:lnTo>
                      <a:pt x="724" y="645"/>
                    </a:lnTo>
                    <a:lnTo>
                      <a:pt x="724" y="645"/>
                    </a:lnTo>
                    <a:lnTo>
                      <a:pt x="721" y="643"/>
                    </a:lnTo>
                    <a:lnTo>
                      <a:pt x="712" y="636"/>
                    </a:lnTo>
                    <a:lnTo>
                      <a:pt x="712" y="634"/>
                    </a:lnTo>
                    <a:lnTo>
                      <a:pt x="714" y="631"/>
                    </a:lnTo>
                    <a:lnTo>
                      <a:pt x="717" y="627"/>
                    </a:lnTo>
                    <a:lnTo>
                      <a:pt x="717" y="627"/>
                    </a:lnTo>
                    <a:lnTo>
                      <a:pt x="719" y="627"/>
                    </a:lnTo>
                    <a:lnTo>
                      <a:pt x="721" y="627"/>
                    </a:lnTo>
                    <a:lnTo>
                      <a:pt x="724" y="627"/>
                    </a:lnTo>
                    <a:lnTo>
                      <a:pt x="726" y="629"/>
                    </a:lnTo>
                    <a:lnTo>
                      <a:pt x="728" y="629"/>
                    </a:lnTo>
                    <a:lnTo>
                      <a:pt x="731" y="627"/>
                    </a:lnTo>
                    <a:lnTo>
                      <a:pt x="736" y="619"/>
                    </a:lnTo>
                    <a:lnTo>
                      <a:pt x="738" y="617"/>
                    </a:lnTo>
                    <a:lnTo>
                      <a:pt x="752" y="608"/>
                    </a:lnTo>
                    <a:lnTo>
                      <a:pt x="766" y="596"/>
                    </a:lnTo>
                    <a:lnTo>
                      <a:pt x="766" y="593"/>
                    </a:lnTo>
                    <a:lnTo>
                      <a:pt x="769" y="591"/>
                    </a:lnTo>
                    <a:lnTo>
                      <a:pt x="769" y="591"/>
                    </a:lnTo>
                    <a:lnTo>
                      <a:pt x="769" y="589"/>
                    </a:lnTo>
                    <a:lnTo>
                      <a:pt x="769" y="586"/>
                    </a:lnTo>
                    <a:lnTo>
                      <a:pt x="769" y="586"/>
                    </a:lnTo>
                    <a:lnTo>
                      <a:pt x="769" y="584"/>
                    </a:lnTo>
                    <a:lnTo>
                      <a:pt x="766" y="582"/>
                    </a:lnTo>
                    <a:lnTo>
                      <a:pt x="766" y="579"/>
                    </a:lnTo>
                    <a:lnTo>
                      <a:pt x="762" y="579"/>
                    </a:lnTo>
                    <a:lnTo>
                      <a:pt x="762" y="577"/>
                    </a:lnTo>
                    <a:lnTo>
                      <a:pt x="762" y="574"/>
                    </a:lnTo>
                    <a:lnTo>
                      <a:pt x="762" y="563"/>
                    </a:lnTo>
                    <a:lnTo>
                      <a:pt x="762" y="556"/>
                    </a:lnTo>
                    <a:lnTo>
                      <a:pt x="764" y="546"/>
                    </a:lnTo>
                    <a:lnTo>
                      <a:pt x="764" y="541"/>
                    </a:lnTo>
                    <a:lnTo>
                      <a:pt x="766" y="537"/>
                    </a:lnTo>
                    <a:lnTo>
                      <a:pt x="769" y="537"/>
                    </a:lnTo>
                    <a:lnTo>
                      <a:pt x="769" y="532"/>
                    </a:lnTo>
                    <a:lnTo>
                      <a:pt x="769" y="532"/>
                    </a:lnTo>
                    <a:lnTo>
                      <a:pt x="769" y="529"/>
                    </a:lnTo>
                    <a:lnTo>
                      <a:pt x="769" y="522"/>
                    </a:lnTo>
                    <a:lnTo>
                      <a:pt x="766" y="520"/>
                    </a:lnTo>
                    <a:lnTo>
                      <a:pt x="766" y="515"/>
                    </a:lnTo>
                    <a:lnTo>
                      <a:pt x="764" y="513"/>
                    </a:lnTo>
                    <a:lnTo>
                      <a:pt x="762" y="511"/>
                    </a:lnTo>
                    <a:lnTo>
                      <a:pt x="759" y="511"/>
                    </a:lnTo>
                    <a:lnTo>
                      <a:pt x="759" y="511"/>
                    </a:lnTo>
                    <a:lnTo>
                      <a:pt x="757" y="513"/>
                    </a:lnTo>
                    <a:lnTo>
                      <a:pt x="757" y="515"/>
                    </a:lnTo>
                    <a:lnTo>
                      <a:pt x="757" y="515"/>
                    </a:lnTo>
                    <a:lnTo>
                      <a:pt x="755" y="515"/>
                    </a:lnTo>
                    <a:lnTo>
                      <a:pt x="752" y="515"/>
                    </a:lnTo>
                    <a:lnTo>
                      <a:pt x="752" y="513"/>
                    </a:lnTo>
                    <a:lnTo>
                      <a:pt x="750" y="511"/>
                    </a:lnTo>
                    <a:lnTo>
                      <a:pt x="750" y="503"/>
                    </a:lnTo>
                    <a:lnTo>
                      <a:pt x="747" y="501"/>
                    </a:lnTo>
                    <a:lnTo>
                      <a:pt x="747" y="499"/>
                    </a:lnTo>
                    <a:lnTo>
                      <a:pt x="747" y="496"/>
                    </a:lnTo>
                    <a:lnTo>
                      <a:pt x="745" y="496"/>
                    </a:lnTo>
                    <a:lnTo>
                      <a:pt x="745" y="494"/>
                    </a:lnTo>
                    <a:lnTo>
                      <a:pt x="745" y="492"/>
                    </a:lnTo>
                    <a:lnTo>
                      <a:pt x="745" y="485"/>
                    </a:lnTo>
                    <a:lnTo>
                      <a:pt x="750" y="470"/>
                    </a:lnTo>
                    <a:lnTo>
                      <a:pt x="755" y="468"/>
                    </a:lnTo>
                    <a:lnTo>
                      <a:pt x="757" y="466"/>
                    </a:lnTo>
                    <a:lnTo>
                      <a:pt x="764" y="461"/>
                    </a:lnTo>
                    <a:lnTo>
                      <a:pt x="764" y="461"/>
                    </a:lnTo>
                    <a:lnTo>
                      <a:pt x="766" y="459"/>
                    </a:lnTo>
                    <a:lnTo>
                      <a:pt x="769" y="456"/>
                    </a:lnTo>
                    <a:lnTo>
                      <a:pt x="769" y="454"/>
                    </a:lnTo>
                    <a:lnTo>
                      <a:pt x="769" y="451"/>
                    </a:lnTo>
                    <a:lnTo>
                      <a:pt x="769" y="449"/>
                    </a:lnTo>
                    <a:lnTo>
                      <a:pt x="769" y="437"/>
                    </a:lnTo>
                    <a:lnTo>
                      <a:pt x="771" y="435"/>
                    </a:lnTo>
                    <a:lnTo>
                      <a:pt x="771" y="432"/>
                    </a:lnTo>
                    <a:lnTo>
                      <a:pt x="773" y="430"/>
                    </a:lnTo>
                    <a:lnTo>
                      <a:pt x="776" y="430"/>
                    </a:lnTo>
                    <a:lnTo>
                      <a:pt x="778" y="430"/>
                    </a:lnTo>
                    <a:lnTo>
                      <a:pt x="785" y="432"/>
                    </a:lnTo>
                    <a:lnTo>
                      <a:pt x="790" y="432"/>
                    </a:lnTo>
                    <a:lnTo>
                      <a:pt x="790" y="432"/>
                    </a:lnTo>
                    <a:lnTo>
                      <a:pt x="792" y="432"/>
                    </a:lnTo>
                    <a:lnTo>
                      <a:pt x="792" y="430"/>
                    </a:lnTo>
                    <a:lnTo>
                      <a:pt x="795" y="428"/>
                    </a:lnTo>
                    <a:lnTo>
                      <a:pt x="797" y="425"/>
                    </a:lnTo>
                    <a:lnTo>
                      <a:pt x="797" y="425"/>
                    </a:lnTo>
                    <a:lnTo>
                      <a:pt x="799" y="425"/>
                    </a:lnTo>
                    <a:lnTo>
                      <a:pt x="799" y="423"/>
                    </a:lnTo>
                    <a:lnTo>
                      <a:pt x="807" y="423"/>
                    </a:lnTo>
                    <a:lnTo>
                      <a:pt x="809" y="423"/>
                    </a:lnTo>
                    <a:lnTo>
                      <a:pt x="809" y="421"/>
                    </a:lnTo>
                    <a:lnTo>
                      <a:pt x="821" y="411"/>
                    </a:lnTo>
                    <a:lnTo>
                      <a:pt x="825" y="406"/>
                    </a:lnTo>
                    <a:lnTo>
                      <a:pt x="825" y="406"/>
                    </a:lnTo>
                    <a:lnTo>
                      <a:pt x="825" y="404"/>
                    </a:lnTo>
                    <a:lnTo>
                      <a:pt x="823" y="399"/>
                    </a:lnTo>
                    <a:lnTo>
                      <a:pt x="821" y="397"/>
                    </a:lnTo>
                    <a:lnTo>
                      <a:pt x="821" y="397"/>
                    </a:lnTo>
                    <a:lnTo>
                      <a:pt x="818" y="397"/>
                    </a:lnTo>
                    <a:lnTo>
                      <a:pt x="816" y="397"/>
                    </a:lnTo>
                    <a:lnTo>
                      <a:pt x="816" y="397"/>
                    </a:lnTo>
                    <a:lnTo>
                      <a:pt x="816" y="399"/>
                    </a:lnTo>
                    <a:lnTo>
                      <a:pt x="814" y="404"/>
                    </a:lnTo>
                    <a:lnTo>
                      <a:pt x="814" y="404"/>
                    </a:lnTo>
                    <a:lnTo>
                      <a:pt x="814" y="406"/>
                    </a:lnTo>
                    <a:lnTo>
                      <a:pt x="811" y="406"/>
                    </a:lnTo>
                    <a:lnTo>
                      <a:pt x="811" y="406"/>
                    </a:lnTo>
                    <a:lnTo>
                      <a:pt x="807" y="409"/>
                    </a:lnTo>
                    <a:lnTo>
                      <a:pt x="807" y="409"/>
                    </a:lnTo>
                    <a:lnTo>
                      <a:pt x="802" y="406"/>
                    </a:lnTo>
                    <a:lnTo>
                      <a:pt x="802" y="406"/>
                    </a:lnTo>
                    <a:lnTo>
                      <a:pt x="799" y="404"/>
                    </a:lnTo>
                    <a:lnTo>
                      <a:pt x="799" y="399"/>
                    </a:lnTo>
                    <a:lnTo>
                      <a:pt x="797" y="390"/>
                    </a:lnTo>
                    <a:lnTo>
                      <a:pt x="797" y="385"/>
                    </a:lnTo>
                    <a:lnTo>
                      <a:pt x="797" y="383"/>
                    </a:lnTo>
                    <a:lnTo>
                      <a:pt x="795" y="383"/>
                    </a:lnTo>
                    <a:lnTo>
                      <a:pt x="792" y="380"/>
                    </a:lnTo>
                    <a:lnTo>
                      <a:pt x="781" y="378"/>
                    </a:lnTo>
                    <a:lnTo>
                      <a:pt x="778" y="378"/>
                    </a:lnTo>
                    <a:lnTo>
                      <a:pt x="778" y="378"/>
                    </a:lnTo>
                    <a:lnTo>
                      <a:pt x="778" y="376"/>
                    </a:lnTo>
                    <a:lnTo>
                      <a:pt x="776" y="373"/>
                    </a:lnTo>
                    <a:lnTo>
                      <a:pt x="776" y="366"/>
                    </a:lnTo>
                    <a:lnTo>
                      <a:pt x="776" y="364"/>
                    </a:lnTo>
                    <a:lnTo>
                      <a:pt x="776" y="364"/>
                    </a:lnTo>
                    <a:lnTo>
                      <a:pt x="773" y="362"/>
                    </a:lnTo>
                    <a:lnTo>
                      <a:pt x="766" y="364"/>
                    </a:lnTo>
                    <a:lnTo>
                      <a:pt x="766" y="364"/>
                    </a:lnTo>
                    <a:lnTo>
                      <a:pt x="764" y="364"/>
                    </a:lnTo>
                    <a:lnTo>
                      <a:pt x="764" y="362"/>
                    </a:lnTo>
                    <a:lnTo>
                      <a:pt x="764" y="359"/>
                    </a:lnTo>
                    <a:lnTo>
                      <a:pt x="764" y="357"/>
                    </a:lnTo>
                    <a:lnTo>
                      <a:pt x="769" y="352"/>
                    </a:lnTo>
                    <a:lnTo>
                      <a:pt x="771" y="350"/>
                    </a:lnTo>
                    <a:lnTo>
                      <a:pt x="773" y="350"/>
                    </a:lnTo>
                    <a:lnTo>
                      <a:pt x="773" y="350"/>
                    </a:lnTo>
                    <a:lnTo>
                      <a:pt x="776" y="347"/>
                    </a:lnTo>
                    <a:lnTo>
                      <a:pt x="781" y="338"/>
                    </a:lnTo>
                    <a:lnTo>
                      <a:pt x="783" y="335"/>
                    </a:lnTo>
                    <a:lnTo>
                      <a:pt x="785" y="335"/>
                    </a:lnTo>
                    <a:lnTo>
                      <a:pt x="788" y="333"/>
                    </a:lnTo>
                    <a:lnTo>
                      <a:pt x="788" y="333"/>
                    </a:lnTo>
                    <a:lnTo>
                      <a:pt x="790" y="331"/>
                    </a:lnTo>
                    <a:lnTo>
                      <a:pt x="788" y="326"/>
                    </a:lnTo>
                    <a:lnTo>
                      <a:pt x="788" y="326"/>
                    </a:lnTo>
                    <a:lnTo>
                      <a:pt x="788" y="324"/>
                    </a:lnTo>
                    <a:lnTo>
                      <a:pt x="785" y="324"/>
                    </a:lnTo>
                    <a:lnTo>
                      <a:pt x="778" y="321"/>
                    </a:lnTo>
                    <a:lnTo>
                      <a:pt x="778" y="321"/>
                    </a:lnTo>
                    <a:lnTo>
                      <a:pt x="776" y="319"/>
                    </a:lnTo>
                    <a:lnTo>
                      <a:pt x="776" y="319"/>
                    </a:lnTo>
                    <a:lnTo>
                      <a:pt x="776" y="317"/>
                    </a:lnTo>
                    <a:lnTo>
                      <a:pt x="776" y="314"/>
                    </a:lnTo>
                    <a:lnTo>
                      <a:pt x="781" y="312"/>
                    </a:lnTo>
                    <a:lnTo>
                      <a:pt x="781" y="309"/>
                    </a:lnTo>
                    <a:lnTo>
                      <a:pt x="785" y="309"/>
                    </a:lnTo>
                    <a:lnTo>
                      <a:pt x="788" y="309"/>
                    </a:lnTo>
                    <a:lnTo>
                      <a:pt x="790" y="300"/>
                    </a:lnTo>
                    <a:lnTo>
                      <a:pt x="802" y="269"/>
                    </a:lnTo>
                    <a:lnTo>
                      <a:pt x="797" y="260"/>
                    </a:lnTo>
                    <a:lnTo>
                      <a:pt x="797" y="257"/>
                    </a:lnTo>
                    <a:lnTo>
                      <a:pt x="797" y="255"/>
                    </a:lnTo>
                    <a:lnTo>
                      <a:pt x="797" y="255"/>
                    </a:lnTo>
                    <a:lnTo>
                      <a:pt x="802" y="253"/>
                    </a:lnTo>
                    <a:lnTo>
                      <a:pt x="804" y="250"/>
                    </a:lnTo>
                    <a:lnTo>
                      <a:pt x="807" y="248"/>
                    </a:lnTo>
                    <a:lnTo>
                      <a:pt x="809" y="241"/>
                    </a:lnTo>
                    <a:lnTo>
                      <a:pt x="811" y="241"/>
                    </a:lnTo>
                    <a:lnTo>
                      <a:pt x="816" y="238"/>
                    </a:lnTo>
                    <a:lnTo>
                      <a:pt x="818" y="236"/>
                    </a:lnTo>
                    <a:lnTo>
                      <a:pt x="821" y="234"/>
                    </a:lnTo>
                    <a:lnTo>
                      <a:pt x="821" y="231"/>
                    </a:lnTo>
                    <a:lnTo>
                      <a:pt x="821" y="227"/>
                    </a:lnTo>
                    <a:lnTo>
                      <a:pt x="823" y="220"/>
                    </a:lnTo>
                    <a:lnTo>
                      <a:pt x="823" y="217"/>
                    </a:lnTo>
                    <a:lnTo>
                      <a:pt x="825" y="217"/>
                    </a:lnTo>
                    <a:lnTo>
                      <a:pt x="825" y="217"/>
                    </a:lnTo>
                    <a:lnTo>
                      <a:pt x="828" y="220"/>
                    </a:lnTo>
                    <a:lnTo>
                      <a:pt x="830" y="234"/>
                    </a:lnTo>
                    <a:lnTo>
                      <a:pt x="830" y="234"/>
                    </a:lnTo>
                    <a:lnTo>
                      <a:pt x="833" y="236"/>
                    </a:lnTo>
                    <a:lnTo>
                      <a:pt x="835" y="236"/>
                    </a:lnTo>
                    <a:lnTo>
                      <a:pt x="835" y="236"/>
                    </a:lnTo>
                    <a:lnTo>
                      <a:pt x="837" y="234"/>
                    </a:lnTo>
                    <a:lnTo>
                      <a:pt x="837" y="229"/>
                    </a:lnTo>
                    <a:lnTo>
                      <a:pt x="842" y="222"/>
                    </a:lnTo>
                    <a:lnTo>
                      <a:pt x="842" y="220"/>
                    </a:lnTo>
                    <a:lnTo>
                      <a:pt x="842" y="217"/>
                    </a:lnTo>
                    <a:lnTo>
                      <a:pt x="823" y="205"/>
                    </a:lnTo>
                    <a:lnTo>
                      <a:pt x="818" y="203"/>
                    </a:lnTo>
                    <a:lnTo>
                      <a:pt x="816" y="201"/>
                    </a:lnTo>
                    <a:lnTo>
                      <a:pt x="814" y="201"/>
                    </a:lnTo>
                    <a:lnTo>
                      <a:pt x="814" y="201"/>
                    </a:lnTo>
                    <a:lnTo>
                      <a:pt x="811" y="201"/>
                    </a:lnTo>
                    <a:lnTo>
                      <a:pt x="811" y="203"/>
                    </a:lnTo>
                    <a:lnTo>
                      <a:pt x="807" y="205"/>
                    </a:lnTo>
                    <a:lnTo>
                      <a:pt x="807" y="205"/>
                    </a:lnTo>
                    <a:lnTo>
                      <a:pt x="804" y="208"/>
                    </a:lnTo>
                    <a:lnTo>
                      <a:pt x="799" y="208"/>
                    </a:lnTo>
                    <a:lnTo>
                      <a:pt x="797" y="208"/>
                    </a:lnTo>
                    <a:lnTo>
                      <a:pt x="795" y="208"/>
                    </a:lnTo>
                    <a:lnTo>
                      <a:pt x="795" y="208"/>
                    </a:lnTo>
                    <a:lnTo>
                      <a:pt x="795" y="210"/>
                    </a:lnTo>
                    <a:lnTo>
                      <a:pt x="792" y="215"/>
                    </a:lnTo>
                    <a:lnTo>
                      <a:pt x="790" y="217"/>
                    </a:lnTo>
                    <a:lnTo>
                      <a:pt x="790" y="217"/>
                    </a:lnTo>
                    <a:lnTo>
                      <a:pt x="788" y="217"/>
                    </a:lnTo>
                    <a:lnTo>
                      <a:pt x="788" y="217"/>
                    </a:lnTo>
                    <a:lnTo>
                      <a:pt x="785" y="217"/>
                    </a:lnTo>
                    <a:lnTo>
                      <a:pt x="783" y="217"/>
                    </a:lnTo>
                    <a:lnTo>
                      <a:pt x="778" y="212"/>
                    </a:lnTo>
                    <a:lnTo>
                      <a:pt x="776" y="212"/>
                    </a:lnTo>
                    <a:lnTo>
                      <a:pt x="773" y="210"/>
                    </a:lnTo>
                    <a:lnTo>
                      <a:pt x="771" y="210"/>
                    </a:lnTo>
                    <a:lnTo>
                      <a:pt x="769" y="212"/>
                    </a:lnTo>
                    <a:lnTo>
                      <a:pt x="766" y="212"/>
                    </a:lnTo>
                    <a:lnTo>
                      <a:pt x="762" y="215"/>
                    </a:lnTo>
                    <a:lnTo>
                      <a:pt x="757" y="217"/>
                    </a:lnTo>
                    <a:lnTo>
                      <a:pt x="752" y="217"/>
                    </a:lnTo>
                    <a:lnTo>
                      <a:pt x="721" y="215"/>
                    </a:lnTo>
                    <a:lnTo>
                      <a:pt x="717" y="212"/>
                    </a:lnTo>
                    <a:lnTo>
                      <a:pt x="710" y="208"/>
                    </a:lnTo>
                    <a:lnTo>
                      <a:pt x="705" y="203"/>
                    </a:lnTo>
                    <a:lnTo>
                      <a:pt x="693" y="201"/>
                    </a:lnTo>
                    <a:lnTo>
                      <a:pt x="691" y="201"/>
                    </a:lnTo>
                    <a:lnTo>
                      <a:pt x="676" y="201"/>
                    </a:lnTo>
                    <a:lnTo>
                      <a:pt x="674" y="201"/>
                    </a:lnTo>
                    <a:lnTo>
                      <a:pt x="672" y="201"/>
                    </a:lnTo>
                    <a:lnTo>
                      <a:pt x="669" y="198"/>
                    </a:lnTo>
                    <a:lnTo>
                      <a:pt x="665" y="196"/>
                    </a:lnTo>
                    <a:lnTo>
                      <a:pt x="662" y="194"/>
                    </a:lnTo>
                    <a:lnTo>
                      <a:pt x="660" y="191"/>
                    </a:lnTo>
                    <a:lnTo>
                      <a:pt x="643" y="184"/>
                    </a:lnTo>
                    <a:lnTo>
                      <a:pt x="641" y="182"/>
                    </a:lnTo>
                    <a:lnTo>
                      <a:pt x="636" y="179"/>
                    </a:lnTo>
                    <a:lnTo>
                      <a:pt x="634" y="165"/>
                    </a:lnTo>
                    <a:lnTo>
                      <a:pt x="631" y="163"/>
                    </a:lnTo>
                    <a:lnTo>
                      <a:pt x="631" y="160"/>
                    </a:lnTo>
                    <a:lnTo>
                      <a:pt x="629" y="160"/>
                    </a:lnTo>
                    <a:lnTo>
                      <a:pt x="627" y="158"/>
                    </a:lnTo>
                    <a:lnTo>
                      <a:pt x="624" y="158"/>
                    </a:lnTo>
                    <a:lnTo>
                      <a:pt x="624" y="156"/>
                    </a:lnTo>
                    <a:lnTo>
                      <a:pt x="624" y="149"/>
                    </a:lnTo>
                    <a:lnTo>
                      <a:pt x="624" y="146"/>
                    </a:lnTo>
                    <a:lnTo>
                      <a:pt x="622" y="146"/>
                    </a:lnTo>
                    <a:lnTo>
                      <a:pt x="615" y="141"/>
                    </a:lnTo>
                    <a:lnTo>
                      <a:pt x="613" y="139"/>
                    </a:lnTo>
                    <a:lnTo>
                      <a:pt x="613" y="137"/>
                    </a:lnTo>
                    <a:lnTo>
                      <a:pt x="613" y="134"/>
                    </a:lnTo>
                    <a:lnTo>
                      <a:pt x="613" y="132"/>
                    </a:lnTo>
                    <a:lnTo>
                      <a:pt x="610" y="127"/>
                    </a:lnTo>
                    <a:lnTo>
                      <a:pt x="610" y="125"/>
                    </a:lnTo>
                    <a:lnTo>
                      <a:pt x="613" y="125"/>
                    </a:lnTo>
                    <a:lnTo>
                      <a:pt x="613" y="123"/>
                    </a:lnTo>
                    <a:lnTo>
                      <a:pt x="617" y="123"/>
                    </a:lnTo>
                    <a:lnTo>
                      <a:pt x="620" y="120"/>
                    </a:lnTo>
                    <a:lnTo>
                      <a:pt x="620" y="120"/>
                    </a:lnTo>
                    <a:lnTo>
                      <a:pt x="622" y="115"/>
                    </a:lnTo>
                    <a:lnTo>
                      <a:pt x="622" y="113"/>
                    </a:lnTo>
                    <a:lnTo>
                      <a:pt x="624" y="108"/>
                    </a:lnTo>
                    <a:lnTo>
                      <a:pt x="629" y="101"/>
                    </a:lnTo>
                    <a:lnTo>
                      <a:pt x="629" y="99"/>
                    </a:lnTo>
                    <a:lnTo>
                      <a:pt x="629" y="94"/>
                    </a:lnTo>
                    <a:lnTo>
                      <a:pt x="629" y="89"/>
                    </a:lnTo>
                    <a:lnTo>
                      <a:pt x="631" y="82"/>
                    </a:lnTo>
                    <a:lnTo>
                      <a:pt x="631" y="80"/>
                    </a:lnTo>
                    <a:lnTo>
                      <a:pt x="634" y="78"/>
                    </a:lnTo>
                    <a:lnTo>
                      <a:pt x="634" y="75"/>
                    </a:lnTo>
                    <a:lnTo>
                      <a:pt x="631" y="73"/>
                    </a:lnTo>
                    <a:lnTo>
                      <a:pt x="631" y="73"/>
                    </a:lnTo>
                    <a:lnTo>
                      <a:pt x="629" y="73"/>
                    </a:lnTo>
                    <a:lnTo>
                      <a:pt x="627" y="73"/>
                    </a:lnTo>
                    <a:lnTo>
                      <a:pt x="624" y="73"/>
                    </a:lnTo>
                    <a:lnTo>
                      <a:pt x="615" y="75"/>
                    </a:lnTo>
                    <a:lnTo>
                      <a:pt x="613" y="78"/>
                    </a:lnTo>
                    <a:lnTo>
                      <a:pt x="605" y="82"/>
                    </a:lnTo>
                    <a:lnTo>
                      <a:pt x="603" y="82"/>
                    </a:lnTo>
                    <a:lnTo>
                      <a:pt x="598" y="85"/>
                    </a:lnTo>
                    <a:lnTo>
                      <a:pt x="589" y="82"/>
                    </a:lnTo>
                    <a:lnTo>
                      <a:pt x="587" y="82"/>
                    </a:lnTo>
                    <a:lnTo>
                      <a:pt x="584" y="80"/>
                    </a:lnTo>
                    <a:lnTo>
                      <a:pt x="584" y="80"/>
                    </a:lnTo>
                    <a:lnTo>
                      <a:pt x="584" y="78"/>
                    </a:lnTo>
                    <a:lnTo>
                      <a:pt x="587" y="78"/>
                    </a:lnTo>
                    <a:lnTo>
                      <a:pt x="589" y="73"/>
                    </a:lnTo>
                    <a:lnTo>
                      <a:pt x="589" y="71"/>
                    </a:lnTo>
                    <a:lnTo>
                      <a:pt x="591" y="71"/>
                    </a:lnTo>
                    <a:lnTo>
                      <a:pt x="589" y="68"/>
                    </a:lnTo>
                    <a:lnTo>
                      <a:pt x="587" y="66"/>
                    </a:lnTo>
                    <a:lnTo>
                      <a:pt x="582" y="63"/>
                    </a:lnTo>
                    <a:lnTo>
                      <a:pt x="579" y="63"/>
                    </a:lnTo>
                    <a:lnTo>
                      <a:pt x="577" y="63"/>
                    </a:lnTo>
                    <a:lnTo>
                      <a:pt x="577" y="63"/>
                    </a:lnTo>
                    <a:lnTo>
                      <a:pt x="575" y="66"/>
                    </a:lnTo>
                    <a:lnTo>
                      <a:pt x="575" y="66"/>
                    </a:lnTo>
                    <a:lnTo>
                      <a:pt x="572" y="68"/>
                    </a:lnTo>
                    <a:lnTo>
                      <a:pt x="572" y="68"/>
                    </a:lnTo>
                    <a:lnTo>
                      <a:pt x="561" y="71"/>
                    </a:lnTo>
                    <a:lnTo>
                      <a:pt x="556" y="68"/>
                    </a:lnTo>
                    <a:lnTo>
                      <a:pt x="551" y="66"/>
                    </a:lnTo>
                    <a:lnTo>
                      <a:pt x="539" y="56"/>
                    </a:lnTo>
                    <a:lnTo>
                      <a:pt x="537" y="52"/>
                    </a:lnTo>
                    <a:lnTo>
                      <a:pt x="534" y="49"/>
                    </a:lnTo>
                    <a:lnTo>
                      <a:pt x="534" y="47"/>
                    </a:lnTo>
                    <a:lnTo>
                      <a:pt x="532" y="47"/>
                    </a:lnTo>
                    <a:lnTo>
                      <a:pt x="527" y="44"/>
                    </a:lnTo>
                    <a:lnTo>
                      <a:pt x="525" y="44"/>
                    </a:lnTo>
                    <a:lnTo>
                      <a:pt x="523" y="44"/>
                    </a:lnTo>
                    <a:lnTo>
                      <a:pt x="520" y="44"/>
                    </a:lnTo>
                    <a:lnTo>
                      <a:pt x="520" y="47"/>
                    </a:lnTo>
                    <a:lnTo>
                      <a:pt x="518" y="47"/>
                    </a:lnTo>
                    <a:lnTo>
                      <a:pt x="518" y="49"/>
                    </a:lnTo>
                    <a:lnTo>
                      <a:pt x="516" y="54"/>
                    </a:lnTo>
                    <a:lnTo>
                      <a:pt x="516" y="56"/>
                    </a:lnTo>
                    <a:lnTo>
                      <a:pt x="516" y="56"/>
                    </a:lnTo>
                    <a:lnTo>
                      <a:pt x="511" y="56"/>
                    </a:lnTo>
                    <a:lnTo>
                      <a:pt x="506" y="59"/>
                    </a:lnTo>
                    <a:lnTo>
                      <a:pt x="504" y="59"/>
                    </a:lnTo>
                    <a:lnTo>
                      <a:pt x="504" y="61"/>
                    </a:lnTo>
                    <a:lnTo>
                      <a:pt x="501" y="61"/>
                    </a:lnTo>
                    <a:lnTo>
                      <a:pt x="501" y="63"/>
                    </a:lnTo>
                    <a:lnTo>
                      <a:pt x="501" y="66"/>
                    </a:lnTo>
                    <a:lnTo>
                      <a:pt x="492" y="75"/>
                    </a:lnTo>
                    <a:lnTo>
                      <a:pt x="490" y="78"/>
                    </a:lnTo>
                    <a:lnTo>
                      <a:pt x="468" y="85"/>
                    </a:lnTo>
                    <a:lnTo>
                      <a:pt x="466" y="87"/>
                    </a:lnTo>
                    <a:lnTo>
                      <a:pt x="466" y="87"/>
                    </a:lnTo>
                    <a:lnTo>
                      <a:pt x="466" y="89"/>
                    </a:lnTo>
                    <a:lnTo>
                      <a:pt x="466" y="89"/>
                    </a:lnTo>
                    <a:lnTo>
                      <a:pt x="466" y="92"/>
                    </a:lnTo>
                    <a:lnTo>
                      <a:pt x="468" y="92"/>
                    </a:lnTo>
                    <a:lnTo>
                      <a:pt x="468" y="94"/>
                    </a:lnTo>
                    <a:lnTo>
                      <a:pt x="471" y="94"/>
                    </a:lnTo>
                    <a:lnTo>
                      <a:pt x="473" y="97"/>
                    </a:lnTo>
                    <a:lnTo>
                      <a:pt x="482" y="99"/>
                    </a:lnTo>
                    <a:lnTo>
                      <a:pt x="485" y="99"/>
                    </a:lnTo>
                    <a:lnTo>
                      <a:pt x="485" y="99"/>
                    </a:lnTo>
                    <a:lnTo>
                      <a:pt x="485" y="101"/>
                    </a:lnTo>
                    <a:lnTo>
                      <a:pt x="485" y="104"/>
                    </a:lnTo>
                    <a:lnTo>
                      <a:pt x="482" y="106"/>
                    </a:lnTo>
                    <a:lnTo>
                      <a:pt x="478" y="108"/>
                    </a:lnTo>
                    <a:lnTo>
                      <a:pt x="473" y="108"/>
                    </a:lnTo>
                    <a:lnTo>
                      <a:pt x="468" y="108"/>
                    </a:lnTo>
                    <a:lnTo>
                      <a:pt x="423" y="120"/>
                    </a:lnTo>
                    <a:lnTo>
                      <a:pt x="411" y="115"/>
                    </a:lnTo>
                    <a:lnTo>
                      <a:pt x="411" y="115"/>
                    </a:lnTo>
                    <a:lnTo>
                      <a:pt x="409" y="113"/>
                    </a:lnTo>
                    <a:lnTo>
                      <a:pt x="409" y="111"/>
                    </a:lnTo>
                    <a:lnTo>
                      <a:pt x="409" y="111"/>
                    </a:lnTo>
                    <a:lnTo>
                      <a:pt x="411" y="108"/>
                    </a:lnTo>
                    <a:lnTo>
                      <a:pt x="411" y="106"/>
                    </a:lnTo>
                    <a:lnTo>
                      <a:pt x="414" y="104"/>
                    </a:lnTo>
                    <a:lnTo>
                      <a:pt x="411" y="101"/>
                    </a:lnTo>
                    <a:lnTo>
                      <a:pt x="409" y="101"/>
                    </a:lnTo>
                    <a:lnTo>
                      <a:pt x="409" y="101"/>
                    </a:lnTo>
                    <a:lnTo>
                      <a:pt x="407" y="101"/>
                    </a:lnTo>
                    <a:lnTo>
                      <a:pt x="404" y="101"/>
                    </a:lnTo>
                    <a:lnTo>
                      <a:pt x="404" y="104"/>
                    </a:lnTo>
                    <a:lnTo>
                      <a:pt x="404" y="104"/>
                    </a:lnTo>
                    <a:lnTo>
                      <a:pt x="404" y="106"/>
                    </a:lnTo>
                    <a:lnTo>
                      <a:pt x="404" y="106"/>
                    </a:lnTo>
                    <a:lnTo>
                      <a:pt x="404" y="108"/>
                    </a:lnTo>
                    <a:lnTo>
                      <a:pt x="402" y="108"/>
                    </a:lnTo>
                    <a:lnTo>
                      <a:pt x="400" y="113"/>
                    </a:lnTo>
                    <a:lnTo>
                      <a:pt x="400" y="113"/>
                    </a:lnTo>
                    <a:lnTo>
                      <a:pt x="397" y="118"/>
                    </a:lnTo>
                    <a:lnTo>
                      <a:pt x="388" y="134"/>
                    </a:lnTo>
                    <a:lnTo>
                      <a:pt x="388" y="134"/>
                    </a:lnTo>
                    <a:lnTo>
                      <a:pt x="385" y="134"/>
                    </a:lnTo>
                    <a:lnTo>
                      <a:pt x="381" y="132"/>
                    </a:lnTo>
                    <a:lnTo>
                      <a:pt x="378" y="132"/>
                    </a:lnTo>
                    <a:lnTo>
                      <a:pt x="374" y="130"/>
                    </a:lnTo>
                    <a:lnTo>
                      <a:pt x="374" y="127"/>
                    </a:lnTo>
                    <a:lnTo>
                      <a:pt x="367" y="127"/>
                    </a:lnTo>
                    <a:lnTo>
                      <a:pt x="364" y="125"/>
                    </a:lnTo>
                    <a:lnTo>
                      <a:pt x="364" y="125"/>
                    </a:lnTo>
                    <a:lnTo>
                      <a:pt x="362" y="125"/>
                    </a:lnTo>
                    <a:lnTo>
                      <a:pt x="359" y="123"/>
                    </a:lnTo>
                    <a:lnTo>
                      <a:pt x="348" y="118"/>
                    </a:lnTo>
                    <a:lnTo>
                      <a:pt x="326" y="106"/>
                    </a:lnTo>
                    <a:lnTo>
                      <a:pt x="317" y="104"/>
                    </a:lnTo>
                    <a:lnTo>
                      <a:pt x="300" y="108"/>
                    </a:lnTo>
                    <a:lnTo>
                      <a:pt x="300" y="108"/>
                    </a:lnTo>
                    <a:lnTo>
                      <a:pt x="298" y="111"/>
                    </a:lnTo>
                    <a:lnTo>
                      <a:pt x="296" y="111"/>
                    </a:lnTo>
                    <a:lnTo>
                      <a:pt x="296" y="113"/>
                    </a:lnTo>
                    <a:lnTo>
                      <a:pt x="296" y="113"/>
                    </a:lnTo>
                    <a:lnTo>
                      <a:pt x="293" y="118"/>
                    </a:lnTo>
                    <a:lnTo>
                      <a:pt x="293" y="120"/>
                    </a:lnTo>
                    <a:lnTo>
                      <a:pt x="291" y="123"/>
                    </a:lnTo>
                    <a:lnTo>
                      <a:pt x="281" y="125"/>
                    </a:lnTo>
                    <a:lnTo>
                      <a:pt x="279" y="125"/>
                    </a:lnTo>
                    <a:lnTo>
                      <a:pt x="262" y="113"/>
                    </a:lnTo>
                    <a:lnTo>
                      <a:pt x="260" y="111"/>
                    </a:lnTo>
                    <a:lnTo>
                      <a:pt x="248" y="101"/>
                    </a:lnTo>
                    <a:lnTo>
                      <a:pt x="248" y="101"/>
                    </a:lnTo>
                    <a:lnTo>
                      <a:pt x="248" y="99"/>
                    </a:lnTo>
                    <a:lnTo>
                      <a:pt x="248" y="99"/>
                    </a:lnTo>
                    <a:lnTo>
                      <a:pt x="246" y="97"/>
                    </a:lnTo>
                    <a:lnTo>
                      <a:pt x="246" y="92"/>
                    </a:lnTo>
                    <a:lnTo>
                      <a:pt x="243" y="87"/>
                    </a:lnTo>
                    <a:lnTo>
                      <a:pt x="227" y="87"/>
                    </a:lnTo>
                    <a:lnTo>
                      <a:pt x="222" y="85"/>
                    </a:lnTo>
                    <a:lnTo>
                      <a:pt x="220" y="85"/>
                    </a:lnTo>
                    <a:lnTo>
                      <a:pt x="210" y="75"/>
                    </a:lnTo>
                    <a:lnTo>
                      <a:pt x="208" y="71"/>
                    </a:lnTo>
                    <a:lnTo>
                      <a:pt x="206" y="71"/>
                    </a:lnTo>
                    <a:lnTo>
                      <a:pt x="187" y="68"/>
                    </a:lnTo>
                    <a:lnTo>
                      <a:pt x="184" y="71"/>
                    </a:lnTo>
                    <a:lnTo>
                      <a:pt x="177" y="75"/>
                    </a:lnTo>
                    <a:lnTo>
                      <a:pt x="175" y="75"/>
                    </a:lnTo>
                    <a:lnTo>
                      <a:pt x="168" y="73"/>
                    </a:lnTo>
                    <a:lnTo>
                      <a:pt x="163" y="68"/>
                    </a:lnTo>
                    <a:lnTo>
                      <a:pt x="163" y="66"/>
                    </a:lnTo>
                    <a:lnTo>
                      <a:pt x="158" y="59"/>
                    </a:lnTo>
                    <a:lnTo>
                      <a:pt x="156" y="59"/>
                    </a:lnTo>
                    <a:lnTo>
                      <a:pt x="156" y="56"/>
                    </a:lnTo>
                    <a:lnTo>
                      <a:pt x="154" y="56"/>
                    </a:lnTo>
                    <a:lnTo>
                      <a:pt x="146" y="56"/>
                    </a:lnTo>
                    <a:lnTo>
                      <a:pt x="132" y="47"/>
                    </a:lnTo>
                    <a:lnTo>
                      <a:pt x="120" y="49"/>
                    </a:lnTo>
                    <a:lnTo>
                      <a:pt x="116" y="49"/>
                    </a:lnTo>
                    <a:lnTo>
                      <a:pt x="113" y="44"/>
                    </a:lnTo>
                    <a:lnTo>
                      <a:pt x="111" y="42"/>
                    </a:lnTo>
                    <a:lnTo>
                      <a:pt x="109" y="42"/>
                    </a:lnTo>
                    <a:lnTo>
                      <a:pt x="90" y="28"/>
                    </a:lnTo>
                    <a:lnTo>
                      <a:pt x="87" y="26"/>
                    </a:lnTo>
                    <a:lnTo>
                      <a:pt x="87" y="23"/>
                    </a:lnTo>
                    <a:lnTo>
                      <a:pt x="87" y="23"/>
                    </a:lnTo>
                    <a:lnTo>
                      <a:pt x="87" y="21"/>
                    </a:lnTo>
                    <a:lnTo>
                      <a:pt x="92" y="21"/>
                    </a:lnTo>
                    <a:lnTo>
                      <a:pt x="92" y="18"/>
                    </a:lnTo>
                    <a:lnTo>
                      <a:pt x="92" y="16"/>
                    </a:lnTo>
                    <a:lnTo>
                      <a:pt x="90" y="14"/>
                    </a:lnTo>
                    <a:lnTo>
                      <a:pt x="87" y="11"/>
                    </a:lnTo>
                    <a:lnTo>
                      <a:pt x="87" y="11"/>
                    </a:lnTo>
                    <a:lnTo>
                      <a:pt x="68" y="4"/>
                    </a:lnTo>
                    <a:lnTo>
                      <a:pt x="57" y="2"/>
                    </a:lnTo>
                    <a:lnTo>
                      <a:pt x="47" y="0"/>
                    </a:lnTo>
                    <a:lnTo>
                      <a:pt x="45" y="2"/>
                    </a:lnTo>
                    <a:lnTo>
                      <a:pt x="45" y="2"/>
                    </a:lnTo>
                    <a:lnTo>
                      <a:pt x="42" y="2"/>
                    </a:lnTo>
                    <a:lnTo>
                      <a:pt x="40" y="4"/>
                    </a:lnTo>
                    <a:lnTo>
                      <a:pt x="35" y="9"/>
                    </a:lnTo>
                    <a:lnTo>
                      <a:pt x="31" y="18"/>
                    </a:lnTo>
                    <a:lnTo>
                      <a:pt x="23" y="28"/>
                    </a:lnTo>
                    <a:lnTo>
                      <a:pt x="21" y="35"/>
                    </a:lnTo>
                    <a:lnTo>
                      <a:pt x="19" y="37"/>
                    </a:lnTo>
                    <a:lnTo>
                      <a:pt x="19" y="37"/>
                    </a:lnTo>
                    <a:lnTo>
                      <a:pt x="19" y="42"/>
                    </a:lnTo>
                    <a:lnTo>
                      <a:pt x="19" y="44"/>
                    </a:lnTo>
                    <a:lnTo>
                      <a:pt x="16" y="44"/>
                    </a:lnTo>
                    <a:lnTo>
                      <a:pt x="16" y="47"/>
                    </a:lnTo>
                    <a:lnTo>
                      <a:pt x="7" y="49"/>
                    </a:lnTo>
                    <a:lnTo>
                      <a:pt x="2" y="52"/>
                    </a:lnTo>
                    <a:lnTo>
                      <a:pt x="2" y="52"/>
                    </a:lnTo>
                    <a:lnTo>
                      <a:pt x="0" y="54"/>
                    </a:lnTo>
                    <a:lnTo>
                      <a:pt x="0" y="54"/>
                    </a:lnTo>
                    <a:lnTo>
                      <a:pt x="0" y="56"/>
                    </a:lnTo>
                    <a:lnTo>
                      <a:pt x="0" y="59"/>
                    </a:lnTo>
                    <a:lnTo>
                      <a:pt x="2" y="61"/>
                    </a:lnTo>
                    <a:lnTo>
                      <a:pt x="12" y="71"/>
                    </a:lnTo>
                    <a:lnTo>
                      <a:pt x="23" y="80"/>
                    </a:lnTo>
                    <a:lnTo>
                      <a:pt x="49" y="94"/>
                    </a:lnTo>
                    <a:lnTo>
                      <a:pt x="54" y="97"/>
                    </a:lnTo>
                    <a:lnTo>
                      <a:pt x="57" y="99"/>
                    </a:lnTo>
                    <a:lnTo>
                      <a:pt x="57" y="99"/>
                    </a:lnTo>
                    <a:lnTo>
                      <a:pt x="57" y="101"/>
                    </a:lnTo>
                    <a:lnTo>
                      <a:pt x="57" y="104"/>
                    </a:lnTo>
                    <a:lnTo>
                      <a:pt x="57" y="106"/>
                    </a:lnTo>
                    <a:lnTo>
                      <a:pt x="57" y="106"/>
                    </a:lnTo>
                    <a:lnTo>
                      <a:pt x="57" y="108"/>
                    </a:lnTo>
                    <a:lnTo>
                      <a:pt x="59" y="115"/>
                    </a:lnTo>
                    <a:lnTo>
                      <a:pt x="61" y="118"/>
                    </a:lnTo>
                    <a:lnTo>
                      <a:pt x="61" y="120"/>
                    </a:lnTo>
                    <a:lnTo>
                      <a:pt x="61" y="123"/>
                    </a:lnTo>
                    <a:lnTo>
                      <a:pt x="61" y="125"/>
                    </a:lnTo>
                    <a:lnTo>
                      <a:pt x="61" y="127"/>
                    </a:lnTo>
                    <a:lnTo>
                      <a:pt x="64" y="127"/>
                    </a:lnTo>
                    <a:lnTo>
                      <a:pt x="64" y="125"/>
                    </a:lnTo>
                    <a:lnTo>
                      <a:pt x="64" y="125"/>
                    </a:lnTo>
                    <a:lnTo>
                      <a:pt x="66" y="118"/>
                    </a:lnTo>
                    <a:lnTo>
                      <a:pt x="68" y="118"/>
                    </a:lnTo>
                    <a:lnTo>
                      <a:pt x="68" y="118"/>
                    </a:lnTo>
                    <a:lnTo>
                      <a:pt x="73" y="120"/>
                    </a:lnTo>
                    <a:lnTo>
                      <a:pt x="75" y="120"/>
                    </a:lnTo>
                    <a:lnTo>
                      <a:pt x="75" y="123"/>
                    </a:lnTo>
                    <a:lnTo>
                      <a:pt x="75" y="125"/>
                    </a:lnTo>
                    <a:lnTo>
                      <a:pt x="73" y="130"/>
                    </a:lnTo>
                    <a:lnTo>
                      <a:pt x="73" y="130"/>
                    </a:lnTo>
                    <a:lnTo>
                      <a:pt x="73" y="132"/>
                    </a:lnTo>
                    <a:lnTo>
                      <a:pt x="73" y="134"/>
                    </a:lnTo>
                    <a:lnTo>
                      <a:pt x="75" y="134"/>
                    </a:lnTo>
                    <a:lnTo>
                      <a:pt x="78" y="134"/>
                    </a:lnTo>
                    <a:lnTo>
                      <a:pt x="80" y="134"/>
                    </a:lnTo>
                    <a:lnTo>
                      <a:pt x="85" y="132"/>
                    </a:lnTo>
                    <a:lnTo>
                      <a:pt x="87" y="132"/>
                    </a:lnTo>
                    <a:lnTo>
                      <a:pt x="90" y="132"/>
                    </a:lnTo>
                    <a:lnTo>
                      <a:pt x="94" y="134"/>
                    </a:lnTo>
                    <a:lnTo>
                      <a:pt x="97" y="134"/>
                    </a:lnTo>
                    <a:lnTo>
                      <a:pt x="99" y="137"/>
                    </a:lnTo>
                    <a:lnTo>
                      <a:pt x="99" y="137"/>
                    </a:lnTo>
                    <a:lnTo>
                      <a:pt x="99" y="139"/>
                    </a:lnTo>
                    <a:lnTo>
                      <a:pt x="99" y="141"/>
                    </a:lnTo>
                    <a:lnTo>
                      <a:pt x="99" y="144"/>
                    </a:lnTo>
                    <a:lnTo>
                      <a:pt x="102" y="146"/>
                    </a:lnTo>
                    <a:lnTo>
                      <a:pt x="102" y="149"/>
                    </a:lnTo>
                    <a:lnTo>
                      <a:pt x="104" y="151"/>
                    </a:lnTo>
                    <a:lnTo>
                      <a:pt x="106" y="151"/>
                    </a:lnTo>
                    <a:lnTo>
                      <a:pt x="109" y="151"/>
                    </a:lnTo>
                    <a:lnTo>
                      <a:pt x="111" y="151"/>
                    </a:lnTo>
                    <a:lnTo>
                      <a:pt x="113" y="151"/>
                    </a:lnTo>
                    <a:lnTo>
                      <a:pt x="116" y="151"/>
                    </a:lnTo>
                    <a:lnTo>
                      <a:pt x="120" y="153"/>
                    </a:lnTo>
                    <a:lnTo>
                      <a:pt x="123" y="156"/>
                    </a:lnTo>
                    <a:lnTo>
                      <a:pt x="125" y="158"/>
                    </a:lnTo>
                    <a:lnTo>
                      <a:pt x="125" y="160"/>
                    </a:lnTo>
                    <a:lnTo>
                      <a:pt x="125" y="160"/>
                    </a:lnTo>
                    <a:lnTo>
                      <a:pt x="125" y="163"/>
                    </a:lnTo>
                    <a:lnTo>
                      <a:pt x="123" y="168"/>
                    </a:lnTo>
                    <a:lnTo>
                      <a:pt x="120" y="170"/>
                    </a:lnTo>
                    <a:lnTo>
                      <a:pt x="120" y="172"/>
                    </a:lnTo>
                    <a:lnTo>
                      <a:pt x="120" y="175"/>
                    </a:lnTo>
                    <a:lnTo>
                      <a:pt x="118" y="177"/>
                    </a:lnTo>
                    <a:lnTo>
                      <a:pt x="118" y="179"/>
                    </a:lnTo>
                    <a:lnTo>
                      <a:pt x="120" y="179"/>
                    </a:lnTo>
                    <a:lnTo>
                      <a:pt x="132" y="184"/>
                    </a:lnTo>
                    <a:lnTo>
                      <a:pt x="139" y="186"/>
                    </a:lnTo>
                    <a:lnTo>
                      <a:pt x="144" y="189"/>
                    </a:lnTo>
                    <a:lnTo>
                      <a:pt x="156" y="203"/>
                    </a:lnTo>
                    <a:lnTo>
                      <a:pt x="170" y="212"/>
                    </a:lnTo>
                    <a:lnTo>
                      <a:pt x="182" y="227"/>
                    </a:lnTo>
                    <a:lnTo>
                      <a:pt x="196" y="255"/>
                    </a:lnTo>
                    <a:lnTo>
                      <a:pt x="203" y="272"/>
                    </a:lnTo>
                    <a:lnTo>
                      <a:pt x="225" y="371"/>
                    </a:lnTo>
                    <a:lnTo>
                      <a:pt x="236" y="404"/>
                    </a:lnTo>
                    <a:lnTo>
                      <a:pt x="239" y="409"/>
                    </a:lnTo>
                    <a:lnTo>
                      <a:pt x="251" y="414"/>
                    </a:lnTo>
                    <a:lnTo>
                      <a:pt x="255" y="418"/>
                    </a:lnTo>
                    <a:lnTo>
                      <a:pt x="279" y="442"/>
                    </a:lnTo>
                    <a:lnTo>
                      <a:pt x="310" y="492"/>
                    </a:lnTo>
                    <a:lnTo>
                      <a:pt x="314" y="499"/>
                    </a:lnTo>
                    <a:lnTo>
                      <a:pt x="317" y="508"/>
                    </a:lnTo>
                    <a:lnTo>
                      <a:pt x="319" y="525"/>
                    </a:lnTo>
                    <a:lnTo>
                      <a:pt x="322" y="534"/>
                    </a:lnTo>
                    <a:lnTo>
                      <a:pt x="324" y="541"/>
                    </a:lnTo>
                    <a:lnTo>
                      <a:pt x="324" y="546"/>
                    </a:lnTo>
                    <a:lnTo>
                      <a:pt x="324" y="556"/>
                    </a:lnTo>
                    <a:lnTo>
                      <a:pt x="324" y="565"/>
                    </a:lnTo>
                    <a:lnTo>
                      <a:pt x="326" y="570"/>
                    </a:lnTo>
                    <a:lnTo>
                      <a:pt x="322" y="593"/>
                    </a:lnTo>
                    <a:lnTo>
                      <a:pt x="319" y="603"/>
                    </a:lnTo>
                    <a:lnTo>
                      <a:pt x="312" y="610"/>
                    </a:lnTo>
                    <a:lnTo>
                      <a:pt x="322" y="629"/>
                    </a:lnTo>
                    <a:lnTo>
                      <a:pt x="329" y="636"/>
                    </a:lnTo>
                    <a:lnTo>
                      <a:pt x="336" y="631"/>
                    </a:lnTo>
                    <a:lnTo>
                      <a:pt x="333" y="629"/>
                    </a:lnTo>
                    <a:lnTo>
                      <a:pt x="333" y="624"/>
                    </a:lnTo>
                    <a:lnTo>
                      <a:pt x="345" y="617"/>
                    </a:lnTo>
                    <a:lnTo>
                      <a:pt x="362" y="617"/>
                    </a:lnTo>
                    <a:lnTo>
                      <a:pt x="376" y="619"/>
                    </a:lnTo>
                    <a:lnTo>
                      <a:pt x="400" y="627"/>
                    </a:lnTo>
                    <a:lnTo>
                      <a:pt x="404" y="629"/>
                    </a:lnTo>
                    <a:lnTo>
                      <a:pt x="407" y="631"/>
                    </a:lnTo>
                    <a:lnTo>
                      <a:pt x="409" y="638"/>
                    </a:lnTo>
                    <a:lnTo>
                      <a:pt x="409" y="641"/>
                    </a:lnTo>
                    <a:lnTo>
                      <a:pt x="407" y="643"/>
                    </a:lnTo>
                    <a:lnTo>
                      <a:pt x="407" y="645"/>
                    </a:lnTo>
                    <a:lnTo>
                      <a:pt x="407" y="655"/>
                    </a:lnTo>
                    <a:lnTo>
                      <a:pt x="409" y="664"/>
                    </a:lnTo>
                    <a:lnTo>
                      <a:pt x="407" y="671"/>
                    </a:lnTo>
                    <a:lnTo>
                      <a:pt x="400" y="679"/>
                    </a:lnTo>
                    <a:lnTo>
                      <a:pt x="452" y="688"/>
                    </a:lnTo>
                    <a:lnTo>
                      <a:pt x="468" y="695"/>
                    </a:lnTo>
                    <a:lnTo>
                      <a:pt x="478" y="705"/>
                    </a:lnTo>
                    <a:lnTo>
                      <a:pt x="482" y="705"/>
                    </a:lnTo>
                    <a:lnTo>
                      <a:pt x="485" y="707"/>
                    </a:lnTo>
                    <a:lnTo>
                      <a:pt x="487" y="712"/>
                    </a:lnTo>
                    <a:lnTo>
                      <a:pt x="490" y="719"/>
                    </a:lnTo>
                    <a:lnTo>
                      <a:pt x="492" y="724"/>
                    </a:lnTo>
                    <a:lnTo>
                      <a:pt x="508" y="731"/>
                    </a:lnTo>
                    <a:lnTo>
                      <a:pt x="516" y="735"/>
                    </a:lnTo>
                    <a:lnTo>
                      <a:pt x="518" y="745"/>
                    </a:lnTo>
                    <a:lnTo>
                      <a:pt x="523" y="747"/>
                    </a:lnTo>
                    <a:lnTo>
                      <a:pt x="527" y="752"/>
                    </a:lnTo>
                    <a:lnTo>
                      <a:pt x="530" y="759"/>
                    </a:lnTo>
                    <a:lnTo>
                      <a:pt x="534" y="766"/>
                    </a:lnTo>
                    <a:lnTo>
                      <a:pt x="539" y="764"/>
                    </a:lnTo>
                    <a:lnTo>
                      <a:pt x="542" y="761"/>
                    </a:lnTo>
                    <a:lnTo>
                      <a:pt x="544" y="761"/>
                    </a:lnTo>
                    <a:lnTo>
                      <a:pt x="549" y="768"/>
                    </a:lnTo>
                    <a:lnTo>
                      <a:pt x="556" y="778"/>
                    </a:lnTo>
                    <a:lnTo>
                      <a:pt x="558" y="785"/>
                    </a:lnTo>
                    <a:lnTo>
                      <a:pt x="556" y="797"/>
                    </a:lnTo>
                    <a:lnTo>
                      <a:pt x="556" y="806"/>
                    </a:lnTo>
                    <a:lnTo>
                      <a:pt x="553" y="811"/>
                    </a:lnTo>
                    <a:lnTo>
                      <a:pt x="539" y="813"/>
                    </a:lnTo>
                    <a:lnTo>
                      <a:pt x="532" y="816"/>
                    </a:lnTo>
                    <a:lnTo>
                      <a:pt x="527" y="821"/>
                    </a:lnTo>
                    <a:lnTo>
                      <a:pt x="530" y="825"/>
                    </a:lnTo>
                    <a:lnTo>
                      <a:pt x="534" y="832"/>
                    </a:lnTo>
                    <a:lnTo>
                      <a:pt x="539" y="837"/>
                    </a:lnTo>
                    <a:lnTo>
                      <a:pt x="546" y="839"/>
                    </a:lnTo>
                    <a:lnTo>
                      <a:pt x="551" y="844"/>
                    </a:lnTo>
                    <a:lnTo>
                      <a:pt x="556" y="844"/>
                    </a:lnTo>
                    <a:lnTo>
                      <a:pt x="556" y="844"/>
                    </a:lnTo>
                    <a:lnTo>
                      <a:pt x="558" y="844"/>
                    </a:lnTo>
                    <a:lnTo>
                      <a:pt x="561" y="844"/>
                    </a:lnTo>
                    <a:lnTo>
                      <a:pt x="563" y="844"/>
                    </a:lnTo>
                    <a:lnTo>
                      <a:pt x="563" y="839"/>
                    </a:lnTo>
                    <a:lnTo>
                      <a:pt x="568" y="830"/>
                    </a:lnTo>
                    <a:lnTo>
                      <a:pt x="568" y="825"/>
                    </a:lnTo>
                    <a:lnTo>
                      <a:pt x="570" y="821"/>
                    </a:lnTo>
                    <a:lnTo>
                      <a:pt x="575" y="818"/>
                    </a:lnTo>
                    <a:lnTo>
                      <a:pt x="579" y="818"/>
                    </a:lnTo>
                    <a:lnTo>
                      <a:pt x="584" y="818"/>
                    </a:lnTo>
                    <a:lnTo>
                      <a:pt x="608" y="823"/>
                    </a:lnTo>
                    <a:lnTo>
                      <a:pt x="617" y="823"/>
                    </a:lnTo>
                    <a:lnTo>
                      <a:pt x="615" y="821"/>
                    </a:lnTo>
                    <a:lnTo>
                      <a:pt x="617" y="818"/>
                    </a:lnTo>
                    <a:lnTo>
                      <a:pt x="620" y="818"/>
                    </a:lnTo>
                    <a:lnTo>
                      <a:pt x="624" y="818"/>
                    </a:lnTo>
                    <a:lnTo>
                      <a:pt x="627" y="821"/>
                    </a:lnTo>
                    <a:lnTo>
                      <a:pt x="627" y="823"/>
                    </a:lnTo>
                    <a:lnTo>
                      <a:pt x="636" y="825"/>
                    </a:lnTo>
                    <a:lnTo>
                      <a:pt x="646" y="830"/>
                    </a:lnTo>
                    <a:lnTo>
                      <a:pt x="650" y="809"/>
                    </a:lnTo>
                    <a:lnTo>
                      <a:pt x="650" y="809"/>
                    </a:lnTo>
                    <a:close/>
                    <a:moveTo>
                      <a:pt x="305" y="681"/>
                    </a:moveTo>
                    <a:lnTo>
                      <a:pt x="305" y="681"/>
                    </a:lnTo>
                    <a:lnTo>
                      <a:pt x="307" y="686"/>
                    </a:lnTo>
                    <a:lnTo>
                      <a:pt x="310" y="690"/>
                    </a:lnTo>
                    <a:lnTo>
                      <a:pt x="307" y="697"/>
                    </a:lnTo>
                    <a:lnTo>
                      <a:pt x="305" y="702"/>
                    </a:lnTo>
                    <a:lnTo>
                      <a:pt x="300" y="707"/>
                    </a:lnTo>
                    <a:lnTo>
                      <a:pt x="296" y="709"/>
                    </a:lnTo>
                    <a:lnTo>
                      <a:pt x="303" y="712"/>
                    </a:lnTo>
                    <a:lnTo>
                      <a:pt x="307" y="716"/>
                    </a:lnTo>
                    <a:lnTo>
                      <a:pt x="312" y="726"/>
                    </a:lnTo>
                    <a:lnTo>
                      <a:pt x="307" y="731"/>
                    </a:lnTo>
                    <a:lnTo>
                      <a:pt x="305" y="728"/>
                    </a:lnTo>
                    <a:lnTo>
                      <a:pt x="303" y="728"/>
                    </a:lnTo>
                    <a:lnTo>
                      <a:pt x="300" y="728"/>
                    </a:lnTo>
                    <a:lnTo>
                      <a:pt x="296" y="726"/>
                    </a:lnTo>
                    <a:lnTo>
                      <a:pt x="296" y="724"/>
                    </a:lnTo>
                    <a:lnTo>
                      <a:pt x="291" y="716"/>
                    </a:lnTo>
                    <a:lnTo>
                      <a:pt x="288" y="716"/>
                    </a:lnTo>
                    <a:lnTo>
                      <a:pt x="286" y="714"/>
                    </a:lnTo>
                    <a:lnTo>
                      <a:pt x="281" y="712"/>
                    </a:lnTo>
                    <a:lnTo>
                      <a:pt x="277" y="712"/>
                    </a:lnTo>
                    <a:lnTo>
                      <a:pt x="274" y="721"/>
                    </a:lnTo>
                    <a:lnTo>
                      <a:pt x="269" y="714"/>
                    </a:lnTo>
                    <a:lnTo>
                      <a:pt x="260" y="721"/>
                    </a:lnTo>
                    <a:lnTo>
                      <a:pt x="253" y="716"/>
                    </a:lnTo>
                    <a:lnTo>
                      <a:pt x="251" y="724"/>
                    </a:lnTo>
                    <a:lnTo>
                      <a:pt x="251" y="726"/>
                    </a:lnTo>
                    <a:lnTo>
                      <a:pt x="248" y="728"/>
                    </a:lnTo>
                    <a:lnTo>
                      <a:pt x="222" y="731"/>
                    </a:lnTo>
                    <a:lnTo>
                      <a:pt x="215" y="728"/>
                    </a:lnTo>
                    <a:lnTo>
                      <a:pt x="210" y="724"/>
                    </a:lnTo>
                    <a:lnTo>
                      <a:pt x="206" y="712"/>
                    </a:lnTo>
                    <a:lnTo>
                      <a:pt x="208" y="705"/>
                    </a:lnTo>
                    <a:lnTo>
                      <a:pt x="215" y="700"/>
                    </a:lnTo>
                    <a:lnTo>
                      <a:pt x="222" y="695"/>
                    </a:lnTo>
                    <a:lnTo>
                      <a:pt x="229" y="695"/>
                    </a:lnTo>
                    <a:lnTo>
                      <a:pt x="232" y="695"/>
                    </a:lnTo>
                    <a:lnTo>
                      <a:pt x="239" y="697"/>
                    </a:lnTo>
                    <a:lnTo>
                      <a:pt x="243" y="697"/>
                    </a:lnTo>
                    <a:lnTo>
                      <a:pt x="248" y="697"/>
                    </a:lnTo>
                    <a:lnTo>
                      <a:pt x="255" y="697"/>
                    </a:lnTo>
                    <a:lnTo>
                      <a:pt x="255" y="695"/>
                    </a:lnTo>
                    <a:lnTo>
                      <a:pt x="255" y="695"/>
                    </a:lnTo>
                    <a:lnTo>
                      <a:pt x="255" y="695"/>
                    </a:lnTo>
                    <a:lnTo>
                      <a:pt x="253" y="693"/>
                    </a:lnTo>
                    <a:lnTo>
                      <a:pt x="258" y="690"/>
                    </a:lnTo>
                    <a:lnTo>
                      <a:pt x="258" y="688"/>
                    </a:lnTo>
                    <a:lnTo>
                      <a:pt x="258" y="686"/>
                    </a:lnTo>
                    <a:lnTo>
                      <a:pt x="262" y="686"/>
                    </a:lnTo>
                    <a:lnTo>
                      <a:pt x="274" y="686"/>
                    </a:lnTo>
                    <a:lnTo>
                      <a:pt x="274" y="690"/>
                    </a:lnTo>
                    <a:lnTo>
                      <a:pt x="277" y="693"/>
                    </a:lnTo>
                    <a:lnTo>
                      <a:pt x="281" y="693"/>
                    </a:lnTo>
                    <a:lnTo>
                      <a:pt x="284" y="690"/>
                    </a:lnTo>
                    <a:lnTo>
                      <a:pt x="284" y="688"/>
                    </a:lnTo>
                    <a:lnTo>
                      <a:pt x="286" y="686"/>
                    </a:lnTo>
                    <a:lnTo>
                      <a:pt x="288" y="683"/>
                    </a:lnTo>
                    <a:lnTo>
                      <a:pt x="291" y="681"/>
                    </a:lnTo>
                    <a:lnTo>
                      <a:pt x="293" y="669"/>
                    </a:lnTo>
                    <a:lnTo>
                      <a:pt x="293" y="664"/>
                    </a:lnTo>
                    <a:lnTo>
                      <a:pt x="298" y="662"/>
                    </a:lnTo>
                    <a:lnTo>
                      <a:pt x="300" y="662"/>
                    </a:lnTo>
                    <a:lnTo>
                      <a:pt x="305" y="664"/>
                    </a:lnTo>
                    <a:lnTo>
                      <a:pt x="307" y="669"/>
                    </a:lnTo>
                    <a:lnTo>
                      <a:pt x="310" y="671"/>
                    </a:lnTo>
                    <a:lnTo>
                      <a:pt x="307" y="676"/>
                    </a:lnTo>
                    <a:lnTo>
                      <a:pt x="305" y="681"/>
                    </a:lnTo>
                    <a:close/>
                    <a:moveTo>
                      <a:pt x="482" y="861"/>
                    </a:moveTo>
                    <a:lnTo>
                      <a:pt x="482" y="861"/>
                    </a:lnTo>
                    <a:lnTo>
                      <a:pt x="485" y="863"/>
                    </a:lnTo>
                    <a:lnTo>
                      <a:pt x="485" y="865"/>
                    </a:lnTo>
                    <a:lnTo>
                      <a:pt x="485" y="868"/>
                    </a:lnTo>
                    <a:lnTo>
                      <a:pt x="480" y="873"/>
                    </a:lnTo>
                    <a:lnTo>
                      <a:pt x="468" y="861"/>
                    </a:lnTo>
                    <a:lnTo>
                      <a:pt x="464" y="858"/>
                    </a:lnTo>
                    <a:lnTo>
                      <a:pt x="466" y="854"/>
                    </a:lnTo>
                    <a:lnTo>
                      <a:pt x="466" y="849"/>
                    </a:lnTo>
                    <a:lnTo>
                      <a:pt x="468" y="847"/>
                    </a:lnTo>
                    <a:lnTo>
                      <a:pt x="473" y="849"/>
                    </a:lnTo>
                    <a:lnTo>
                      <a:pt x="478" y="851"/>
                    </a:lnTo>
                    <a:lnTo>
                      <a:pt x="482" y="861"/>
                    </a:lnTo>
                    <a:close/>
                    <a:moveTo>
                      <a:pt x="113" y="605"/>
                    </a:moveTo>
                    <a:lnTo>
                      <a:pt x="113" y="605"/>
                    </a:lnTo>
                    <a:lnTo>
                      <a:pt x="116" y="605"/>
                    </a:lnTo>
                    <a:lnTo>
                      <a:pt x="113" y="615"/>
                    </a:lnTo>
                    <a:lnTo>
                      <a:pt x="111" y="622"/>
                    </a:lnTo>
                    <a:lnTo>
                      <a:pt x="104" y="624"/>
                    </a:lnTo>
                    <a:lnTo>
                      <a:pt x="99" y="617"/>
                    </a:lnTo>
                    <a:lnTo>
                      <a:pt x="104" y="600"/>
                    </a:lnTo>
                    <a:lnTo>
                      <a:pt x="106" y="596"/>
                    </a:lnTo>
                    <a:lnTo>
                      <a:pt x="111" y="603"/>
                    </a:lnTo>
                    <a:lnTo>
                      <a:pt x="113" y="603"/>
                    </a:lnTo>
                    <a:lnTo>
                      <a:pt x="113" y="605"/>
                    </a:lnTo>
                    <a:lnTo>
                      <a:pt x="113" y="605"/>
                    </a:lnTo>
                    <a:close/>
                  </a:path>
                </a:pathLst>
              </a:custGeom>
              <a:solidFill>
                <a:schemeClr val="tx1">
                  <a:alpha val="15000"/>
                </a:schemeClr>
              </a:solidFill>
              <a:ln w="3175" cap="rnd">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105" name="Freeform 21">
                <a:extLst>
                  <a:ext uri="{FF2B5EF4-FFF2-40B4-BE49-F238E27FC236}">
                    <a16:creationId xmlns:a16="http://schemas.microsoft.com/office/drawing/2014/main" id="{69FBC39F-3D93-4475-A960-F99CE2EEDD48}"/>
                  </a:ext>
                </a:extLst>
              </p:cNvPr>
              <p:cNvSpPr>
                <a:spLocks/>
              </p:cNvSpPr>
              <p:nvPr/>
            </p:nvSpPr>
            <p:spPr bwMode="auto">
              <a:xfrm>
                <a:off x="3860127" y="2614288"/>
                <a:ext cx="531110" cy="538443"/>
              </a:xfrm>
              <a:custGeom>
                <a:avLst/>
                <a:gdLst>
                  <a:gd name="T0" fmla="*/ 483 w 507"/>
                  <a:gd name="T1" fmla="*/ 329 h 514"/>
                  <a:gd name="T2" fmla="*/ 424 w 507"/>
                  <a:gd name="T3" fmla="*/ 381 h 514"/>
                  <a:gd name="T4" fmla="*/ 396 w 507"/>
                  <a:gd name="T5" fmla="*/ 384 h 514"/>
                  <a:gd name="T6" fmla="*/ 388 w 507"/>
                  <a:gd name="T7" fmla="*/ 388 h 514"/>
                  <a:gd name="T8" fmla="*/ 388 w 507"/>
                  <a:gd name="T9" fmla="*/ 426 h 514"/>
                  <a:gd name="T10" fmla="*/ 388 w 507"/>
                  <a:gd name="T11" fmla="*/ 445 h 514"/>
                  <a:gd name="T12" fmla="*/ 384 w 507"/>
                  <a:gd name="T13" fmla="*/ 462 h 514"/>
                  <a:gd name="T14" fmla="*/ 381 w 507"/>
                  <a:gd name="T15" fmla="*/ 471 h 514"/>
                  <a:gd name="T16" fmla="*/ 388 w 507"/>
                  <a:gd name="T17" fmla="*/ 483 h 514"/>
                  <a:gd name="T18" fmla="*/ 379 w 507"/>
                  <a:gd name="T19" fmla="*/ 478 h 514"/>
                  <a:gd name="T20" fmla="*/ 367 w 507"/>
                  <a:gd name="T21" fmla="*/ 473 h 514"/>
                  <a:gd name="T22" fmla="*/ 339 w 507"/>
                  <a:gd name="T23" fmla="*/ 488 h 514"/>
                  <a:gd name="T24" fmla="*/ 291 w 507"/>
                  <a:gd name="T25" fmla="*/ 499 h 514"/>
                  <a:gd name="T26" fmla="*/ 275 w 507"/>
                  <a:gd name="T27" fmla="*/ 481 h 514"/>
                  <a:gd name="T28" fmla="*/ 268 w 507"/>
                  <a:gd name="T29" fmla="*/ 476 h 514"/>
                  <a:gd name="T30" fmla="*/ 254 w 507"/>
                  <a:gd name="T31" fmla="*/ 466 h 514"/>
                  <a:gd name="T32" fmla="*/ 239 w 507"/>
                  <a:gd name="T33" fmla="*/ 478 h 514"/>
                  <a:gd name="T34" fmla="*/ 223 w 507"/>
                  <a:gd name="T35" fmla="*/ 471 h 514"/>
                  <a:gd name="T36" fmla="*/ 194 w 507"/>
                  <a:gd name="T37" fmla="*/ 511 h 514"/>
                  <a:gd name="T38" fmla="*/ 154 w 507"/>
                  <a:gd name="T39" fmla="*/ 469 h 514"/>
                  <a:gd name="T40" fmla="*/ 152 w 507"/>
                  <a:gd name="T41" fmla="*/ 457 h 514"/>
                  <a:gd name="T42" fmla="*/ 161 w 507"/>
                  <a:gd name="T43" fmla="*/ 426 h 514"/>
                  <a:gd name="T44" fmla="*/ 166 w 507"/>
                  <a:gd name="T45" fmla="*/ 405 h 514"/>
                  <a:gd name="T46" fmla="*/ 178 w 507"/>
                  <a:gd name="T47" fmla="*/ 391 h 514"/>
                  <a:gd name="T48" fmla="*/ 183 w 507"/>
                  <a:gd name="T49" fmla="*/ 369 h 514"/>
                  <a:gd name="T50" fmla="*/ 168 w 507"/>
                  <a:gd name="T51" fmla="*/ 358 h 514"/>
                  <a:gd name="T52" fmla="*/ 154 w 507"/>
                  <a:gd name="T53" fmla="*/ 348 h 514"/>
                  <a:gd name="T54" fmla="*/ 140 w 507"/>
                  <a:gd name="T55" fmla="*/ 324 h 514"/>
                  <a:gd name="T56" fmla="*/ 121 w 507"/>
                  <a:gd name="T57" fmla="*/ 315 h 514"/>
                  <a:gd name="T58" fmla="*/ 107 w 507"/>
                  <a:gd name="T59" fmla="*/ 310 h 514"/>
                  <a:gd name="T60" fmla="*/ 88 w 507"/>
                  <a:gd name="T61" fmla="*/ 294 h 514"/>
                  <a:gd name="T62" fmla="*/ 86 w 507"/>
                  <a:gd name="T63" fmla="*/ 279 h 514"/>
                  <a:gd name="T64" fmla="*/ 60 w 507"/>
                  <a:gd name="T65" fmla="*/ 251 h 514"/>
                  <a:gd name="T66" fmla="*/ 48 w 507"/>
                  <a:gd name="T67" fmla="*/ 244 h 514"/>
                  <a:gd name="T68" fmla="*/ 57 w 507"/>
                  <a:gd name="T69" fmla="*/ 230 h 514"/>
                  <a:gd name="T70" fmla="*/ 50 w 507"/>
                  <a:gd name="T71" fmla="*/ 220 h 514"/>
                  <a:gd name="T72" fmla="*/ 26 w 507"/>
                  <a:gd name="T73" fmla="*/ 206 h 514"/>
                  <a:gd name="T74" fmla="*/ 12 w 507"/>
                  <a:gd name="T75" fmla="*/ 180 h 514"/>
                  <a:gd name="T76" fmla="*/ 10 w 507"/>
                  <a:gd name="T77" fmla="*/ 171 h 514"/>
                  <a:gd name="T78" fmla="*/ 5 w 507"/>
                  <a:gd name="T79" fmla="*/ 152 h 514"/>
                  <a:gd name="T80" fmla="*/ 41 w 507"/>
                  <a:gd name="T81" fmla="*/ 119 h 514"/>
                  <a:gd name="T82" fmla="*/ 57 w 507"/>
                  <a:gd name="T83" fmla="*/ 62 h 514"/>
                  <a:gd name="T84" fmla="*/ 107 w 507"/>
                  <a:gd name="T85" fmla="*/ 19 h 514"/>
                  <a:gd name="T86" fmla="*/ 152 w 507"/>
                  <a:gd name="T87" fmla="*/ 12 h 514"/>
                  <a:gd name="T88" fmla="*/ 199 w 507"/>
                  <a:gd name="T89" fmla="*/ 38 h 514"/>
                  <a:gd name="T90" fmla="*/ 197 w 507"/>
                  <a:gd name="T91" fmla="*/ 59 h 514"/>
                  <a:gd name="T92" fmla="*/ 190 w 507"/>
                  <a:gd name="T93" fmla="*/ 64 h 514"/>
                  <a:gd name="T94" fmla="*/ 235 w 507"/>
                  <a:gd name="T95" fmla="*/ 81 h 514"/>
                  <a:gd name="T96" fmla="*/ 242 w 507"/>
                  <a:gd name="T97" fmla="*/ 74 h 514"/>
                  <a:gd name="T98" fmla="*/ 263 w 507"/>
                  <a:gd name="T99" fmla="*/ 76 h 514"/>
                  <a:gd name="T100" fmla="*/ 341 w 507"/>
                  <a:gd name="T101" fmla="*/ 145 h 514"/>
                  <a:gd name="T102" fmla="*/ 365 w 507"/>
                  <a:gd name="T103" fmla="*/ 116 h 514"/>
                  <a:gd name="T104" fmla="*/ 379 w 507"/>
                  <a:gd name="T105" fmla="*/ 126 h 514"/>
                  <a:gd name="T106" fmla="*/ 379 w 507"/>
                  <a:gd name="T107" fmla="*/ 119 h 514"/>
                  <a:gd name="T108" fmla="*/ 388 w 507"/>
                  <a:gd name="T109" fmla="*/ 116 h 514"/>
                  <a:gd name="T110" fmla="*/ 405 w 507"/>
                  <a:gd name="T111" fmla="*/ 109 h 514"/>
                  <a:gd name="T112" fmla="*/ 436 w 507"/>
                  <a:gd name="T113" fmla="*/ 126 h 514"/>
                  <a:gd name="T114" fmla="*/ 438 w 507"/>
                  <a:gd name="T115" fmla="*/ 133 h 514"/>
                  <a:gd name="T116" fmla="*/ 448 w 507"/>
                  <a:gd name="T117" fmla="*/ 190 h 514"/>
                  <a:gd name="T118" fmla="*/ 464 w 507"/>
                  <a:gd name="T119" fmla="*/ 223 h 514"/>
                  <a:gd name="T120" fmla="*/ 488 w 507"/>
                  <a:gd name="T121" fmla="*/ 230 h 514"/>
                  <a:gd name="T122" fmla="*/ 502 w 507"/>
                  <a:gd name="T123" fmla="*/ 24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7" h="514">
                    <a:moveTo>
                      <a:pt x="502" y="244"/>
                    </a:moveTo>
                    <a:lnTo>
                      <a:pt x="502" y="244"/>
                    </a:lnTo>
                    <a:lnTo>
                      <a:pt x="504" y="244"/>
                    </a:lnTo>
                    <a:lnTo>
                      <a:pt x="507" y="246"/>
                    </a:lnTo>
                    <a:lnTo>
                      <a:pt x="490" y="289"/>
                    </a:lnTo>
                    <a:lnTo>
                      <a:pt x="485" y="303"/>
                    </a:lnTo>
                    <a:lnTo>
                      <a:pt x="483" y="329"/>
                    </a:lnTo>
                    <a:lnTo>
                      <a:pt x="481" y="334"/>
                    </a:lnTo>
                    <a:lnTo>
                      <a:pt x="478" y="339"/>
                    </a:lnTo>
                    <a:lnTo>
                      <a:pt x="469" y="360"/>
                    </a:lnTo>
                    <a:lnTo>
                      <a:pt x="459" y="374"/>
                    </a:lnTo>
                    <a:lnTo>
                      <a:pt x="455" y="374"/>
                    </a:lnTo>
                    <a:lnTo>
                      <a:pt x="433" y="376"/>
                    </a:lnTo>
                    <a:lnTo>
                      <a:pt x="424" y="381"/>
                    </a:lnTo>
                    <a:lnTo>
                      <a:pt x="422" y="381"/>
                    </a:lnTo>
                    <a:lnTo>
                      <a:pt x="422" y="381"/>
                    </a:lnTo>
                    <a:lnTo>
                      <a:pt x="410" y="381"/>
                    </a:lnTo>
                    <a:lnTo>
                      <a:pt x="400" y="386"/>
                    </a:lnTo>
                    <a:lnTo>
                      <a:pt x="398" y="386"/>
                    </a:lnTo>
                    <a:lnTo>
                      <a:pt x="398" y="384"/>
                    </a:lnTo>
                    <a:lnTo>
                      <a:pt x="396" y="384"/>
                    </a:lnTo>
                    <a:lnTo>
                      <a:pt x="393" y="381"/>
                    </a:lnTo>
                    <a:lnTo>
                      <a:pt x="393" y="381"/>
                    </a:lnTo>
                    <a:lnTo>
                      <a:pt x="391" y="381"/>
                    </a:lnTo>
                    <a:lnTo>
                      <a:pt x="391" y="384"/>
                    </a:lnTo>
                    <a:lnTo>
                      <a:pt x="388" y="386"/>
                    </a:lnTo>
                    <a:lnTo>
                      <a:pt x="388" y="386"/>
                    </a:lnTo>
                    <a:lnTo>
                      <a:pt x="388" y="388"/>
                    </a:lnTo>
                    <a:lnTo>
                      <a:pt x="388" y="391"/>
                    </a:lnTo>
                    <a:lnTo>
                      <a:pt x="388" y="395"/>
                    </a:lnTo>
                    <a:lnTo>
                      <a:pt x="391" y="405"/>
                    </a:lnTo>
                    <a:lnTo>
                      <a:pt x="391" y="410"/>
                    </a:lnTo>
                    <a:lnTo>
                      <a:pt x="388" y="419"/>
                    </a:lnTo>
                    <a:lnTo>
                      <a:pt x="388" y="424"/>
                    </a:lnTo>
                    <a:lnTo>
                      <a:pt x="388" y="426"/>
                    </a:lnTo>
                    <a:lnTo>
                      <a:pt x="388" y="428"/>
                    </a:lnTo>
                    <a:lnTo>
                      <a:pt x="388" y="428"/>
                    </a:lnTo>
                    <a:lnTo>
                      <a:pt x="388" y="438"/>
                    </a:lnTo>
                    <a:lnTo>
                      <a:pt x="391" y="438"/>
                    </a:lnTo>
                    <a:lnTo>
                      <a:pt x="391" y="440"/>
                    </a:lnTo>
                    <a:lnTo>
                      <a:pt x="391" y="440"/>
                    </a:lnTo>
                    <a:lnTo>
                      <a:pt x="388" y="445"/>
                    </a:lnTo>
                    <a:lnTo>
                      <a:pt x="388" y="445"/>
                    </a:lnTo>
                    <a:lnTo>
                      <a:pt x="388" y="447"/>
                    </a:lnTo>
                    <a:lnTo>
                      <a:pt x="386" y="450"/>
                    </a:lnTo>
                    <a:lnTo>
                      <a:pt x="386" y="452"/>
                    </a:lnTo>
                    <a:lnTo>
                      <a:pt x="384" y="452"/>
                    </a:lnTo>
                    <a:lnTo>
                      <a:pt x="384" y="457"/>
                    </a:lnTo>
                    <a:lnTo>
                      <a:pt x="384" y="462"/>
                    </a:lnTo>
                    <a:lnTo>
                      <a:pt x="384" y="464"/>
                    </a:lnTo>
                    <a:lnTo>
                      <a:pt x="384" y="464"/>
                    </a:lnTo>
                    <a:lnTo>
                      <a:pt x="384" y="466"/>
                    </a:lnTo>
                    <a:lnTo>
                      <a:pt x="381" y="469"/>
                    </a:lnTo>
                    <a:lnTo>
                      <a:pt x="381" y="469"/>
                    </a:lnTo>
                    <a:lnTo>
                      <a:pt x="381" y="471"/>
                    </a:lnTo>
                    <a:lnTo>
                      <a:pt x="381" y="471"/>
                    </a:lnTo>
                    <a:lnTo>
                      <a:pt x="384" y="473"/>
                    </a:lnTo>
                    <a:lnTo>
                      <a:pt x="384" y="473"/>
                    </a:lnTo>
                    <a:lnTo>
                      <a:pt x="386" y="473"/>
                    </a:lnTo>
                    <a:lnTo>
                      <a:pt x="386" y="473"/>
                    </a:lnTo>
                    <a:lnTo>
                      <a:pt x="386" y="476"/>
                    </a:lnTo>
                    <a:lnTo>
                      <a:pt x="388" y="481"/>
                    </a:lnTo>
                    <a:lnTo>
                      <a:pt x="388" y="483"/>
                    </a:lnTo>
                    <a:lnTo>
                      <a:pt x="388" y="483"/>
                    </a:lnTo>
                    <a:lnTo>
                      <a:pt x="386" y="485"/>
                    </a:lnTo>
                    <a:lnTo>
                      <a:pt x="384" y="483"/>
                    </a:lnTo>
                    <a:lnTo>
                      <a:pt x="384" y="483"/>
                    </a:lnTo>
                    <a:lnTo>
                      <a:pt x="381" y="483"/>
                    </a:lnTo>
                    <a:lnTo>
                      <a:pt x="379" y="481"/>
                    </a:lnTo>
                    <a:lnTo>
                      <a:pt x="379" y="478"/>
                    </a:lnTo>
                    <a:lnTo>
                      <a:pt x="379" y="478"/>
                    </a:lnTo>
                    <a:lnTo>
                      <a:pt x="377" y="478"/>
                    </a:lnTo>
                    <a:lnTo>
                      <a:pt x="374" y="476"/>
                    </a:lnTo>
                    <a:lnTo>
                      <a:pt x="374" y="476"/>
                    </a:lnTo>
                    <a:lnTo>
                      <a:pt x="372" y="473"/>
                    </a:lnTo>
                    <a:lnTo>
                      <a:pt x="369" y="473"/>
                    </a:lnTo>
                    <a:lnTo>
                      <a:pt x="367" y="473"/>
                    </a:lnTo>
                    <a:lnTo>
                      <a:pt x="355" y="473"/>
                    </a:lnTo>
                    <a:lnTo>
                      <a:pt x="353" y="473"/>
                    </a:lnTo>
                    <a:lnTo>
                      <a:pt x="346" y="478"/>
                    </a:lnTo>
                    <a:lnTo>
                      <a:pt x="341" y="483"/>
                    </a:lnTo>
                    <a:lnTo>
                      <a:pt x="341" y="483"/>
                    </a:lnTo>
                    <a:lnTo>
                      <a:pt x="339" y="485"/>
                    </a:lnTo>
                    <a:lnTo>
                      <a:pt x="339" y="488"/>
                    </a:lnTo>
                    <a:lnTo>
                      <a:pt x="336" y="490"/>
                    </a:lnTo>
                    <a:lnTo>
                      <a:pt x="303" y="499"/>
                    </a:lnTo>
                    <a:lnTo>
                      <a:pt x="301" y="499"/>
                    </a:lnTo>
                    <a:lnTo>
                      <a:pt x="299" y="499"/>
                    </a:lnTo>
                    <a:lnTo>
                      <a:pt x="296" y="499"/>
                    </a:lnTo>
                    <a:lnTo>
                      <a:pt x="294" y="499"/>
                    </a:lnTo>
                    <a:lnTo>
                      <a:pt x="291" y="499"/>
                    </a:lnTo>
                    <a:lnTo>
                      <a:pt x="289" y="497"/>
                    </a:lnTo>
                    <a:lnTo>
                      <a:pt x="284" y="492"/>
                    </a:lnTo>
                    <a:lnTo>
                      <a:pt x="277" y="488"/>
                    </a:lnTo>
                    <a:lnTo>
                      <a:pt x="275" y="485"/>
                    </a:lnTo>
                    <a:lnTo>
                      <a:pt x="275" y="485"/>
                    </a:lnTo>
                    <a:lnTo>
                      <a:pt x="275" y="483"/>
                    </a:lnTo>
                    <a:lnTo>
                      <a:pt x="275" y="481"/>
                    </a:lnTo>
                    <a:lnTo>
                      <a:pt x="275" y="478"/>
                    </a:lnTo>
                    <a:lnTo>
                      <a:pt x="277" y="471"/>
                    </a:lnTo>
                    <a:lnTo>
                      <a:pt x="277" y="471"/>
                    </a:lnTo>
                    <a:lnTo>
                      <a:pt x="275" y="471"/>
                    </a:lnTo>
                    <a:lnTo>
                      <a:pt x="275" y="471"/>
                    </a:lnTo>
                    <a:lnTo>
                      <a:pt x="268" y="476"/>
                    </a:lnTo>
                    <a:lnTo>
                      <a:pt x="268" y="476"/>
                    </a:lnTo>
                    <a:lnTo>
                      <a:pt x="263" y="476"/>
                    </a:lnTo>
                    <a:lnTo>
                      <a:pt x="263" y="476"/>
                    </a:lnTo>
                    <a:lnTo>
                      <a:pt x="261" y="476"/>
                    </a:lnTo>
                    <a:lnTo>
                      <a:pt x="261" y="473"/>
                    </a:lnTo>
                    <a:lnTo>
                      <a:pt x="254" y="469"/>
                    </a:lnTo>
                    <a:lnTo>
                      <a:pt x="254" y="469"/>
                    </a:lnTo>
                    <a:lnTo>
                      <a:pt x="254" y="466"/>
                    </a:lnTo>
                    <a:lnTo>
                      <a:pt x="251" y="466"/>
                    </a:lnTo>
                    <a:lnTo>
                      <a:pt x="249" y="469"/>
                    </a:lnTo>
                    <a:lnTo>
                      <a:pt x="242" y="469"/>
                    </a:lnTo>
                    <a:lnTo>
                      <a:pt x="242" y="471"/>
                    </a:lnTo>
                    <a:lnTo>
                      <a:pt x="242" y="471"/>
                    </a:lnTo>
                    <a:lnTo>
                      <a:pt x="239" y="476"/>
                    </a:lnTo>
                    <a:lnTo>
                      <a:pt x="239" y="478"/>
                    </a:lnTo>
                    <a:lnTo>
                      <a:pt x="237" y="478"/>
                    </a:lnTo>
                    <a:lnTo>
                      <a:pt x="235" y="478"/>
                    </a:lnTo>
                    <a:lnTo>
                      <a:pt x="235" y="476"/>
                    </a:lnTo>
                    <a:lnTo>
                      <a:pt x="232" y="476"/>
                    </a:lnTo>
                    <a:lnTo>
                      <a:pt x="230" y="473"/>
                    </a:lnTo>
                    <a:lnTo>
                      <a:pt x="230" y="473"/>
                    </a:lnTo>
                    <a:lnTo>
                      <a:pt x="223" y="471"/>
                    </a:lnTo>
                    <a:lnTo>
                      <a:pt x="220" y="473"/>
                    </a:lnTo>
                    <a:lnTo>
                      <a:pt x="218" y="473"/>
                    </a:lnTo>
                    <a:lnTo>
                      <a:pt x="199" y="495"/>
                    </a:lnTo>
                    <a:lnTo>
                      <a:pt x="199" y="497"/>
                    </a:lnTo>
                    <a:lnTo>
                      <a:pt x="199" y="499"/>
                    </a:lnTo>
                    <a:lnTo>
                      <a:pt x="197" y="504"/>
                    </a:lnTo>
                    <a:lnTo>
                      <a:pt x="194" y="511"/>
                    </a:lnTo>
                    <a:lnTo>
                      <a:pt x="194" y="514"/>
                    </a:lnTo>
                    <a:lnTo>
                      <a:pt x="192" y="511"/>
                    </a:lnTo>
                    <a:lnTo>
                      <a:pt x="190" y="507"/>
                    </a:lnTo>
                    <a:lnTo>
                      <a:pt x="185" y="497"/>
                    </a:lnTo>
                    <a:lnTo>
                      <a:pt x="180" y="492"/>
                    </a:lnTo>
                    <a:lnTo>
                      <a:pt x="166" y="483"/>
                    </a:lnTo>
                    <a:lnTo>
                      <a:pt x="154" y="469"/>
                    </a:lnTo>
                    <a:lnTo>
                      <a:pt x="154" y="469"/>
                    </a:lnTo>
                    <a:lnTo>
                      <a:pt x="157" y="462"/>
                    </a:lnTo>
                    <a:lnTo>
                      <a:pt x="157" y="459"/>
                    </a:lnTo>
                    <a:lnTo>
                      <a:pt x="157" y="459"/>
                    </a:lnTo>
                    <a:lnTo>
                      <a:pt x="154" y="459"/>
                    </a:lnTo>
                    <a:lnTo>
                      <a:pt x="154" y="459"/>
                    </a:lnTo>
                    <a:lnTo>
                      <a:pt x="152" y="457"/>
                    </a:lnTo>
                    <a:lnTo>
                      <a:pt x="152" y="455"/>
                    </a:lnTo>
                    <a:lnTo>
                      <a:pt x="152" y="455"/>
                    </a:lnTo>
                    <a:lnTo>
                      <a:pt x="154" y="450"/>
                    </a:lnTo>
                    <a:lnTo>
                      <a:pt x="157" y="447"/>
                    </a:lnTo>
                    <a:lnTo>
                      <a:pt x="161" y="431"/>
                    </a:lnTo>
                    <a:lnTo>
                      <a:pt x="161" y="426"/>
                    </a:lnTo>
                    <a:lnTo>
                      <a:pt x="161" y="426"/>
                    </a:lnTo>
                    <a:lnTo>
                      <a:pt x="161" y="421"/>
                    </a:lnTo>
                    <a:lnTo>
                      <a:pt x="159" y="417"/>
                    </a:lnTo>
                    <a:lnTo>
                      <a:pt x="159" y="417"/>
                    </a:lnTo>
                    <a:lnTo>
                      <a:pt x="161" y="414"/>
                    </a:lnTo>
                    <a:lnTo>
                      <a:pt x="164" y="412"/>
                    </a:lnTo>
                    <a:lnTo>
                      <a:pt x="166" y="407"/>
                    </a:lnTo>
                    <a:lnTo>
                      <a:pt x="166" y="405"/>
                    </a:lnTo>
                    <a:lnTo>
                      <a:pt x="166" y="402"/>
                    </a:lnTo>
                    <a:lnTo>
                      <a:pt x="168" y="402"/>
                    </a:lnTo>
                    <a:lnTo>
                      <a:pt x="171" y="400"/>
                    </a:lnTo>
                    <a:lnTo>
                      <a:pt x="173" y="398"/>
                    </a:lnTo>
                    <a:lnTo>
                      <a:pt x="173" y="398"/>
                    </a:lnTo>
                    <a:lnTo>
                      <a:pt x="175" y="393"/>
                    </a:lnTo>
                    <a:lnTo>
                      <a:pt x="178" y="391"/>
                    </a:lnTo>
                    <a:lnTo>
                      <a:pt x="180" y="388"/>
                    </a:lnTo>
                    <a:lnTo>
                      <a:pt x="183" y="381"/>
                    </a:lnTo>
                    <a:lnTo>
                      <a:pt x="183" y="376"/>
                    </a:lnTo>
                    <a:lnTo>
                      <a:pt x="183" y="376"/>
                    </a:lnTo>
                    <a:lnTo>
                      <a:pt x="183" y="374"/>
                    </a:lnTo>
                    <a:lnTo>
                      <a:pt x="183" y="372"/>
                    </a:lnTo>
                    <a:lnTo>
                      <a:pt x="183" y="369"/>
                    </a:lnTo>
                    <a:lnTo>
                      <a:pt x="180" y="369"/>
                    </a:lnTo>
                    <a:lnTo>
                      <a:pt x="180" y="367"/>
                    </a:lnTo>
                    <a:lnTo>
                      <a:pt x="178" y="365"/>
                    </a:lnTo>
                    <a:lnTo>
                      <a:pt x="173" y="362"/>
                    </a:lnTo>
                    <a:lnTo>
                      <a:pt x="173" y="362"/>
                    </a:lnTo>
                    <a:lnTo>
                      <a:pt x="171" y="360"/>
                    </a:lnTo>
                    <a:lnTo>
                      <a:pt x="168" y="358"/>
                    </a:lnTo>
                    <a:lnTo>
                      <a:pt x="168" y="358"/>
                    </a:lnTo>
                    <a:lnTo>
                      <a:pt x="166" y="358"/>
                    </a:lnTo>
                    <a:lnTo>
                      <a:pt x="159" y="353"/>
                    </a:lnTo>
                    <a:lnTo>
                      <a:pt x="157" y="353"/>
                    </a:lnTo>
                    <a:lnTo>
                      <a:pt x="157" y="353"/>
                    </a:lnTo>
                    <a:lnTo>
                      <a:pt x="154" y="350"/>
                    </a:lnTo>
                    <a:lnTo>
                      <a:pt x="154" y="348"/>
                    </a:lnTo>
                    <a:lnTo>
                      <a:pt x="152" y="346"/>
                    </a:lnTo>
                    <a:lnTo>
                      <a:pt x="149" y="329"/>
                    </a:lnTo>
                    <a:lnTo>
                      <a:pt x="147" y="329"/>
                    </a:lnTo>
                    <a:lnTo>
                      <a:pt x="145" y="327"/>
                    </a:lnTo>
                    <a:lnTo>
                      <a:pt x="145" y="324"/>
                    </a:lnTo>
                    <a:lnTo>
                      <a:pt x="142" y="324"/>
                    </a:lnTo>
                    <a:lnTo>
                      <a:pt x="140" y="324"/>
                    </a:lnTo>
                    <a:lnTo>
                      <a:pt x="140" y="322"/>
                    </a:lnTo>
                    <a:lnTo>
                      <a:pt x="135" y="324"/>
                    </a:lnTo>
                    <a:lnTo>
                      <a:pt x="133" y="324"/>
                    </a:lnTo>
                    <a:lnTo>
                      <a:pt x="133" y="324"/>
                    </a:lnTo>
                    <a:lnTo>
                      <a:pt x="131" y="322"/>
                    </a:lnTo>
                    <a:lnTo>
                      <a:pt x="123" y="317"/>
                    </a:lnTo>
                    <a:lnTo>
                      <a:pt x="121" y="315"/>
                    </a:lnTo>
                    <a:lnTo>
                      <a:pt x="119" y="313"/>
                    </a:lnTo>
                    <a:lnTo>
                      <a:pt x="116" y="313"/>
                    </a:lnTo>
                    <a:lnTo>
                      <a:pt x="114" y="313"/>
                    </a:lnTo>
                    <a:lnTo>
                      <a:pt x="114" y="313"/>
                    </a:lnTo>
                    <a:lnTo>
                      <a:pt x="112" y="313"/>
                    </a:lnTo>
                    <a:lnTo>
                      <a:pt x="109" y="313"/>
                    </a:lnTo>
                    <a:lnTo>
                      <a:pt x="107" y="310"/>
                    </a:lnTo>
                    <a:lnTo>
                      <a:pt x="102" y="303"/>
                    </a:lnTo>
                    <a:lnTo>
                      <a:pt x="100" y="301"/>
                    </a:lnTo>
                    <a:lnTo>
                      <a:pt x="97" y="301"/>
                    </a:lnTo>
                    <a:lnTo>
                      <a:pt x="95" y="298"/>
                    </a:lnTo>
                    <a:lnTo>
                      <a:pt x="93" y="296"/>
                    </a:lnTo>
                    <a:lnTo>
                      <a:pt x="90" y="296"/>
                    </a:lnTo>
                    <a:lnTo>
                      <a:pt x="88" y="294"/>
                    </a:lnTo>
                    <a:lnTo>
                      <a:pt x="86" y="291"/>
                    </a:lnTo>
                    <a:lnTo>
                      <a:pt x="86" y="291"/>
                    </a:lnTo>
                    <a:lnTo>
                      <a:pt x="86" y="289"/>
                    </a:lnTo>
                    <a:lnTo>
                      <a:pt x="86" y="287"/>
                    </a:lnTo>
                    <a:lnTo>
                      <a:pt x="86" y="287"/>
                    </a:lnTo>
                    <a:lnTo>
                      <a:pt x="86" y="282"/>
                    </a:lnTo>
                    <a:lnTo>
                      <a:pt x="86" y="279"/>
                    </a:lnTo>
                    <a:lnTo>
                      <a:pt x="86" y="277"/>
                    </a:lnTo>
                    <a:lnTo>
                      <a:pt x="74" y="261"/>
                    </a:lnTo>
                    <a:lnTo>
                      <a:pt x="74" y="258"/>
                    </a:lnTo>
                    <a:lnTo>
                      <a:pt x="69" y="256"/>
                    </a:lnTo>
                    <a:lnTo>
                      <a:pt x="64" y="253"/>
                    </a:lnTo>
                    <a:lnTo>
                      <a:pt x="62" y="251"/>
                    </a:lnTo>
                    <a:lnTo>
                      <a:pt x="60" y="251"/>
                    </a:lnTo>
                    <a:lnTo>
                      <a:pt x="55" y="251"/>
                    </a:lnTo>
                    <a:lnTo>
                      <a:pt x="52" y="251"/>
                    </a:lnTo>
                    <a:lnTo>
                      <a:pt x="50" y="249"/>
                    </a:lnTo>
                    <a:lnTo>
                      <a:pt x="50" y="249"/>
                    </a:lnTo>
                    <a:lnTo>
                      <a:pt x="48" y="246"/>
                    </a:lnTo>
                    <a:lnTo>
                      <a:pt x="48" y="246"/>
                    </a:lnTo>
                    <a:lnTo>
                      <a:pt x="48" y="244"/>
                    </a:lnTo>
                    <a:lnTo>
                      <a:pt x="50" y="244"/>
                    </a:lnTo>
                    <a:lnTo>
                      <a:pt x="50" y="242"/>
                    </a:lnTo>
                    <a:lnTo>
                      <a:pt x="52" y="234"/>
                    </a:lnTo>
                    <a:lnTo>
                      <a:pt x="52" y="234"/>
                    </a:lnTo>
                    <a:lnTo>
                      <a:pt x="55" y="232"/>
                    </a:lnTo>
                    <a:lnTo>
                      <a:pt x="57" y="230"/>
                    </a:lnTo>
                    <a:lnTo>
                      <a:pt x="57" y="230"/>
                    </a:lnTo>
                    <a:lnTo>
                      <a:pt x="60" y="227"/>
                    </a:lnTo>
                    <a:lnTo>
                      <a:pt x="60" y="225"/>
                    </a:lnTo>
                    <a:lnTo>
                      <a:pt x="60" y="223"/>
                    </a:lnTo>
                    <a:lnTo>
                      <a:pt x="57" y="220"/>
                    </a:lnTo>
                    <a:lnTo>
                      <a:pt x="57" y="220"/>
                    </a:lnTo>
                    <a:lnTo>
                      <a:pt x="55" y="220"/>
                    </a:lnTo>
                    <a:lnTo>
                      <a:pt x="50" y="220"/>
                    </a:lnTo>
                    <a:lnTo>
                      <a:pt x="48" y="220"/>
                    </a:lnTo>
                    <a:lnTo>
                      <a:pt x="41" y="218"/>
                    </a:lnTo>
                    <a:lnTo>
                      <a:pt x="38" y="216"/>
                    </a:lnTo>
                    <a:lnTo>
                      <a:pt x="34" y="211"/>
                    </a:lnTo>
                    <a:lnTo>
                      <a:pt x="34" y="211"/>
                    </a:lnTo>
                    <a:lnTo>
                      <a:pt x="31" y="208"/>
                    </a:lnTo>
                    <a:lnTo>
                      <a:pt x="26" y="206"/>
                    </a:lnTo>
                    <a:lnTo>
                      <a:pt x="24" y="206"/>
                    </a:lnTo>
                    <a:lnTo>
                      <a:pt x="22" y="204"/>
                    </a:lnTo>
                    <a:lnTo>
                      <a:pt x="19" y="199"/>
                    </a:lnTo>
                    <a:lnTo>
                      <a:pt x="17" y="197"/>
                    </a:lnTo>
                    <a:lnTo>
                      <a:pt x="17" y="194"/>
                    </a:lnTo>
                    <a:lnTo>
                      <a:pt x="15" y="182"/>
                    </a:lnTo>
                    <a:lnTo>
                      <a:pt x="12" y="180"/>
                    </a:lnTo>
                    <a:lnTo>
                      <a:pt x="12" y="178"/>
                    </a:lnTo>
                    <a:lnTo>
                      <a:pt x="12" y="175"/>
                    </a:lnTo>
                    <a:lnTo>
                      <a:pt x="10" y="175"/>
                    </a:lnTo>
                    <a:lnTo>
                      <a:pt x="10" y="173"/>
                    </a:lnTo>
                    <a:lnTo>
                      <a:pt x="10" y="173"/>
                    </a:lnTo>
                    <a:lnTo>
                      <a:pt x="10" y="171"/>
                    </a:lnTo>
                    <a:lnTo>
                      <a:pt x="10" y="171"/>
                    </a:lnTo>
                    <a:lnTo>
                      <a:pt x="10" y="168"/>
                    </a:lnTo>
                    <a:lnTo>
                      <a:pt x="7" y="168"/>
                    </a:lnTo>
                    <a:lnTo>
                      <a:pt x="7" y="168"/>
                    </a:lnTo>
                    <a:lnTo>
                      <a:pt x="0" y="163"/>
                    </a:lnTo>
                    <a:lnTo>
                      <a:pt x="5" y="156"/>
                    </a:lnTo>
                    <a:lnTo>
                      <a:pt x="5" y="152"/>
                    </a:lnTo>
                    <a:lnTo>
                      <a:pt x="5" y="152"/>
                    </a:lnTo>
                    <a:lnTo>
                      <a:pt x="5" y="147"/>
                    </a:lnTo>
                    <a:lnTo>
                      <a:pt x="3" y="145"/>
                    </a:lnTo>
                    <a:lnTo>
                      <a:pt x="3" y="140"/>
                    </a:lnTo>
                    <a:lnTo>
                      <a:pt x="3" y="135"/>
                    </a:lnTo>
                    <a:lnTo>
                      <a:pt x="3" y="128"/>
                    </a:lnTo>
                    <a:lnTo>
                      <a:pt x="34" y="121"/>
                    </a:lnTo>
                    <a:lnTo>
                      <a:pt x="41" y="119"/>
                    </a:lnTo>
                    <a:lnTo>
                      <a:pt x="50" y="109"/>
                    </a:lnTo>
                    <a:lnTo>
                      <a:pt x="52" y="104"/>
                    </a:lnTo>
                    <a:lnTo>
                      <a:pt x="55" y="100"/>
                    </a:lnTo>
                    <a:lnTo>
                      <a:pt x="55" y="88"/>
                    </a:lnTo>
                    <a:lnTo>
                      <a:pt x="60" y="76"/>
                    </a:lnTo>
                    <a:lnTo>
                      <a:pt x="60" y="69"/>
                    </a:lnTo>
                    <a:lnTo>
                      <a:pt x="57" y="62"/>
                    </a:lnTo>
                    <a:lnTo>
                      <a:pt x="50" y="52"/>
                    </a:lnTo>
                    <a:lnTo>
                      <a:pt x="48" y="45"/>
                    </a:lnTo>
                    <a:lnTo>
                      <a:pt x="50" y="38"/>
                    </a:lnTo>
                    <a:lnTo>
                      <a:pt x="52" y="33"/>
                    </a:lnTo>
                    <a:lnTo>
                      <a:pt x="55" y="29"/>
                    </a:lnTo>
                    <a:lnTo>
                      <a:pt x="57" y="26"/>
                    </a:lnTo>
                    <a:lnTo>
                      <a:pt x="107" y="19"/>
                    </a:lnTo>
                    <a:lnTo>
                      <a:pt x="112" y="19"/>
                    </a:lnTo>
                    <a:lnTo>
                      <a:pt x="135" y="3"/>
                    </a:lnTo>
                    <a:lnTo>
                      <a:pt x="138" y="0"/>
                    </a:lnTo>
                    <a:lnTo>
                      <a:pt x="140" y="0"/>
                    </a:lnTo>
                    <a:lnTo>
                      <a:pt x="147" y="7"/>
                    </a:lnTo>
                    <a:lnTo>
                      <a:pt x="152" y="12"/>
                    </a:lnTo>
                    <a:lnTo>
                      <a:pt x="152" y="12"/>
                    </a:lnTo>
                    <a:lnTo>
                      <a:pt x="164" y="12"/>
                    </a:lnTo>
                    <a:lnTo>
                      <a:pt x="171" y="14"/>
                    </a:lnTo>
                    <a:lnTo>
                      <a:pt x="173" y="17"/>
                    </a:lnTo>
                    <a:lnTo>
                      <a:pt x="178" y="19"/>
                    </a:lnTo>
                    <a:lnTo>
                      <a:pt x="183" y="24"/>
                    </a:lnTo>
                    <a:lnTo>
                      <a:pt x="197" y="36"/>
                    </a:lnTo>
                    <a:lnTo>
                      <a:pt x="199" y="38"/>
                    </a:lnTo>
                    <a:lnTo>
                      <a:pt x="199" y="40"/>
                    </a:lnTo>
                    <a:lnTo>
                      <a:pt x="199" y="45"/>
                    </a:lnTo>
                    <a:lnTo>
                      <a:pt x="199" y="50"/>
                    </a:lnTo>
                    <a:lnTo>
                      <a:pt x="199" y="52"/>
                    </a:lnTo>
                    <a:lnTo>
                      <a:pt x="199" y="55"/>
                    </a:lnTo>
                    <a:lnTo>
                      <a:pt x="197" y="57"/>
                    </a:lnTo>
                    <a:lnTo>
                      <a:pt x="197" y="59"/>
                    </a:lnTo>
                    <a:lnTo>
                      <a:pt x="194" y="62"/>
                    </a:lnTo>
                    <a:lnTo>
                      <a:pt x="194" y="62"/>
                    </a:lnTo>
                    <a:lnTo>
                      <a:pt x="194" y="62"/>
                    </a:lnTo>
                    <a:lnTo>
                      <a:pt x="192" y="62"/>
                    </a:lnTo>
                    <a:lnTo>
                      <a:pt x="192" y="62"/>
                    </a:lnTo>
                    <a:lnTo>
                      <a:pt x="190" y="64"/>
                    </a:lnTo>
                    <a:lnTo>
                      <a:pt x="190" y="64"/>
                    </a:lnTo>
                    <a:lnTo>
                      <a:pt x="190" y="66"/>
                    </a:lnTo>
                    <a:lnTo>
                      <a:pt x="190" y="69"/>
                    </a:lnTo>
                    <a:lnTo>
                      <a:pt x="192" y="69"/>
                    </a:lnTo>
                    <a:lnTo>
                      <a:pt x="228" y="78"/>
                    </a:lnTo>
                    <a:lnTo>
                      <a:pt x="232" y="81"/>
                    </a:lnTo>
                    <a:lnTo>
                      <a:pt x="232" y="81"/>
                    </a:lnTo>
                    <a:lnTo>
                      <a:pt x="235" y="81"/>
                    </a:lnTo>
                    <a:lnTo>
                      <a:pt x="237" y="81"/>
                    </a:lnTo>
                    <a:lnTo>
                      <a:pt x="237" y="78"/>
                    </a:lnTo>
                    <a:lnTo>
                      <a:pt x="237" y="78"/>
                    </a:lnTo>
                    <a:lnTo>
                      <a:pt x="239" y="76"/>
                    </a:lnTo>
                    <a:lnTo>
                      <a:pt x="239" y="74"/>
                    </a:lnTo>
                    <a:lnTo>
                      <a:pt x="239" y="74"/>
                    </a:lnTo>
                    <a:lnTo>
                      <a:pt x="242" y="74"/>
                    </a:lnTo>
                    <a:lnTo>
                      <a:pt x="246" y="69"/>
                    </a:lnTo>
                    <a:lnTo>
                      <a:pt x="249" y="69"/>
                    </a:lnTo>
                    <a:lnTo>
                      <a:pt x="251" y="69"/>
                    </a:lnTo>
                    <a:lnTo>
                      <a:pt x="254" y="71"/>
                    </a:lnTo>
                    <a:lnTo>
                      <a:pt x="258" y="71"/>
                    </a:lnTo>
                    <a:lnTo>
                      <a:pt x="263" y="74"/>
                    </a:lnTo>
                    <a:lnTo>
                      <a:pt x="263" y="76"/>
                    </a:lnTo>
                    <a:lnTo>
                      <a:pt x="265" y="76"/>
                    </a:lnTo>
                    <a:lnTo>
                      <a:pt x="268" y="81"/>
                    </a:lnTo>
                    <a:lnTo>
                      <a:pt x="272" y="93"/>
                    </a:lnTo>
                    <a:lnTo>
                      <a:pt x="277" y="97"/>
                    </a:lnTo>
                    <a:lnTo>
                      <a:pt x="317" y="130"/>
                    </a:lnTo>
                    <a:lnTo>
                      <a:pt x="336" y="142"/>
                    </a:lnTo>
                    <a:lnTo>
                      <a:pt x="341" y="145"/>
                    </a:lnTo>
                    <a:lnTo>
                      <a:pt x="346" y="145"/>
                    </a:lnTo>
                    <a:lnTo>
                      <a:pt x="348" y="142"/>
                    </a:lnTo>
                    <a:lnTo>
                      <a:pt x="348" y="142"/>
                    </a:lnTo>
                    <a:lnTo>
                      <a:pt x="353" y="135"/>
                    </a:lnTo>
                    <a:lnTo>
                      <a:pt x="360" y="126"/>
                    </a:lnTo>
                    <a:lnTo>
                      <a:pt x="365" y="116"/>
                    </a:lnTo>
                    <a:lnTo>
                      <a:pt x="365" y="116"/>
                    </a:lnTo>
                    <a:lnTo>
                      <a:pt x="367" y="116"/>
                    </a:lnTo>
                    <a:lnTo>
                      <a:pt x="367" y="116"/>
                    </a:lnTo>
                    <a:lnTo>
                      <a:pt x="369" y="116"/>
                    </a:lnTo>
                    <a:lnTo>
                      <a:pt x="369" y="116"/>
                    </a:lnTo>
                    <a:lnTo>
                      <a:pt x="372" y="119"/>
                    </a:lnTo>
                    <a:lnTo>
                      <a:pt x="374" y="121"/>
                    </a:lnTo>
                    <a:lnTo>
                      <a:pt x="379" y="126"/>
                    </a:lnTo>
                    <a:lnTo>
                      <a:pt x="381" y="126"/>
                    </a:lnTo>
                    <a:lnTo>
                      <a:pt x="381" y="126"/>
                    </a:lnTo>
                    <a:lnTo>
                      <a:pt x="384" y="126"/>
                    </a:lnTo>
                    <a:lnTo>
                      <a:pt x="384" y="123"/>
                    </a:lnTo>
                    <a:lnTo>
                      <a:pt x="381" y="121"/>
                    </a:lnTo>
                    <a:lnTo>
                      <a:pt x="381" y="121"/>
                    </a:lnTo>
                    <a:lnTo>
                      <a:pt x="379" y="119"/>
                    </a:lnTo>
                    <a:lnTo>
                      <a:pt x="377" y="116"/>
                    </a:lnTo>
                    <a:lnTo>
                      <a:pt x="377" y="116"/>
                    </a:lnTo>
                    <a:lnTo>
                      <a:pt x="377" y="114"/>
                    </a:lnTo>
                    <a:lnTo>
                      <a:pt x="379" y="114"/>
                    </a:lnTo>
                    <a:lnTo>
                      <a:pt x="381" y="114"/>
                    </a:lnTo>
                    <a:lnTo>
                      <a:pt x="388" y="116"/>
                    </a:lnTo>
                    <a:lnTo>
                      <a:pt x="388" y="116"/>
                    </a:lnTo>
                    <a:lnTo>
                      <a:pt x="391" y="114"/>
                    </a:lnTo>
                    <a:lnTo>
                      <a:pt x="388" y="114"/>
                    </a:lnTo>
                    <a:lnTo>
                      <a:pt x="388" y="111"/>
                    </a:lnTo>
                    <a:lnTo>
                      <a:pt x="391" y="111"/>
                    </a:lnTo>
                    <a:lnTo>
                      <a:pt x="393" y="109"/>
                    </a:lnTo>
                    <a:lnTo>
                      <a:pt x="403" y="109"/>
                    </a:lnTo>
                    <a:lnTo>
                      <a:pt x="405" y="109"/>
                    </a:lnTo>
                    <a:lnTo>
                      <a:pt x="407" y="111"/>
                    </a:lnTo>
                    <a:lnTo>
                      <a:pt x="414" y="114"/>
                    </a:lnTo>
                    <a:lnTo>
                      <a:pt x="424" y="114"/>
                    </a:lnTo>
                    <a:lnTo>
                      <a:pt x="426" y="114"/>
                    </a:lnTo>
                    <a:lnTo>
                      <a:pt x="429" y="114"/>
                    </a:lnTo>
                    <a:lnTo>
                      <a:pt x="436" y="121"/>
                    </a:lnTo>
                    <a:lnTo>
                      <a:pt x="436" y="126"/>
                    </a:lnTo>
                    <a:lnTo>
                      <a:pt x="431" y="128"/>
                    </a:lnTo>
                    <a:lnTo>
                      <a:pt x="431" y="130"/>
                    </a:lnTo>
                    <a:lnTo>
                      <a:pt x="431" y="130"/>
                    </a:lnTo>
                    <a:lnTo>
                      <a:pt x="433" y="130"/>
                    </a:lnTo>
                    <a:lnTo>
                      <a:pt x="433" y="133"/>
                    </a:lnTo>
                    <a:lnTo>
                      <a:pt x="436" y="133"/>
                    </a:lnTo>
                    <a:lnTo>
                      <a:pt x="438" y="133"/>
                    </a:lnTo>
                    <a:lnTo>
                      <a:pt x="438" y="135"/>
                    </a:lnTo>
                    <a:lnTo>
                      <a:pt x="440" y="137"/>
                    </a:lnTo>
                    <a:lnTo>
                      <a:pt x="440" y="140"/>
                    </a:lnTo>
                    <a:lnTo>
                      <a:pt x="440" y="142"/>
                    </a:lnTo>
                    <a:lnTo>
                      <a:pt x="440" y="154"/>
                    </a:lnTo>
                    <a:lnTo>
                      <a:pt x="445" y="171"/>
                    </a:lnTo>
                    <a:lnTo>
                      <a:pt x="448" y="190"/>
                    </a:lnTo>
                    <a:lnTo>
                      <a:pt x="448" y="192"/>
                    </a:lnTo>
                    <a:lnTo>
                      <a:pt x="450" y="194"/>
                    </a:lnTo>
                    <a:lnTo>
                      <a:pt x="457" y="216"/>
                    </a:lnTo>
                    <a:lnTo>
                      <a:pt x="459" y="218"/>
                    </a:lnTo>
                    <a:lnTo>
                      <a:pt x="462" y="223"/>
                    </a:lnTo>
                    <a:lnTo>
                      <a:pt x="464" y="223"/>
                    </a:lnTo>
                    <a:lnTo>
                      <a:pt x="464" y="223"/>
                    </a:lnTo>
                    <a:lnTo>
                      <a:pt x="466" y="223"/>
                    </a:lnTo>
                    <a:lnTo>
                      <a:pt x="474" y="218"/>
                    </a:lnTo>
                    <a:lnTo>
                      <a:pt x="474" y="218"/>
                    </a:lnTo>
                    <a:lnTo>
                      <a:pt x="478" y="218"/>
                    </a:lnTo>
                    <a:lnTo>
                      <a:pt x="478" y="218"/>
                    </a:lnTo>
                    <a:lnTo>
                      <a:pt x="481" y="220"/>
                    </a:lnTo>
                    <a:lnTo>
                      <a:pt x="488" y="230"/>
                    </a:lnTo>
                    <a:lnTo>
                      <a:pt x="490" y="232"/>
                    </a:lnTo>
                    <a:lnTo>
                      <a:pt x="493" y="234"/>
                    </a:lnTo>
                    <a:lnTo>
                      <a:pt x="495" y="234"/>
                    </a:lnTo>
                    <a:lnTo>
                      <a:pt x="497" y="237"/>
                    </a:lnTo>
                    <a:lnTo>
                      <a:pt x="497" y="239"/>
                    </a:lnTo>
                    <a:lnTo>
                      <a:pt x="500" y="242"/>
                    </a:lnTo>
                    <a:lnTo>
                      <a:pt x="502" y="244"/>
                    </a:lnTo>
                    <a:close/>
                  </a:path>
                </a:pathLst>
              </a:custGeom>
              <a:solidFill>
                <a:schemeClr val="tx1">
                  <a:alpha val="15000"/>
                </a:schemeClr>
              </a:solidFill>
              <a:ln w="3175" cap="rnd">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106" name="Freeform 23">
                <a:extLst>
                  <a:ext uri="{FF2B5EF4-FFF2-40B4-BE49-F238E27FC236}">
                    <a16:creationId xmlns:a16="http://schemas.microsoft.com/office/drawing/2014/main" id="{BA739091-E6BB-4DA3-A52F-1CA07BECF333}"/>
                  </a:ext>
                </a:extLst>
              </p:cNvPr>
              <p:cNvSpPr>
                <a:spLocks/>
              </p:cNvSpPr>
              <p:nvPr/>
            </p:nvSpPr>
            <p:spPr bwMode="auto">
              <a:xfrm>
                <a:off x="4063353" y="3006074"/>
                <a:ext cx="555204" cy="1021365"/>
              </a:xfrm>
              <a:custGeom>
                <a:avLst/>
                <a:gdLst>
                  <a:gd name="T0" fmla="*/ 261 w 530"/>
                  <a:gd name="T1" fmla="*/ 7 h 975"/>
                  <a:gd name="T2" fmla="*/ 275 w 530"/>
                  <a:gd name="T3" fmla="*/ 64 h 975"/>
                  <a:gd name="T4" fmla="*/ 246 w 530"/>
                  <a:gd name="T5" fmla="*/ 128 h 975"/>
                  <a:gd name="T6" fmla="*/ 263 w 530"/>
                  <a:gd name="T7" fmla="*/ 178 h 975"/>
                  <a:gd name="T8" fmla="*/ 339 w 530"/>
                  <a:gd name="T9" fmla="*/ 201 h 975"/>
                  <a:gd name="T10" fmla="*/ 372 w 530"/>
                  <a:gd name="T11" fmla="*/ 220 h 975"/>
                  <a:gd name="T12" fmla="*/ 426 w 530"/>
                  <a:gd name="T13" fmla="*/ 239 h 975"/>
                  <a:gd name="T14" fmla="*/ 462 w 530"/>
                  <a:gd name="T15" fmla="*/ 260 h 975"/>
                  <a:gd name="T16" fmla="*/ 483 w 530"/>
                  <a:gd name="T17" fmla="*/ 322 h 975"/>
                  <a:gd name="T18" fmla="*/ 497 w 530"/>
                  <a:gd name="T19" fmla="*/ 360 h 975"/>
                  <a:gd name="T20" fmla="*/ 514 w 530"/>
                  <a:gd name="T21" fmla="*/ 416 h 975"/>
                  <a:gd name="T22" fmla="*/ 521 w 530"/>
                  <a:gd name="T23" fmla="*/ 428 h 975"/>
                  <a:gd name="T24" fmla="*/ 514 w 530"/>
                  <a:gd name="T25" fmla="*/ 464 h 975"/>
                  <a:gd name="T26" fmla="*/ 488 w 530"/>
                  <a:gd name="T27" fmla="*/ 476 h 975"/>
                  <a:gd name="T28" fmla="*/ 452 w 530"/>
                  <a:gd name="T29" fmla="*/ 473 h 975"/>
                  <a:gd name="T30" fmla="*/ 374 w 530"/>
                  <a:gd name="T31" fmla="*/ 532 h 975"/>
                  <a:gd name="T32" fmla="*/ 343 w 530"/>
                  <a:gd name="T33" fmla="*/ 582 h 975"/>
                  <a:gd name="T34" fmla="*/ 348 w 530"/>
                  <a:gd name="T35" fmla="*/ 610 h 975"/>
                  <a:gd name="T36" fmla="*/ 372 w 530"/>
                  <a:gd name="T37" fmla="*/ 717 h 975"/>
                  <a:gd name="T38" fmla="*/ 339 w 530"/>
                  <a:gd name="T39" fmla="*/ 757 h 975"/>
                  <a:gd name="T40" fmla="*/ 263 w 530"/>
                  <a:gd name="T41" fmla="*/ 916 h 975"/>
                  <a:gd name="T42" fmla="*/ 249 w 530"/>
                  <a:gd name="T43" fmla="*/ 951 h 975"/>
                  <a:gd name="T44" fmla="*/ 142 w 530"/>
                  <a:gd name="T45" fmla="*/ 972 h 975"/>
                  <a:gd name="T46" fmla="*/ 105 w 530"/>
                  <a:gd name="T47" fmla="*/ 946 h 975"/>
                  <a:gd name="T48" fmla="*/ 95 w 530"/>
                  <a:gd name="T49" fmla="*/ 906 h 975"/>
                  <a:gd name="T50" fmla="*/ 88 w 530"/>
                  <a:gd name="T51" fmla="*/ 859 h 975"/>
                  <a:gd name="T52" fmla="*/ 135 w 530"/>
                  <a:gd name="T53" fmla="*/ 819 h 975"/>
                  <a:gd name="T54" fmla="*/ 159 w 530"/>
                  <a:gd name="T55" fmla="*/ 717 h 975"/>
                  <a:gd name="T56" fmla="*/ 131 w 530"/>
                  <a:gd name="T57" fmla="*/ 681 h 975"/>
                  <a:gd name="T58" fmla="*/ 123 w 530"/>
                  <a:gd name="T59" fmla="*/ 667 h 975"/>
                  <a:gd name="T60" fmla="*/ 171 w 530"/>
                  <a:gd name="T61" fmla="*/ 625 h 975"/>
                  <a:gd name="T62" fmla="*/ 225 w 530"/>
                  <a:gd name="T63" fmla="*/ 603 h 975"/>
                  <a:gd name="T64" fmla="*/ 223 w 530"/>
                  <a:gd name="T65" fmla="*/ 530 h 975"/>
                  <a:gd name="T66" fmla="*/ 194 w 530"/>
                  <a:gd name="T67" fmla="*/ 511 h 975"/>
                  <a:gd name="T68" fmla="*/ 90 w 530"/>
                  <a:gd name="T69" fmla="*/ 301 h 975"/>
                  <a:gd name="T70" fmla="*/ 55 w 530"/>
                  <a:gd name="T71" fmla="*/ 263 h 975"/>
                  <a:gd name="T72" fmla="*/ 24 w 530"/>
                  <a:gd name="T73" fmla="*/ 194 h 975"/>
                  <a:gd name="T74" fmla="*/ 15 w 530"/>
                  <a:gd name="T75" fmla="*/ 161 h 975"/>
                  <a:gd name="T76" fmla="*/ 5 w 530"/>
                  <a:gd name="T77" fmla="*/ 125 h 975"/>
                  <a:gd name="T78" fmla="*/ 29 w 530"/>
                  <a:gd name="T79" fmla="*/ 97 h 975"/>
                  <a:gd name="T80" fmla="*/ 41 w 530"/>
                  <a:gd name="T81" fmla="*/ 104 h 975"/>
                  <a:gd name="T82" fmla="*/ 48 w 530"/>
                  <a:gd name="T83" fmla="*/ 97 h 975"/>
                  <a:gd name="T84" fmla="*/ 60 w 530"/>
                  <a:gd name="T85" fmla="*/ 95 h 975"/>
                  <a:gd name="T86" fmla="*/ 69 w 530"/>
                  <a:gd name="T87" fmla="*/ 102 h 975"/>
                  <a:gd name="T88" fmla="*/ 83 w 530"/>
                  <a:gd name="T89" fmla="*/ 97 h 975"/>
                  <a:gd name="T90" fmla="*/ 81 w 530"/>
                  <a:gd name="T91" fmla="*/ 111 h 975"/>
                  <a:gd name="T92" fmla="*/ 97 w 530"/>
                  <a:gd name="T93" fmla="*/ 125 h 975"/>
                  <a:gd name="T94" fmla="*/ 109 w 530"/>
                  <a:gd name="T95" fmla="*/ 125 h 975"/>
                  <a:gd name="T96" fmla="*/ 147 w 530"/>
                  <a:gd name="T97" fmla="*/ 109 h 975"/>
                  <a:gd name="T98" fmla="*/ 175 w 530"/>
                  <a:gd name="T99" fmla="*/ 99 h 975"/>
                  <a:gd name="T100" fmla="*/ 185 w 530"/>
                  <a:gd name="T101" fmla="*/ 104 h 975"/>
                  <a:gd name="T102" fmla="*/ 190 w 530"/>
                  <a:gd name="T103" fmla="*/ 109 h 975"/>
                  <a:gd name="T104" fmla="*/ 192 w 530"/>
                  <a:gd name="T105" fmla="*/ 102 h 975"/>
                  <a:gd name="T106" fmla="*/ 187 w 530"/>
                  <a:gd name="T107" fmla="*/ 97 h 975"/>
                  <a:gd name="T108" fmla="*/ 190 w 530"/>
                  <a:gd name="T109" fmla="*/ 90 h 975"/>
                  <a:gd name="T110" fmla="*/ 192 w 530"/>
                  <a:gd name="T111" fmla="*/ 78 h 975"/>
                  <a:gd name="T112" fmla="*/ 197 w 530"/>
                  <a:gd name="T113" fmla="*/ 66 h 975"/>
                  <a:gd name="T114" fmla="*/ 194 w 530"/>
                  <a:gd name="T115" fmla="*/ 54 h 975"/>
                  <a:gd name="T116" fmla="*/ 197 w 530"/>
                  <a:gd name="T117" fmla="*/ 31 h 975"/>
                  <a:gd name="T118" fmla="*/ 194 w 530"/>
                  <a:gd name="T119" fmla="*/ 12 h 975"/>
                  <a:gd name="T120" fmla="*/ 202 w 530"/>
                  <a:gd name="T121" fmla="*/ 10 h 975"/>
                  <a:gd name="T122" fmla="*/ 228 w 530"/>
                  <a:gd name="T123" fmla="*/ 7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30" h="975">
                    <a:moveTo>
                      <a:pt x="239" y="2"/>
                    </a:moveTo>
                    <a:lnTo>
                      <a:pt x="239" y="2"/>
                    </a:lnTo>
                    <a:lnTo>
                      <a:pt x="261" y="0"/>
                    </a:lnTo>
                    <a:lnTo>
                      <a:pt x="265" y="0"/>
                    </a:lnTo>
                    <a:lnTo>
                      <a:pt x="261" y="7"/>
                    </a:lnTo>
                    <a:lnTo>
                      <a:pt x="258" y="17"/>
                    </a:lnTo>
                    <a:lnTo>
                      <a:pt x="258" y="33"/>
                    </a:lnTo>
                    <a:lnTo>
                      <a:pt x="261" y="38"/>
                    </a:lnTo>
                    <a:lnTo>
                      <a:pt x="268" y="54"/>
                    </a:lnTo>
                    <a:lnTo>
                      <a:pt x="275" y="64"/>
                    </a:lnTo>
                    <a:lnTo>
                      <a:pt x="272" y="71"/>
                    </a:lnTo>
                    <a:lnTo>
                      <a:pt x="268" y="76"/>
                    </a:lnTo>
                    <a:lnTo>
                      <a:pt x="265" y="88"/>
                    </a:lnTo>
                    <a:lnTo>
                      <a:pt x="254" y="104"/>
                    </a:lnTo>
                    <a:lnTo>
                      <a:pt x="246" y="128"/>
                    </a:lnTo>
                    <a:lnTo>
                      <a:pt x="244" y="142"/>
                    </a:lnTo>
                    <a:lnTo>
                      <a:pt x="246" y="154"/>
                    </a:lnTo>
                    <a:lnTo>
                      <a:pt x="251" y="166"/>
                    </a:lnTo>
                    <a:lnTo>
                      <a:pt x="263" y="175"/>
                    </a:lnTo>
                    <a:lnTo>
                      <a:pt x="263" y="178"/>
                    </a:lnTo>
                    <a:lnTo>
                      <a:pt x="261" y="187"/>
                    </a:lnTo>
                    <a:lnTo>
                      <a:pt x="272" y="199"/>
                    </a:lnTo>
                    <a:lnTo>
                      <a:pt x="289" y="206"/>
                    </a:lnTo>
                    <a:lnTo>
                      <a:pt x="301" y="208"/>
                    </a:lnTo>
                    <a:lnTo>
                      <a:pt x="339" y="201"/>
                    </a:lnTo>
                    <a:lnTo>
                      <a:pt x="351" y="204"/>
                    </a:lnTo>
                    <a:lnTo>
                      <a:pt x="355" y="206"/>
                    </a:lnTo>
                    <a:lnTo>
                      <a:pt x="362" y="208"/>
                    </a:lnTo>
                    <a:lnTo>
                      <a:pt x="369" y="215"/>
                    </a:lnTo>
                    <a:lnTo>
                      <a:pt x="372" y="220"/>
                    </a:lnTo>
                    <a:lnTo>
                      <a:pt x="374" y="222"/>
                    </a:lnTo>
                    <a:lnTo>
                      <a:pt x="396" y="230"/>
                    </a:lnTo>
                    <a:lnTo>
                      <a:pt x="412" y="239"/>
                    </a:lnTo>
                    <a:lnTo>
                      <a:pt x="419" y="239"/>
                    </a:lnTo>
                    <a:lnTo>
                      <a:pt x="426" y="239"/>
                    </a:lnTo>
                    <a:lnTo>
                      <a:pt x="433" y="239"/>
                    </a:lnTo>
                    <a:lnTo>
                      <a:pt x="438" y="244"/>
                    </a:lnTo>
                    <a:lnTo>
                      <a:pt x="443" y="248"/>
                    </a:lnTo>
                    <a:lnTo>
                      <a:pt x="450" y="256"/>
                    </a:lnTo>
                    <a:lnTo>
                      <a:pt x="462" y="260"/>
                    </a:lnTo>
                    <a:lnTo>
                      <a:pt x="474" y="265"/>
                    </a:lnTo>
                    <a:lnTo>
                      <a:pt x="485" y="263"/>
                    </a:lnTo>
                    <a:lnTo>
                      <a:pt x="478" y="293"/>
                    </a:lnTo>
                    <a:lnTo>
                      <a:pt x="481" y="317"/>
                    </a:lnTo>
                    <a:lnTo>
                      <a:pt x="483" y="322"/>
                    </a:lnTo>
                    <a:lnTo>
                      <a:pt x="485" y="329"/>
                    </a:lnTo>
                    <a:lnTo>
                      <a:pt x="488" y="334"/>
                    </a:lnTo>
                    <a:lnTo>
                      <a:pt x="495" y="341"/>
                    </a:lnTo>
                    <a:lnTo>
                      <a:pt x="497" y="345"/>
                    </a:lnTo>
                    <a:lnTo>
                      <a:pt x="497" y="360"/>
                    </a:lnTo>
                    <a:lnTo>
                      <a:pt x="497" y="383"/>
                    </a:lnTo>
                    <a:lnTo>
                      <a:pt x="500" y="398"/>
                    </a:lnTo>
                    <a:lnTo>
                      <a:pt x="509" y="409"/>
                    </a:lnTo>
                    <a:lnTo>
                      <a:pt x="511" y="414"/>
                    </a:lnTo>
                    <a:lnTo>
                      <a:pt x="514" y="416"/>
                    </a:lnTo>
                    <a:lnTo>
                      <a:pt x="526" y="416"/>
                    </a:lnTo>
                    <a:lnTo>
                      <a:pt x="530" y="416"/>
                    </a:lnTo>
                    <a:lnTo>
                      <a:pt x="526" y="421"/>
                    </a:lnTo>
                    <a:lnTo>
                      <a:pt x="523" y="426"/>
                    </a:lnTo>
                    <a:lnTo>
                      <a:pt x="521" y="428"/>
                    </a:lnTo>
                    <a:lnTo>
                      <a:pt x="526" y="445"/>
                    </a:lnTo>
                    <a:lnTo>
                      <a:pt x="526" y="447"/>
                    </a:lnTo>
                    <a:lnTo>
                      <a:pt x="516" y="459"/>
                    </a:lnTo>
                    <a:lnTo>
                      <a:pt x="516" y="461"/>
                    </a:lnTo>
                    <a:lnTo>
                      <a:pt x="514" y="464"/>
                    </a:lnTo>
                    <a:lnTo>
                      <a:pt x="511" y="469"/>
                    </a:lnTo>
                    <a:lnTo>
                      <a:pt x="509" y="478"/>
                    </a:lnTo>
                    <a:lnTo>
                      <a:pt x="504" y="471"/>
                    </a:lnTo>
                    <a:lnTo>
                      <a:pt x="495" y="471"/>
                    </a:lnTo>
                    <a:lnTo>
                      <a:pt x="488" y="476"/>
                    </a:lnTo>
                    <a:lnTo>
                      <a:pt x="481" y="480"/>
                    </a:lnTo>
                    <a:lnTo>
                      <a:pt x="471" y="473"/>
                    </a:lnTo>
                    <a:lnTo>
                      <a:pt x="466" y="471"/>
                    </a:lnTo>
                    <a:lnTo>
                      <a:pt x="459" y="471"/>
                    </a:lnTo>
                    <a:lnTo>
                      <a:pt x="452" y="473"/>
                    </a:lnTo>
                    <a:lnTo>
                      <a:pt x="422" y="487"/>
                    </a:lnTo>
                    <a:lnTo>
                      <a:pt x="391" y="511"/>
                    </a:lnTo>
                    <a:lnTo>
                      <a:pt x="379" y="525"/>
                    </a:lnTo>
                    <a:lnTo>
                      <a:pt x="377" y="528"/>
                    </a:lnTo>
                    <a:lnTo>
                      <a:pt x="374" y="532"/>
                    </a:lnTo>
                    <a:lnTo>
                      <a:pt x="358" y="547"/>
                    </a:lnTo>
                    <a:lnTo>
                      <a:pt x="351" y="556"/>
                    </a:lnTo>
                    <a:lnTo>
                      <a:pt x="348" y="561"/>
                    </a:lnTo>
                    <a:lnTo>
                      <a:pt x="348" y="575"/>
                    </a:lnTo>
                    <a:lnTo>
                      <a:pt x="343" y="582"/>
                    </a:lnTo>
                    <a:lnTo>
                      <a:pt x="341" y="589"/>
                    </a:lnTo>
                    <a:lnTo>
                      <a:pt x="343" y="599"/>
                    </a:lnTo>
                    <a:lnTo>
                      <a:pt x="346" y="601"/>
                    </a:lnTo>
                    <a:lnTo>
                      <a:pt x="348" y="603"/>
                    </a:lnTo>
                    <a:lnTo>
                      <a:pt x="348" y="610"/>
                    </a:lnTo>
                    <a:lnTo>
                      <a:pt x="358" y="641"/>
                    </a:lnTo>
                    <a:lnTo>
                      <a:pt x="369" y="667"/>
                    </a:lnTo>
                    <a:lnTo>
                      <a:pt x="372" y="679"/>
                    </a:lnTo>
                    <a:lnTo>
                      <a:pt x="374" y="710"/>
                    </a:lnTo>
                    <a:lnTo>
                      <a:pt x="372" y="717"/>
                    </a:lnTo>
                    <a:lnTo>
                      <a:pt x="362" y="731"/>
                    </a:lnTo>
                    <a:lnTo>
                      <a:pt x="358" y="738"/>
                    </a:lnTo>
                    <a:lnTo>
                      <a:pt x="355" y="741"/>
                    </a:lnTo>
                    <a:lnTo>
                      <a:pt x="348" y="750"/>
                    </a:lnTo>
                    <a:lnTo>
                      <a:pt x="339" y="757"/>
                    </a:lnTo>
                    <a:lnTo>
                      <a:pt x="310" y="778"/>
                    </a:lnTo>
                    <a:lnTo>
                      <a:pt x="301" y="790"/>
                    </a:lnTo>
                    <a:lnTo>
                      <a:pt x="268" y="857"/>
                    </a:lnTo>
                    <a:lnTo>
                      <a:pt x="263" y="871"/>
                    </a:lnTo>
                    <a:lnTo>
                      <a:pt x="263" y="916"/>
                    </a:lnTo>
                    <a:lnTo>
                      <a:pt x="261" y="930"/>
                    </a:lnTo>
                    <a:lnTo>
                      <a:pt x="258" y="937"/>
                    </a:lnTo>
                    <a:lnTo>
                      <a:pt x="256" y="942"/>
                    </a:lnTo>
                    <a:lnTo>
                      <a:pt x="251" y="946"/>
                    </a:lnTo>
                    <a:lnTo>
                      <a:pt x="249" y="951"/>
                    </a:lnTo>
                    <a:lnTo>
                      <a:pt x="232" y="958"/>
                    </a:lnTo>
                    <a:lnTo>
                      <a:pt x="228" y="961"/>
                    </a:lnTo>
                    <a:lnTo>
                      <a:pt x="209" y="958"/>
                    </a:lnTo>
                    <a:lnTo>
                      <a:pt x="149" y="975"/>
                    </a:lnTo>
                    <a:lnTo>
                      <a:pt x="142" y="972"/>
                    </a:lnTo>
                    <a:lnTo>
                      <a:pt x="133" y="970"/>
                    </a:lnTo>
                    <a:lnTo>
                      <a:pt x="123" y="968"/>
                    </a:lnTo>
                    <a:lnTo>
                      <a:pt x="116" y="963"/>
                    </a:lnTo>
                    <a:lnTo>
                      <a:pt x="109" y="956"/>
                    </a:lnTo>
                    <a:lnTo>
                      <a:pt x="105" y="946"/>
                    </a:lnTo>
                    <a:lnTo>
                      <a:pt x="102" y="939"/>
                    </a:lnTo>
                    <a:lnTo>
                      <a:pt x="109" y="932"/>
                    </a:lnTo>
                    <a:lnTo>
                      <a:pt x="97" y="920"/>
                    </a:lnTo>
                    <a:lnTo>
                      <a:pt x="95" y="913"/>
                    </a:lnTo>
                    <a:lnTo>
                      <a:pt x="95" y="906"/>
                    </a:lnTo>
                    <a:lnTo>
                      <a:pt x="97" y="897"/>
                    </a:lnTo>
                    <a:lnTo>
                      <a:pt x="97" y="890"/>
                    </a:lnTo>
                    <a:lnTo>
                      <a:pt x="97" y="883"/>
                    </a:lnTo>
                    <a:lnTo>
                      <a:pt x="93" y="873"/>
                    </a:lnTo>
                    <a:lnTo>
                      <a:pt x="88" y="859"/>
                    </a:lnTo>
                    <a:lnTo>
                      <a:pt x="93" y="849"/>
                    </a:lnTo>
                    <a:lnTo>
                      <a:pt x="102" y="842"/>
                    </a:lnTo>
                    <a:lnTo>
                      <a:pt x="133" y="826"/>
                    </a:lnTo>
                    <a:lnTo>
                      <a:pt x="135" y="821"/>
                    </a:lnTo>
                    <a:lnTo>
                      <a:pt x="135" y="819"/>
                    </a:lnTo>
                    <a:lnTo>
                      <a:pt x="140" y="814"/>
                    </a:lnTo>
                    <a:lnTo>
                      <a:pt x="140" y="812"/>
                    </a:lnTo>
                    <a:lnTo>
                      <a:pt x="142" y="793"/>
                    </a:lnTo>
                    <a:lnTo>
                      <a:pt x="157" y="736"/>
                    </a:lnTo>
                    <a:lnTo>
                      <a:pt x="159" y="717"/>
                    </a:lnTo>
                    <a:lnTo>
                      <a:pt x="154" y="703"/>
                    </a:lnTo>
                    <a:lnTo>
                      <a:pt x="147" y="693"/>
                    </a:lnTo>
                    <a:lnTo>
                      <a:pt x="138" y="684"/>
                    </a:lnTo>
                    <a:lnTo>
                      <a:pt x="135" y="681"/>
                    </a:lnTo>
                    <a:lnTo>
                      <a:pt x="131" y="681"/>
                    </a:lnTo>
                    <a:lnTo>
                      <a:pt x="128" y="679"/>
                    </a:lnTo>
                    <a:lnTo>
                      <a:pt x="123" y="677"/>
                    </a:lnTo>
                    <a:lnTo>
                      <a:pt x="123" y="674"/>
                    </a:lnTo>
                    <a:lnTo>
                      <a:pt x="123" y="672"/>
                    </a:lnTo>
                    <a:lnTo>
                      <a:pt x="123" y="667"/>
                    </a:lnTo>
                    <a:lnTo>
                      <a:pt x="123" y="663"/>
                    </a:lnTo>
                    <a:lnTo>
                      <a:pt x="131" y="658"/>
                    </a:lnTo>
                    <a:lnTo>
                      <a:pt x="142" y="651"/>
                    </a:lnTo>
                    <a:lnTo>
                      <a:pt x="159" y="632"/>
                    </a:lnTo>
                    <a:lnTo>
                      <a:pt x="171" y="625"/>
                    </a:lnTo>
                    <a:lnTo>
                      <a:pt x="185" y="620"/>
                    </a:lnTo>
                    <a:lnTo>
                      <a:pt x="209" y="618"/>
                    </a:lnTo>
                    <a:lnTo>
                      <a:pt x="213" y="615"/>
                    </a:lnTo>
                    <a:lnTo>
                      <a:pt x="218" y="613"/>
                    </a:lnTo>
                    <a:lnTo>
                      <a:pt x="225" y="603"/>
                    </a:lnTo>
                    <a:lnTo>
                      <a:pt x="230" y="589"/>
                    </a:lnTo>
                    <a:lnTo>
                      <a:pt x="232" y="573"/>
                    </a:lnTo>
                    <a:lnTo>
                      <a:pt x="230" y="556"/>
                    </a:lnTo>
                    <a:lnTo>
                      <a:pt x="228" y="537"/>
                    </a:lnTo>
                    <a:lnTo>
                      <a:pt x="223" y="530"/>
                    </a:lnTo>
                    <a:lnTo>
                      <a:pt x="218" y="523"/>
                    </a:lnTo>
                    <a:lnTo>
                      <a:pt x="213" y="521"/>
                    </a:lnTo>
                    <a:lnTo>
                      <a:pt x="206" y="521"/>
                    </a:lnTo>
                    <a:lnTo>
                      <a:pt x="202" y="518"/>
                    </a:lnTo>
                    <a:lnTo>
                      <a:pt x="194" y="511"/>
                    </a:lnTo>
                    <a:lnTo>
                      <a:pt x="171" y="473"/>
                    </a:lnTo>
                    <a:lnTo>
                      <a:pt x="140" y="376"/>
                    </a:lnTo>
                    <a:lnTo>
                      <a:pt x="133" y="364"/>
                    </a:lnTo>
                    <a:lnTo>
                      <a:pt x="97" y="308"/>
                    </a:lnTo>
                    <a:lnTo>
                      <a:pt x="90" y="301"/>
                    </a:lnTo>
                    <a:lnTo>
                      <a:pt x="78" y="291"/>
                    </a:lnTo>
                    <a:lnTo>
                      <a:pt x="69" y="286"/>
                    </a:lnTo>
                    <a:lnTo>
                      <a:pt x="64" y="282"/>
                    </a:lnTo>
                    <a:lnTo>
                      <a:pt x="62" y="272"/>
                    </a:lnTo>
                    <a:lnTo>
                      <a:pt x="55" y="263"/>
                    </a:lnTo>
                    <a:lnTo>
                      <a:pt x="48" y="248"/>
                    </a:lnTo>
                    <a:lnTo>
                      <a:pt x="41" y="239"/>
                    </a:lnTo>
                    <a:lnTo>
                      <a:pt x="36" y="232"/>
                    </a:lnTo>
                    <a:lnTo>
                      <a:pt x="22" y="189"/>
                    </a:lnTo>
                    <a:lnTo>
                      <a:pt x="24" y="194"/>
                    </a:lnTo>
                    <a:lnTo>
                      <a:pt x="19" y="185"/>
                    </a:lnTo>
                    <a:lnTo>
                      <a:pt x="17" y="182"/>
                    </a:lnTo>
                    <a:lnTo>
                      <a:pt x="15" y="180"/>
                    </a:lnTo>
                    <a:lnTo>
                      <a:pt x="15" y="178"/>
                    </a:lnTo>
                    <a:lnTo>
                      <a:pt x="15" y="161"/>
                    </a:lnTo>
                    <a:lnTo>
                      <a:pt x="12" y="151"/>
                    </a:lnTo>
                    <a:lnTo>
                      <a:pt x="0" y="140"/>
                    </a:lnTo>
                    <a:lnTo>
                      <a:pt x="0" y="137"/>
                    </a:lnTo>
                    <a:lnTo>
                      <a:pt x="3" y="130"/>
                    </a:lnTo>
                    <a:lnTo>
                      <a:pt x="5" y="125"/>
                    </a:lnTo>
                    <a:lnTo>
                      <a:pt x="5" y="123"/>
                    </a:lnTo>
                    <a:lnTo>
                      <a:pt x="5" y="121"/>
                    </a:lnTo>
                    <a:lnTo>
                      <a:pt x="24" y="99"/>
                    </a:lnTo>
                    <a:lnTo>
                      <a:pt x="26" y="99"/>
                    </a:lnTo>
                    <a:lnTo>
                      <a:pt x="29" y="97"/>
                    </a:lnTo>
                    <a:lnTo>
                      <a:pt x="36" y="99"/>
                    </a:lnTo>
                    <a:lnTo>
                      <a:pt x="36" y="99"/>
                    </a:lnTo>
                    <a:lnTo>
                      <a:pt x="38" y="102"/>
                    </a:lnTo>
                    <a:lnTo>
                      <a:pt x="41" y="102"/>
                    </a:lnTo>
                    <a:lnTo>
                      <a:pt x="41" y="104"/>
                    </a:lnTo>
                    <a:lnTo>
                      <a:pt x="43" y="104"/>
                    </a:lnTo>
                    <a:lnTo>
                      <a:pt x="45" y="104"/>
                    </a:lnTo>
                    <a:lnTo>
                      <a:pt x="45" y="102"/>
                    </a:lnTo>
                    <a:lnTo>
                      <a:pt x="48" y="97"/>
                    </a:lnTo>
                    <a:lnTo>
                      <a:pt x="48" y="97"/>
                    </a:lnTo>
                    <a:lnTo>
                      <a:pt x="48" y="95"/>
                    </a:lnTo>
                    <a:lnTo>
                      <a:pt x="55" y="95"/>
                    </a:lnTo>
                    <a:lnTo>
                      <a:pt x="57" y="92"/>
                    </a:lnTo>
                    <a:lnTo>
                      <a:pt x="60" y="92"/>
                    </a:lnTo>
                    <a:lnTo>
                      <a:pt x="60" y="95"/>
                    </a:lnTo>
                    <a:lnTo>
                      <a:pt x="60" y="95"/>
                    </a:lnTo>
                    <a:lnTo>
                      <a:pt x="67" y="99"/>
                    </a:lnTo>
                    <a:lnTo>
                      <a:pt x="67" y="102"/>
                    </a:lnTo>
                    <a:lnTo>
                      <a:pt x="69" y="102"/>
                    </a:lnTo>
                    <a:lnTo>
                      <a:pt x="69" y="102"/>
                    </a:lnTo>
                    <a:lnTo>
                      <a:pt x="74" y="102"/>
                    </a:lnTo>
                    <a:lnTo>
                      <a:pt x="74" y="102"/>
                    </a:lnTo>
                    <a:lnTo>
                      <a:pt x="81" y="97"/>
                    </a:lnTo>
                    <a:lnTo>
                      <a:pt x="81" y="97"/>
                    </a:lnTo>
                    <a:lnTo>
                      <a:pt x="83" y="97"/>
                    </a:lnTo>
                    <a:lnTo>
                      <a:pt x="83" y="97"/>
                    </a:lnTo>
                    <a:lnTo>
                      <a:pt x="81" y="104"/>
                    </a:lnTo>
                    <a:lnTo>
                      <a:pt x="81" y="107"/>
                    </a:lnTo>
                    <a:lnTo>
                      <a:pt x="81" y="109"/>
                    </a:lnTo>
                    <a:lnTo>
                      <a:pt x="81" y="111"/>
                    </a:lnTo>
                    <a:lnTo>
                      <a:pt x="81" y="111"/>
                    </a:lnTo>
                    <a:lnTo>
                      <a:pt x="83" y="114"/>
                    </a:lnTo>
                    <a:lnTo>
                      <a:pt x="90" y="118"/>
                    </a:lnTo>
                    <a:lnTo>
                      <a:pt x="95" y="123"/>
                    </a:lnTo>
                    <a:lnTo>
                      <a:pt x="97" y="125"/>
                    </a:lnTo>
                    <a:lnTo>
                      <a:pt x="100" y="125"/>
                    </a:lnTo>
                    <a:lnTo>
                      <a:pt x="102" y="125"/>
                    </a:lnTo>
                    <a:lnTo>
                      <a:pt x="105" y="125"/>
                    </a:lnTo>
                    <a:lnTo>
                      <a:pt x="107" y="125"/>
                    </a:lnTo>
                    <a:lnTo>
                      <a:pt x="109" y="125"/>
                    </a:lnTo>
                    <a:lnTo>
                      <a:pt x="142" y="116"/>
                    </a:lnTo>
                    <a:lnTo>
                      <a:pt x="145" y="114"/>
                    </a:lnTo>
                    <a:lnTo>
                      <a:pt x="145" y="111"/>
                    </a:lnTo>
                    <a:lnTo>
                      <a:pt x="147" y="109"/>
                    </a:lnTo>
                    <a:lnTo>
                      <a:pt x="147" y="109"/>
                    </a:lnTo>
                    <a:lnTo>
                      <a:pt x="152" y="104"/>
                    </a:lnTo>
                    <a:lnTo>
                      <a:pt x="159" y="99"/>
                    </a:lnTo>
                    <a:lnTo>
                      <a:pt x="161" y="99"/>
                    </a:lnTo>
                    <a:lnTo>
                      <a:pt x="173" y="99"/>
                    </a:lnTo>
                    <a:lnTo>
                      <a:pt x="175" y="99"/>
                    </a:lnTo>
                    <a:lnTo>
                      <a:pt x="178" y="99"/>
                    </a:lnTo>
                    <a:lnTo>
                      <a:pt x="180" y="102"/>
                    </a:lnTo>
                    <a:lnTo>
                      <a:pt x="180" y="102"/>
                    </a:lnTo>
                    <a:lnTo>
                      <a:pt x="183" y="104"/>
                    </a:lnTo>
                    <a:lnTo>
                      <a:pt x="185" y="104"/>
                    </a:lnTo>
                    <a:lnTo>
                      <a:pt x="185" y="104"/>
                    </a:lnTo>
                    <a:lnTo>
                      <a:pt x="185" y="107"/>
                    </a:lnTo>
                    <a:lnTo>
                      <a:pt x="187" y="109"/>
                    </a:lnTo>
                    <a:lnTo>
                      <a:pt x="190" y="109"/>
                    </a:lnTo>
                    <a:lnTo>
                      <a:pt x="190" y="109"/>
                    </a:lnTo>
                    <a:lnTo>
                      <a:pt x="192" y="111"/>
                    </a:lnTo>
                    <a:lnTo>
                      <a:pt x="194" y="109"/>
                    </a:lnTo>
                    <a:lnTo>
                      <a:pt x="194" y="109"/>
                    </a:lnTo>
                    <a:lnTo>
                      <a:pt x="194" y="107"/>
                    </a:lnTo>
                    <a:lnTo>
                      <a:pt x="192" y="102"/>
                    </a:lnTo>
                    <a:lnTo>
                      <a:pt x="192" y="99"/>
                    </a:lnTo>
                    <a:lnTo>
                      <a:pt x="192" y="99"/>
                    </a:lnTo>
                    <a:lnTo>
                      <a:pt x="190" y="99"/>
                    </a:lnTo>
                    <a:lnTo>
                      <a:pt x="190" y="99"/>
                    </a:lnTo>
                    <a:lnTo>
                      <a:pt x="187" y="97"/>
                    </a:lnTo>
                    <a:lnTo>
                      <a:pt x="187" y="97"/>
                    </a:lnTo>
                    <a:lnTo>
                      <a:pt x="187" y="95"/>
                    </a:lnTo>
                    <a:lnTo>
                      <a:pt x="187" y="95"/>
                    </a:lnTo>
                    <a:lnTo>
                      <a:pt x="190" y="92"/>
                    </a:lnTo>
                    <a:lnTo>
                      <a:pt x="190" y="90"/>
                    </a:lnTo>
                    <a:lnTo>
                      <a:pt x="190" y="90"/>
                    </a:lnTo>
                    <a:lnTo>
                      <a:pt x="190" y="88"/>
                    </a:lnTo>
                    <a:lnTo>
                      <a:pt x="190" y="83"/>
                    </a:lnTo>
                    <a:lnTo>
                      <a:pt x="190" y="78"/>
                    </a:lnTo>
                    <a:lnTo>
                      <a:pt x="192" y="78"/>
                    </a:lnTo>
                    <a:lnTo>
                      <a:pt x="192" y="76"/>
                    </a:lnTo>
                    <a:lnTo>
                      <a:pt x="194" y="73"/>
                    </a:lnTo>
                    <a:lnTo>
                      <a:pt x="194" y="71"/>
                    </a:lnTo>
                    <a:lnTo>
                      <a:pt x="194" y="71"/>
                    </a:lnTo>
                    <a:lnTo>
                      <a:pt x="197" y="66"/>
                    </a:lnTo>
                    <a:lnTo>
                      <a:pt x="197" y="66"/>
                    </a:lnTo>
                    <a:lnTo>
                      <a:pt x="197" y="64"/>
                    </a:lnTo>
                    <a:lnTo>
                      <a:pt x="194" y="64"/>
                    </a:lnTo>
                    <a:lnTo>
                      <a:pt x="194" y="54"/>
                    </a:lnTo>
                    <a:lnTo>
                      <a:pt x="194" y="54"/>
                    </a:lnTo>
                    <a:lnTo>
                      <a:pt x="194" y="52"/>
                    </a:lnTo>
                    <a:lnTo>
                      <a:pt x="194" y="50"/>
                    </a:lnTo>
                    <a:lnTo>
                      <a:pt x="194" y="45"/>
                    </a:lnTo>
                    <a:lnTo>
                      <a:pt x="197" y="36"/>
                    </a:lnTo>
                    <a:lnTo>
                      <a:pt x="197" y="31"/>
                    </a:lnTo>
                    <a:lnTo>
                      <a:pt x="194" y="21"/>
                    </a:lnTo>
                    <a:lnTo>
                      <a:pt x="194" y="17"/>
                    </a:lnTo>
                    <a:lnTo>
                      <a:pt x="194" y="14"/>
                    </a:lnTo>
                    <a:lnTo>
                      <a:pt x="194" y="12"/>
                    </a:lnTo>
                    <a:lnTo>
                      <a:pt x="194" y="12"/>
                    </a:lnTo>
                    <a:lnTo>
                      <a:pt x="197" y="10"/>
                    </a:lnTo>
                    <a:lnTo>
                      <a:pt x="197" y="7"/>
                    </a:lnTo>
                    <a:lnTo>
                      <a:pt x="199" y="7"/>
                    </a:lnTo>
                    <a:lnTo>
                      <a:pt x="199" y="7"/>
                    </a:lnTo>
                    <a:lnTo>
                      <a:pt x="202" y="10"/>
                    </a:lnTo>
                    <a:lnTo>
                      <a:pt x="204" y="10"/>
                    </a:lnTo>
                    <a:lnTo>
                      <a:pt x="204" y="12"/>
                    </a:lnTo>
                    <a:lnTo>
                      <a:pt x="206" y="12"/>
                    </a:lnTo>
                    <a:lnTo>
                      <a:pt x="216" y="7"/>
                    </a:lnTo>
                    <a:lnTo>
                      <a:pt x="228" y="7"/>
                    </a:lnTo>
                    <a:lnTo>
                      <a:pt x="228" y="7"/>
                    </a:lnTo>
                    <a:lnTo>
                      <a:pt x="230" y="7"/>
                    </a:lnTo>
                    <a:lnTo>
                      <a:pt x="239" y="2"/>
                    </a:lnTo>
                    <a:close/>
                  </a:path>
                </a:pathLst>
              </a:custGeom>
              <a:solidFill>
                <a:schemeClr val="tx1">
                  <a:alpha val="15000"/>
                </a:schemeClr>
              </a:solidFill>
              <a:ln w="3175" cap="rnd">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107" name="Freeform 25">
                <a:extLst>
                  <a:ext uri="{FF2B5EF4-FFF2-40B4-BE49-F238E27FC236}">
                    <a16:creationId xmlns:a16="http://schemas.microsoft.com/office/drawing/2014/main" id="{4D6D9E03-9C49-4F6F-961F-C2DD7119D4D0}"/>
                  </a:ext>
                </a:extLst>
              </p:cNvPr>
              <p:cNvSpPr>
                <a:spLocks noEditPoints="1"/>
              </p:cNvSpPr>
              <p:nvPr/>
            </p:nvSpPr>
            <p:spPr bwMode="auto">
              <a:xfrm>
                <a:off x="3308066" y="2515818"/>
                <a:ext cx="743763" cy="626437"/>
              </a:xfrm>
              <a:custGeom>
                <a:avLst/>
                <a:gdLst>
                  <a:gd name="T0" fmla="*/ 679 w 710"/>
                  <a:gd name="T1" fmla="*/ 549 h 598"/>
                  <a:gd name="T2" fmla="*/ 686 w 710"/>
                  <a:gd name="T3" fmla="*/ 511 h 598"/>
                  <a:gd name="T4" fmla="*/ 700 w 710"/>
                  <a:gd name="T5" fmla="*/ 492 h 598"/>
                  <a:gd name="T6" fmla="*/ 710 w 710"/>
                  <a:gd name="T7" fmla="*/ 468 h 598"/>
                  <a:gd name="T8" fmla="*/ 698 w 710"/>
                  <a:gd name="T9" fmla="*/ 454 h 598"/>
                  <a:gd name="T10" fmla="*/ 681 w 710"/>
                  <a:gd name="T11" fmla="*/ 442 h 598"/>
                  <a:gd name="T12" fmla="*/ 667 w 710"/>
                  <a:gd name="T13" fmla="*/ 416 h 598"/>
                  <a:gd name="T14" fmla="*/ 643 w 710"/>
                  <a:gd name="T15" fmla="*/ 407 h 598"/>
                  <a:gd name="T16" fmla="*/ 624 w 710"/>
                  <a:gd name="T17" fmla="*/ 395 h 598"/>
                  <a:gd name="T18" fmla="*/ 613 w 710"/>
                  <a:gd name="T19" fmla="*/ 381 h 598"/>
                  <a:gd name="T20" fmla="*/ 591 w 710"/>
                  <a:gd name="T21" fmla="*/ 347 h 598"/>
                  <a:gd name="T22" fmla="*/ 575 w 710"/>
                  <a:gd name="T23" fmla="*/ 340 h 598"/>
                  <a:gd name="T24" fmla="*/ 584 w 710"/>
                  <a:gd name="T25" fmla="*/ 324 h 598"/>
                  <a:gd name="T26" fmla="*/ 575 w 710"/>
                  <a:gd name="T27" fmla="*/ 314 h 598"/>
                  <a:gd name="T28" fmla="*/ 549 w 710"/>
                  <a:gd name="T29" fmla="*/ 298 h 598"/>
                  <a:gd name="T30" fmla="*/ 537 w 710"/>
                  <a:gd name="T31" fmla="*/ 269 h 598"/>
                  <a:gd name="T32" fmla="*/ 527 w 710"/>
                  <a:gd name="T33" fmla="*/ 257 h 598"/>
                  <a:gd name="T34" fmla="*/ 530 w 710"/>
                  <a:gd name="T35" fmla="*/ 222 h 598"/>
                  <a:gd name="T36" fmla="*/ 587 w 710"/>
                  <a:gd name="T37" fmla="*/ 163 h 598"/>
                  <a:gd name="T38" fmla="*/ 525 w 710"/>
                  <a:gd name="T39" fmla="*/ 134 h 598"/>
                  <a:gd name="T40" fmla="*/ 478 w 710"/>
                  <a:gd name="T41" fmla="*/ 134 h 598"/>
                  <a:gd name="T42" fmla="*/ 468 w 710"/>
                  <a:gd name="T43" fmla="*/ 106 h 598"/>
                  <a:gd name="T44" fmla="*/ 468 w 710"/>
                  <a:gd name="T45" fmla="*/ 92 h 598"/>
                  <a:gd name="T46" fmla="*/ 466 w 710"/>
                  <a:gd name="T47" fmla="*/ 78 h 598"/>
                  <a:gd name="T48" fmla="*/ 437 w 710"/>
                  <a:gd name="T49" fmla="*/ 78 h 598"/>
                  <a:gd name="T50" fmla="*/ 407 w 710"/>
                  <a:gd name="T51" fmla="*/ 59 h 598"/>
                  <a:gd name="T52" fmla="*/ 404 w 710"/>
                  <a:gd name="T53" fmla="*/ 45 h 598"/>
                  <a:gd name="T54" fmla="*/ 411 w 710"/>
                  <a:gd name="T55" fmla="*/ 33 h 598"/>
                  <a:gd name="T56" fmla="*/ 390 w 710"/>
                  <a:gd name="T57" fmla="*/ 7 h 598"/>
                  <a:gd name="T58" fmla="*/ 338 w 710"/>
                  <a:gd name="T59" fmla="*/ 23 h 598"/>
                  <a:gd name="T60" fmla="*/ 312 w 710"/>
                  <a:gd name="T61" fmla="*/ 28 h 598"/>
                  <a:gd name="T62" fmla="*/ 303 w 710"/>
                  <a:gd name="T63" fmla="*/ 42 h 598"/>
                  <a:gd name="T64" fmla="*/ 258 w 710"/>
                  <a:gd name="T65" fmla="*/ 68 h 598"/>
                  <a:gd name="T66" fmla="*/ 243 w 710"/>
                  <a:gd name="T67" fmla="*/ 66 h 598"/>
                  <a:gd name="T68" fmla="*/ 206 w 710"/>
                  <a:gd name="T69" fmla="*/ 56 h 598"/>
                  <a:gd name="T70" fmla="*/ 137 w 710"/>
                  <a:gd name="T71" fmla="*/ 40 h 598"/>
                  <a:gd name="T72" fmla="*/ 97 w 710"/>
                  <a:gd name="T73" fmla="*/ 52 h 598"/>
                  <a:gd name="T74" fmla="*/ 92 w 710"/>
                  <a:gd name="T75" fmla="*/ 71 h 598"/>
                  <a:gd name="T76" fmla="*/ 102 w 710"/>
                  <a:gd name="T77" fmla="*/ 85 h 598"/>
                  <a:gd name="T78" fmla="*/ 80 w 710"/>
                  <a:gd name="T79" fmla="*/ 92 h 598"/>
                  <a:gd name="T80" fmla="*/ 52 w 710"/>
                  <a:gd name="T81" fmla="*/ 63 h 598"/>
                  <a:gd name="T82" fmla="*/ 26 w 710"/>
                  <a:gd name="T83" fmla="*/ 87 h 598"/>
                  <a:gd name="T84" fmla="*/ 31 w 710"/>
                  <a:gd name="T85" fmla="*/ 116 h 598"/>
                  <a:gd name="T86" fmla="*/ 31 w 710"/>
                  <a:gd name="T87" fmla="*/ 144 h 598"/>
                  <a:gd name="T88" fmla="*/ 19 w 710"/>
                  <a:gd name="T89" fmla="*/ 160 h 598"/>
                  <a:gd name="T90" fmla="*/ 64 w 710"/>
                  <a:gd name="T91" fmla="*/ 236 h 598"/>
                  <a:gd name="T92" fmla="*/ 123 w 710"/>
                  <a:gd name="T93" fmla="*/ 343 h 598"/>
                  <a:gd name="T94" fmla="*/ 142 w 710"/>
                  <a:gd name="T95" fmla="*/ 326 h 598"/>
                  <a:gd name="T96" fmla="*/ 206 w 710"/>
                  <a:gd name="T97" fmla="*/ 314 h 598"/>
                  <a:gd name="T98" fmla="*/ 246 w 710"/>
                  <a:gd name="T99" fmla="*/ 336 h 598"/>
                  <a:gd name="T100" fmla="*/ 241 w 710"/>
                  <a:gd name="T101" fmla="*/ 390 h 598"/>
                  <a:gd name="T102" fmla="*/ 248 w 710"/>
                  <a:gd name="T103" fmla="*/ 404 h 598"/>
                  <a:gd name="T104" fmla="*/ 317 w 710"/>
                  <a:gd name="T105" fmla="*/ 371 h 598"/>
                  <a:gd name="T106" fmla="*/ 393 w 710"/>
                  <a:gd name="T107" fmla="*/ 376 h 598"/>
                  <a:gd name="T108" fmla="*/ 437 w 710"/>
                  <a:gd name="T109" fmla="*/ 485 h 598"/>
                  <a:gd name="T110" fmla="*/ 449 w 710"/>
                  <a:gd name="T111" fmla="*/ 527 h 598"/>
                  <a:gd name="T112" fmla="*/ 504 w 710"/>
                  <a:gd name="T113" fmla="*/ 541 h 598"/>
                  <a:gd name="T114" fmla="*/ 561 w 710"/>
                  <a:gd name="T115" fmla="*/ 593 h 598"/>
                  <a:gd name="T116" fmla="*/ 608 w 710"/>
                  <a:gd name="T117" fmla="*/ 598 h 598"/>
                  <a:gd name="T118" fmla="*/ 672 w 710"/>
                  <a:gd name="T119" fmla="*/ 556 h 598"/>
                  <a:gd name="T120" fmla="*/ 71 w 710"/>
                  <a:gd name="T121" fmla="*/ 371 h 598"/>
                  <a:gd name="T122" fmla="*/ 102 w 710"/>
                  <a:gd name="T123" fmla="*/ 383 h 598"/>
                  <a:gd name="T124" fmla="*/ 68 w 710"/>
                  <a:gd name="T125" fmla="*/ 38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0" h="598">
                    <a:moveTo>
                      <a:pt x="684" y="553"/>
                    </a:moveTo>
                    <a:lnTo>
                      <a:pt x="684" y="553"/>
                    </a:lnTo>
                    <a:lnTo>
                      <a:pt x="684" y="553"/>
                    </a:lnTo>
                    <a:lnTo>
                      <a:pt x="681" y="553"/>
                    </a:lnTo>
                    <a:lnTo>
                      <a:pt x="681" y="553"/>
                    </a:lnTo>
                    <a:lnTo>
                      <a:pt x="679" y="551"/>
                    </a:lnTo>
                    <a:lnTo>
                      <a:pt x="679" y="549"/>
                    </a:lnTo>
                    <a:lnTo>
                      <a:pt x="679" y="549"/>
                    </a:lnTo>
                    <a:lnTo>
                      <a:pt x="681" y="544"/>
                    </a:lnTo>
                    <a:lnTo>
                      <a:pt x="684" y="541"/>
                    </a:lnTo>
                    <a:lnTo>
                      <a:pt x="688" y="525"/>
                    </a:lnTo>
                    <a:lnTo>
                      <a:pt x="688" y="520"/>
                    </a:lnTo>
                    <a:lnTo>
                      <a:pt x="688" y="520"/>
                    </a:lnTo>
                    <a:lnTo>
                      <a:pt x="688" y="515"/>
                    </a:lnTo>
                    <a:lnTo>
                      <a:pt x="686" y="511"/>
                    </a:lnTo>
                    <a:lnTo>
                      <a:pt x="686" y="511"/>
                    </a:lnTo>
                    <a:lnTo>
                      <a:pt x="688" y="508"/>
                    </a:lnTo>
                    <a:lnTo>
                      <a:pt x="691" y="506"/>
                    </a:lnTo>
                    <a:lnTo>
                      <a:pt x="693" y="501"/>
                    </a:lnTo>
                    <a:lnTo>
                      <a:pt x="693" y="499"/>
                    </a:lnTo>
                    <a:lnTo>
                      <a:pt x="693" y="496"/>
                    </a:lnTo>
                    <a:lnTo>
                      <a:pt x="695" y="496"/>
                    </a:lnTo>
                    <a:lnTo>
                      <a:pt x="698" y="494"/>
                    </a:lnTo>
                    <a:lnTo>
                      <a:pt x="700" y="492"/>
                    </a:lnTo>
                    <a:lnTo>
                      <a:pt x="700" y="492"/>
                    </a:lnTo>
                    <a:lnTo>
                      <a:pt x="702" y="487"/>
                    </a:lnTo>
                    <a:lnTo>
                      <a:pt x="705" y="485"/>
                    </a:lnTo>
                    <a:lnTo>
                      <a:pt x="707" y="482"/>
                    </a:lnTo>
                    <a:lnTo>
                      <a:pt x="710" y="475"/>
                    </a:lnTo>
                    <a:lnTo>
                      <a:pt x="710" y="470"/>
                    </a:lnTo>
                    <a:lnTo>
                      <a:pt x="710" y="470"/>
                    </a:lnTo>
                    <a:lnTo>
                      <a:pt x="710" y="468"/>
                    </a:lnTo>
                    <a:lnTo>
                      <a:pt x="710" y="466"/>
                    </a:lnTo>
                    <a:lnTo>
                      <a:pt x="710" y="463"/>
                    </a:lnTo>
                    <a:lnTo>
                      <a:pt x="707" y="463"/>
                    </a:lnTo>
                    <a:lnTo>
                      <a:pt x="707" y="461"/>
                    </a:lnTo>
                    <a:lnTo>
                      <a:pt x="705" y="459"/>
                    </a:lnTo>
                    <a:lnTo>
                      <a:pt x="700" y="456"/>
                    </a:lnTo>
                    <a:lnTo>
                      <a:pt x="700" y="456"/>
                    </a:lnTo>
                    <a:lnTo>
                      <a:pt x="698" y="454"/>
                    </a:lnTo>
                    <a:lnTo>
                      <a:pt x="695" y="452"/>
                    </a:lnTo>
                    <a:lnTo>
                      <a:pt x="695" y="452"/>
                    </a:lnTo>
                    <a:lnTo>
                      <a:pt x="693" y="452"/>
                    </a:lnTo>
                    <a:lnTo>
                      <a:pt x="686" y="447"/>
                    </a:lnTo>
                    <a:lnTo>
                      <a:pt x="684" y="447"/>
                    </a:lnTo>
                    <a:lnTo>
                      <a:pt x="684" y="447"/>
                    </a:lnTo>
                    <a:lnTo>
                      <a:pt x="681" y="444"/>
                    </a:lnTo>
                    <a:lnTo>
                      <a:pt x="681" y="442"/>
                    </a:lnTo>
                    <a:lnTo>
                      <a:pt x="679" y="440"/>
                    </a:lnTo>
                    <a:lnTo>
                      <a:pt x="676" y="423"/>
                    </a:lnTo>
                    <a:lnTo>
                      <a:pt x="674" y="423"/>
                    </a:lnTo>
                    <a:lnTo>
                      <a:pt x="672" y="421"/>
                    </a:lnTo>
                    <a:lnTo>
                      <a:pt x="672" y="418"/>
                    </a:lnTo>
                    <a:lnTo>
                      <a:pt x="669" y="418"/>
                    </a:lnTo>
                    <a:lnTo>
                      <a:pt x="667" y="418"/>
                    </a:lnTo>
                    <a:lnTo>
                      <a:pt x="667" y="416"/>
                    </a:lnTo>
                    <a:lnTo>
                      <a:pt x="662" y="418"/>
                    </a:lnTo>
                    <a:lnTo>
                      <a:pt x="660" y="418"/>
                    </a:lnTo>
                    <a:lnTo>
                      <a:pt x="660" y="418"/>
                    </a:lnTo>
                    <a:lnTo>
                      <a:pt x="658" y="416"/>
                    </a:lnTo>
                    <a:lnTo>
                      <a:pt x="650" y="411"/>
                    </a:lnTo>
                    <a:lnTo>
                      <a:pt x="648" y="409"/>
                    </a:lnTo>
                    <a:lnTo>
                      <a:pt x="646" y="407"/>
                    </a:lnTo>
                    <a:lnTo>
                      <a:pt x="643" y="407"/>
                    </a:lnTo>
                    <a:lnTo>
                      <a:pt x="641" y="407"/>
                    </a:lnTo>
                    <a:lnTo>
                      <a:pt x="641" y="407"/>
                    </a:lnTo>
                    <a:lnTo>
                      <a:pt x="639" y="407"/>
                    </a:lnTo>
                    <a:lnTo>
                      <a:pt x="636" y="407"/>
                    </a:lnTo>
                    <a:lnTo>
                      <a:pt x="634" y="404"/>
                    </a:lnTo>
                    <a:lnTo>
                      <a:pt x="629" y="397"/>
                    </a:lnTo>
                    <a:lnTo>
                      <a:pt x="627" y="395"/>
                    </a:lnTo>
                    <a:lnTo>
                      <a:pt x="624" y="395"/>
                    </a:lnTo>
                    <a:lnTo>
                      <a:pt x="622" y="392"/>
                    </a:lnTo>
                    <a:lnTo>
                      <a:pt x="620" y="390"/>
                    </a:lnTo>
                    <a:lnTo>
                      <a:pt x="617" y="390"/>
                    </a:lnTo>
                    <a:lnTo>
                      <a:pt x="615" y="388"/>
                    </a:lnTo>
                    <a:lnTo>
                      <a:pt x="613" y="385"/>
                    </a:lnTo>
                    <a:lnTo>
                      <a:pt x="613" y="385"/>
                    </a:lnTo>
                    <a:lnTo>
                      <a:pt x="613" y="383"/>
                    </a:lnTo>
                    <a:lnTo>
                      <a:pt x="613" y="381"/>
                    </a:lnTo>
                    <a:lnTo>
                      <a:pt x="613" y="381"/>
                    </a:lnTo>
                    <a:lnTo>
                      <a:pt x="613" y="376"/>
                    </a:lnTo>
                    <a:lnTo>
                      <a:pt x="613" y="373"/>
                    </a:lnTo>
                    <a:lnTo>
                      <a:pt x="613" y="371"/>
                    </a:lnTo>
                    <a:lnTo>
                      <a:pt x="601" y="355"/>
                    </a:lnTo>
                    <a:lnTo>
                      <a:pt x="601" y="352"/>
                    </a:lnTo>
                    <a:lnTo>
                      <a:pt x="596" y="350"/>
                    </a:lnTo>
                    <a:lnTo>
                      <a:pt x="591" y="347"/>
                    </a:lnTo>
                    <a:lnTo>
                      <a:pt x="589" y="345"/>
                    </a:lnTo>
                    <a:lnTo>
                      <a:pt x="587" y="345"/>
                    </a:lnTo>
                    <a:lnTo>
                      <a:pt x="582" y="345"/>
                    </a:lnTo>
                    <a:lnTo>
                      <a:pt x="579" y="345"/>
                    </a:lnTo>
                    <a:lnTo>
                      <a:pt x="577" y="343"/>
                    </a:lnTo>
                    <a:lnTo>
                      <a:pt x="577" y="343"/>
                    </a:lnTo>
                    <a:lnTo>
                      <a:pt x="575" y="340"/>
                    </a:lnTo>
                    <a:lnTo>
                      <a:pt x="575" y="340"/>
                    </a:lnTo>
                    <a:lnTo>
                      <a:pt x="575" y="338"/>
                    </a:lnTo>
                    <a:lnTo>
                      <a:pt x="577" y="338"/>
                    </a:lnTo>
                    <a:lnTo>
                      <a:pt x="577" y="336"/>
                    </a:lnTo>
                    <a:lnTo>
                      <a:pt x="579" y="328"/>
                    </a:lnTo>
                    <a:lnTo>
                      <a:pt x="579" y="328"/>
                    </a:lnTo>
                    <a:lnTo>
                      <a:pt x="582" y="326"/>
                    </a:lnTo>
                    <a:lnTo>
                      <a:pt x="584" y="324"/>
                    </a:lnTo>
                    <a:lnTo>
                      <a:pt x="584" y="324"/>
                    </a:lnTo>
                    <a:lnTo>
                      <a:pt x="587" y="321"/>
                    </a:lnTo>
                    <a:lnTo>
                      <a:pt x="587" y="319"/>
                    </a:lnTo>
                    <a:lnTo>
                      <a:pt x="587" y="317"/>
                    </a:lnTo>
                    <a:lnTo>
                      <a:pt x="584" y="314"/>
                    </a:lnTo>
                    <a:lnTo>
                      <a:pt x="584" y="314"/>
                    </a:lnTo>
                    <a:lnTo>
                      <a:pt x="582" y="314"/>
                    </a:lnTo>
                    <a:lnTo>
                      <a:pt x="577" y="314"/>
                    </a:lnTo>
                    <a:lnTo>
                      <a:pt x="575" y="314"/>
                    </a:lnTo>
                    <a:lnTo>
                      <a:pt x="568" y="312"/>
                    </a:lnTo>
                    <a:lnTo>
                      <a:pt x="565" y="310"/>
                    </a:lnTo>
                    <a:lnTo>
                      <a:pt x="561" y="305"/>
                    </a:lnTo>
                    <a:lnTo>
                      <a:pt x="561" y="305"/>
                    </a:lnTo>
                    <a:lnTo>
                      <a:pt x="558" y="302"/>
                    </a:lnTo>
                    <a:lnTo>
                      <a:pt x="553" y="300"/>
                    </a:lnTo>
                    <a:lnTo>
                      <a:pt x="551" y="300"/>
                    </a:lnTo>
                    <a:lnTo>
                      <a:pt x="549" y="298"/>
                    </a:lnTo>
                    <a:lnTo>
                      <a:pt x="546" y="293"/>
                    </a:lnTo>
                    <a:lnTo>
                      <a:pt x="544" y="291"/>
                    </a:lnTo>
                    <a:lnTo>
                      <a:pt x="544" y="288"/>
                    </a:lnTo>
                    <a:lnTo>
                      <a:pt x="542" y="276"/>
                    </a:lnTo>
                    <a:lnTo>
                      <a:pt x="539" y="274"/>
                    </a:lnTo>
                    <a:lnTo>
                      <a:pt x="539" y="272"/>
                    </a:lnTo>
                    <a:lnTo>
                      <a:pt x="539" y="269"/>
                    </a:lnTo>
                    <a:lnTo>
                      <a:pt x="537" y="269"/>
                    </a:lnTo>
                    <a:lnTo>
                      <a:pt x="537" y="267"/>
                    </a:lnTo>
                    <a:lnTo>
                      <a:pt x="537" y="267"/>
                    </a:lnTo>
                    <a:lnTo>
                      <a:pt x="537" y="265"/>
                    </a:lnTo>
                    <a:lnTo>
                      <a:pt x="537" y="265"/>
                    </a:lnTo>
                    <a:lnTo>
                      <a:pt x="537" y="262"/>
                    </a:lnTo>
                    <a:lnTo>
                      <a:pt x="534" y="262"/>
                    </a:lnTo>
                    <a:lnTo>
                      <a:pt x="534" y="262"/>
                    </a:lnTo>
                    <a:lnTo>
                      <a:pt x="527" y="257"/>
                    </a:lnTo>
                    <a:lnTo>
                      <a:pt x="532" y="250"/>
                    </a:lnTo>
                    <a:lnTo>
                      <a:pt x="532" y="246"/>
                    </a:lnTo>
                    <a:lnTo>
                      <a:pt x="532" y="246"/>
                    </a:lnTo>
                    <a:lnTo>
                      <a:pt x="532" y="241"/>
                    </a:lnTo>
                    <a:lnTo>
                      <a:pt x="530" y="239"/>
                    </a:lnTo>
                    <a:lnTo>
                      <a:pt x="530" y="234"/>
                    </a:lnTo>
                    <a:lnTo>
                      <a:pt x="530" y="229"/>
                    </a:lnTo>
                    <a:lnTo>
                      <a:pt x="530" y="222"/>
                    </a:lnTo>
                    <a:lnTo>
                      <a:pt x="561" y="215"/>
                    </a:lnTo>
                    <a:lnTo>
                      <a:pt x="568" y="213"/>
                    </a:lnTo>
                    <a:lnTo>
                      <a:pt x="577" y="203"/>
                    </a:lnTo>
                    <a:lnTo>
                      <a:pt x="579" y="198"/>
                    </a:lnTo>
                    <a:lnTo>
                      <a:pt x="582" y="194"/>
                    </a:lnTo>
                    <a:lnTo>
                      <a:pt x="582" y="182"/>
                    </a:lnTo>
                    <a:lnTo>
                      <a:pt x="587" y="170"/>
                    </a:lnTo>
                    <a:lnTo>
                      <a:pt x="587" y="163"/>
                    </a:lnTo>
                    <a:lnTo>
                      <a:pt x="584" y="156"/>
                    </a:lnTo>
                    <a:lnTo>
                      <a:pt x="577" y="146"/>
                    </a:lnTo>
                    <a:lnTo>
                      <a:pt x="544" y="142"/>
                    </a:lnTo>
                    <a:lnTo>
                      <a:pt x="532" y="137"/>
                    </a:lnTo>
                    <a:lnTo>
                      <a:pt x="527" y="134"/>
                    </a:lnTo>
                    <a:lnTo>
                      <a:pt x="527" y="134"/>
                    </a:lnTo>
                    <a:lnTo>
                      <a:pt x="525" y="134"/>
                    </a:lnTo>
                    <a:lnTo>
                      <a:pt x="525" y="134"/>
                    </a:lnTo>
                    <a:lnTo>
                      <a:pt x="523" y="137"/>
                    </a:lnTo>
                    <a:lnTo>
                      <a:pt x="520" y="139"/>
                    </a:lnTo>
                    <a:lnTo>
                      <a:pt x="490" y="142"/>
                    </a:lnTo>
                    <a:lnTo>
                      <a:pt x="487" y="142"/>
                    </a:lnTo>
                    <a:lnTo>
                      <a:pt x="485" y="142"/>
                    </a:lnTo>
                    <a:lnTo>
                      <a:pt x="480" y="137"/>
                    </a:lnTo>
                    <a:lnTo>
                      <a:pt x="480" y="134"/>
                    </a:lnTo>
                    <a:lnTo>
                      <a:pt x="478" y="134"/>
                    </a:lnTo>
                    <a:lnTo>
                      <a:pt x="461" y="127"/>
                    </a:lnTo>
                    <a:lnTo>
                      <a:pt x="459" y="127"/>
                    </a:lnTo>
                    <a:lnTo>
                      <a:pt x="459" y="125"/>
                    </a:lnTo>
                    <a:lnTo>
                      <a:pt x="459" y="125"/>
                    </a:lnTo>
                    <a:lnTo>
                      <a:pt x="459" y="123"/>
                    </a:lnTo>
                    <a:lnTo>
                      <a:pt x="459" y="120"/>
                    </a:lnTo>
                    <a:lnTo>
                      <a:pt x="466" y="108"/>
                    </a:lnTo>
                    <a:lnTo>
                      <a:pt x="468" y="106"/>
                    </a:lnTo>
                    <a:lnTo>
                      <a:pt x="471" y="104"/>
                    </a:lnTo>
                    <a:lnTo>
                      <a:pt x="471" y="101"/>
                    </a:lnTo>
                    <a:lnTo>
                      <a:pt x="471" y="101"/>
                    </a:lnTo>
                    <a:lnTo>
                      <a:pt x="471" y="99"/>
                    </a:lnTo>
                    <a:lnTo>
                      <a:pt x="471" y="97"/>
                    </a:lnTo>
                    <a:lnTo>
                      <a:pt x="468" y="94"/>
                    </a:lnTo>
                    <a:lnTo>
                      <a:pt x="468" y="94"/>
                    </a:lnTo>
                    <a:lnTo>
                      <a:pt x="468" y="92"/>
                    </a:lnTo>
                    <a:lnTo>
                      <a:pt x="471" y="90"/>
                    </a:lnTo>
                    <a:lnTo>
                      <a:pt x="473" y="90"/>
                    </a:lnTo>
                    <a:lnTo>
                      <a:pt x="473" y="87"/>
                    </a:lnTo>
                    <a:lnTo>
                      <a:pt x="473" y="87"/>
                    </a:lnTo>
                    <a:lnTo>
                      <a:pt x="473" y="85"/>
                    </a:lnTo>
                    <a:lnTo>
                      <a:pt x="471" y="82"/>
                    </a:lnTo>
                    <a:lnTo>
                      <a:pt x="468" y="80"/>
                    </a:lnTo>
                    <a:lnTo>
                      <a:pt x="466" y="78"/>
                    </a:lnTo>
                    <a:lnTo>
                      <a:pt x="464" y="78"/>
                    </a:lnTo>
                    <a:lnTo>
                      <a:pt x="456" y="75"/>
                    </a:lnTo>
                    <a:lnTo>
                      <a:pt x="445" y="71"/>
                    </a:lnTo>
                    <a:lnTo>
                      <a:pt x="442" y="71"/>
                    </a:lnTo>
                    <a:lnTo>
                      <a:pt x="442" y="71"/>
                    </a:lnTo>
                    <a:lnTo>
                      <a:pt x="440" y="75"/>
                    </a:lnTo>
                    <a:lnTo>
                      <a:pt x="437" y="78"/>
                    </a:lnTo>
                    <a:lnTo>
                      <a:pt x="437" y="78"/>
                    </a:lnTo>
                    <a:lnTo>
                      <a:pt x="435" y="78"/>
                    </a:lnTo>
                    <a:lnTo>
                      <a:pt x="433" y="80"/>
                    </a:lnTo>
                    <a:lnTo>
                      <a:pt x="426" y="66"/>
                    </a:lnTo>
                    <a:lnTo>
                      <a:pt x="421" y="63"/>
                    </a:lnTo>
                    <a:lnTo>
                      <a:pt x="419" y="63"/>
                    </a:lnTo>
                    <a:lnTo>
                      <a:pt x="414" y="63"/>
                    </a:lnTo>
                    <a:lnTo>
                      <a:pt x="409" y="61"/>
                    </a:lnTo>
                    <a:lnTo>
                      <a:pt x="407" y="59"/>
                    </a:lnTo>
                    <a:lnTo>
                      <a:pt x="407" y="59"/>
                    </a:lnTo>
                    <a:lnTo>
                      <a:pt x="404" y="52"/>
                    </a:lnTo>
                    <a:lnTo>
                      <a:pt x="402" y="49"/>
                    </a:lnTo>
                    <a:lnTo>
                      <a:pt x="402" y="49"/>
                    </a:lnTo>
                    <a:lnTo>
                      <a:pt x="402" y="47"/>
                    </a:lnTo>
                    <a:lnTo>
                      <a:pt x="404" y="45"/>
                    </a:lnTo>
                    <a:lnTo>
                      <a:pt x="404" y="45"/>
                    </a:lnTo>
                    <a:lnTo>
                      <a:pt x="404" y="45"/>
                    </a:lnTo>
                    <a:lnTo>
                      <a:pt x="407" y="42"/>
                    </a:lnTo>
                    <a:lnTo>
                      <a:pt x="407" y="40"/>
                    </a:lnTo>
                    <a:lnTo>
                      <a:pt x="407" y="40"/>
                    </a:lnTo>
                    <a:lnTo>
                      <a:pt x="407" y="37"/>
                    </a:lnTo>
                    <a:lnTo>
                      <a:pt x="407" y="37"/>
                    </a:lnTo>
                    <a:lnTo>
                      <a:pt x="409" y="35"/>
                    </a:lnTo>
                    <a:lnTo>
                      <a:pt x="411" y="35"/>
                    </a:lnTo>
                    <a:lnTo>
                      <a:pt x="411" y="33"/>
                    </a:lnTo>
                    <a:lnTo>
                      <a:pt x="411" y="30"/>
                    </a:lnTo>
                    <a:lnTo>
                      <a:pt x="409" y="21"/>
                    </a:lnTo>
                    <a:lnTo>
                      <a:pt x="407" y="19"/>
                    </a:lnTo>
                    <a:lnTo>
                      <a:pt x="404" y="16"/>
                    </a:lnTo>
                    <a:lnTo>
                      <a:pt x="397" y="14"/>
                    </a:lnTo>
                    <a:lnTo>
                      <a:pt x="397" y="14"/>
                    </a:lnTo>
                    <a:lnTo>
                      <a:pt x="395" y="11"/>
                    </a:lnTo>
                    <a:lnTo>
                      <a:pt x="390" y="7"/>
                    </a:lnTo>
                    <a:lnTo>
                      <a:pt x="388" y="4"/>
                    </a:lnTo>
                    <a:lnTo>
                      <a:pt x="383" y="4"/>
                    </a:lnTo>
                    <a:lnTo>
                      <a:pt x="374" y="2"/>
                    </a:lnTo>
                    <a:lnTo>
                      <a:pt x="371" y="0"/>
                    </a:lnTo>
                    <a:lnTo>
                      <a:pt x="355" y="16"/>
                    </a:lnTo>
                    <a:lnTo>
                      <a:pt x="352" y="19"/>
                    </a:lnTo>
                    <a:lnTo>
                      <a:pt x="350" y="19"/>
                    </a:lnTo>
                    <a:lnTo>
                      <a:pt x="338" y="23"/>
                    </a:lnTo>
                    <a:lnTo>
                      <a:pt x="331" y="30"/>
                    </a:lnTo>
                    <a:lnTo>
                      <a:pt x="324" y="35"/>
                    </a:lnTo>
                    <a:lnTo>
                      <a:pt x="322" y="35"/>
                    </a:lnTo>
                    <a:lnTo>
                      <a:pt x="319" y="33"/>
                    </a:lnTo>
                    <a:lnTo>
                      <a:pt x="317" y="33"/>
                    </a:lnTo>
                    <a:lnTo>
                      <a:pt x="314" y="30"/>
                    </a:lnTo>
                    <a:lnTo>
                      <a:pt x="312" y="30"/>
                    </a:lnTo>
                    <a:lnTo>
                      <a:pt x="312" y="28"/>
                    </a:lnTo>
                    <a:lnTo>
                      <a:pt x="310" y="28"/>
                    </a:lnTo>
                    <a:lnTo>
                      <a:pt x="307" y="28"/>
                    </a:lnTo>
                    <a:lnTo>
                      <a:pt x="307" y="30"/>
                    </a:lnTo>
                    <a:lnTo>
                      <a:pt x="305" y="30"/>
                    </a:lnTo>
                    <a:lnTo>
                      <a:pt x="305" y="33"/>
                    </a:lnTo>
                    <a:lnTo>
                      <a:pt x="305" y="37"/>
                    </a:lnTo>
                    <a:lnTo>
                      <a:pt x="305" y="40"/>
                    </a:lnTo>
                    <a:lnTo>
                      <a:pt x="303" y="42"/>
                    </a:lnTo>
                    <a:lnTo>
                      <a:pt x="300" y="45"/>
                    </a:lnTo>
                    <a:lnTo>
                      <a:pt x="298" y="47"/>
                    </a:lnTo>
                    <a:lnTo>
                      <a:pt x="296" y="47"/>
                    </a:lnTo>
                    <a:lnTo>
                      <a:pt x="274" y="52"/>
                    </a:lnTo>
                    <a:lnTo>
                      <a:pt x="272" y="54"/>
                    </a:lnTo>
                    <a:lnTo>
                      <a:pt x="272" y="54"/>
                    </a:lnTo>
                    <a:lnTo>
                      <a:pt x="270" y="56"/>
                    </a:lnTo>
                    <a:lnTo>
                      <a:pt x="258" y="68"/>
                    </a:lnTo>
                    <a:lnTo>
                      <a:pt x="255" y="71"/>
                    </a:lnTo>
                    <a:lnTo>
                      <a:pt x="253" y="71"/>
                    </a:lnTo>
                    <a:lnTo>
                      <a:pt x="251" y="71"/>
                    </a:lnTo>
                    <a:lnTo>
                      <a:pt x="251" y="71"/>
                    </a:lnTo>
                    <a:lnTo>
                      <a:pt x="248" y="71"/>
                    </a:lnTo>
                    <a:lnTo>
                      <a:pt x="248" y="68"/>
                    </a:lnTo>
                    <a:lnTo>
                      <a:pt x="246" y="66"/>
                    </a:lnTo>
                    <a:lnTo>
                      <a:pt x="243" y="66"/>
                    </a:lnTo>
                    <a:lnTo>
                      <a:pt x="241" y="66"/>
                    </a:lnTo>
                    <a:lnTo>
                      <a:pt x="232" y="68"/>
                    </a:lnTo>
                    <a:lnTo>
                      <a:pt x="222" y="68"/>
                    </a:lnTo>
                    <a:lnTo>
                      <a:pt x="217" y="63"/>
                    </a:lnTo>
                    <a:lnTo>
                      <a:pt x="215" y="59"/>
                    </a:lnTo>
                    <a:lnTo>
                      <a:pt x="213" y="56"/>
                    </a:lnTo>
                    <a:lnTo>
                      <a:pt x="210" y="56"/>
                    </a:lnTo>
                    <a:lnTo>
                      <a:pt x="206" y="56"/>
                    </a:lnTo>
                    <a:lnTo>
                      <a:pt x="201" y="56"/>
                    </a:lnTo>
                    <a:lnTo>
                      <a:pt x="180" y="52"/>
                    </a:lnTo>
                    <a:lnTo>
                      <a:pt x="168" y="49"/>
                    </a:lnTo>
                    <a:lnTo>
                      <a:pt x="156" y="47"/>
                    </a:lnTo>
                    <a:lnTo>
                      <a:pt x="149" y="42"/>
                    </a:lnTo>
                    <a:lnTo>
                      <a:pt x="146" y="42"/>
                    </a:lnTo>
                    <a:lnTo>
                      <a:pt x="146" y="42"/>
                    </a:lnTo>
                    <a:lnTo>
                      <a:pt x="137" y="40"/>
                    </a:lnTo>
                    <a:lnTo>
                      <a:pt x="130" y="40"/>
                    </a:lnTo>
                    <a:lnTo>
                      <a:pt x="123" y="42"/>
                    </a:lnTo>
                    <a:lnTo>
                      <a:pt x="113" y="45"/>
                    </a:lnTo>
                    <a:lnTo>
                      <a:pt x="102" y="45"/>
                    </a:lnTo>
                    <a:lnTo>
                      <a:pt x="99" y="45"/>
                    </a:lnTo>
                    <a:lnTo>
                      <a:pt x="99" y="47"/>
                    </a:lnTo>
                    <a:lnTo>
                      <a:pt x="97" y="49"/>
                    </a:lnTo>
                    <a:lnTo>
                      <a:pt x="97" y="52"/>
                    </a:lnTo>
                    <a:lnTo>
                      <a:pt x="94" y="56"/>
                    </a:lnTo>
                    <a:lnTo>
                      <a:pt x="94" y="56"/>
                    </a:lnTo>
                    <a:lnTo>
                      <a:pt x="92" y="61"/>
                    </a:lnTo>
                    <a:lnTo>
                      <a:pt x="90" y="63"/>
                    </a:lnTo>
                    <a:lnTo>
                      <a:pt x="90" y="66"/>
                    </a:lnTo>
                    <a:lnTo>
                      <a:pt x="90" y="68"/>
                    </a:lnTo>
                    <a:lnTo>
                      <a:pt x="90" y="68"/>
                    </a:lnTo>
                    <a:lnTo>
                      <a:pt x="92" y="71"/>
                    </a:lnTo>
                    <a:lnTo>
                      <a:pt x="92" y="71"/>
                    </a:lnTo>
                    <a:lnTo>
                      <a:pt x="94" y="73"/>
                    </a:lnTo>
                    <a:lnTo>
                      <a:pt x="97" y="75"/>
                    </a:lnTo>
                    <a:lnTo>
                      <a:pt x="99" y="75"/>
                    </a:lnTo>
                    <a:lnTo>
                      <a:pt x="99" y="78"/>
                    </a:lnTo>
                    <a:lnTo>
                      <a:pt x="102" y="80"/>
                    </a:lnTo>
                    <a:lnTo>
                      <a:pt x="102" y="82"/>
                    </a:lnTo>
                    <a:lnTo>
                      <a:pt x="102" y="85"/>
                    </a:lnTo>
                    <a:lnTo>
                      <a:pt x="104" y="87"/>
                    </a:lnTo>
                    <a:lnTo>
                      <a:pt x="104" y="90"/>
                    </a:lnTo>
                    <a:lnTo>
                      <a:pt x="102" y="90"/>
                    </a:lnTo>
                    <a:lnTo>
                      <a:pt x="99" y="90"/>
                    </a:lnTo>
                    <a:lnTo>
                      <a:pt x="97" y="92"/>
                    </a:lnTo>
                    <a:lnTo>
                      <a:pt x="87" y="92"/>
                    </a:lnTo>
                    <a:lnTo>
                      <a:pt x="80" y="92"/>
                    </a:lnTo>
                    <a:lnTo>
                      <a:pt x="80" y="92"/>
                    </a:lnTo>
                    <a:lnTo>
                      <a:pt x="78" y="90"/>
                    </a:lnTo>
                    <a:lnTo>
                      <a:pt x="76" y="90"/>
                    </a:lnTo>
                    <a:lnTo>
                      <a:pt x="66" y="75"/>
                    </a:lnTo>
                    <a:lnTo>
                      <a:pt x="64" y="73"/>
                    </a:lnTo>
                    <a:lnTo>
                      <a:pt x="61" y="68"/>
                    </a:lnTo>
                    <a:lnTo>
                      <a:pt x="61" y="68"/>
                    </a:lnTo>
                    <a:lnTo>
                      <a:pt x="59" y="66"/>
                    </a:lnTo>
                    <a:lnTo>
                      <a:pt x="52" y="63"/>
                    </a:lnTo>
                    <a:lnTo>
                      <a:pt x="49" y="63"/>
                    </a:lnTo>
                    <a:lnTo>
                      <a:pt x="47" y="66"/>
                    </a:lnTo>
                    <a:lnTo>
                      <a:pt x="45" y="68"/>
                    </a:lnTo>
                    <a:lnTo>
                      <a:pt x="38" y="78"/>
                    </a:lnTo>
                    <a:lnTo>
                      <a:pt x="38" y="78"/>
                    </a:lnTo>
                    <a:lnTo>
                      <a:pt x="33" y="82"/>
                    </a:lnTo>
                    <a:lnTo>
                      <a:pt x="33" y="82"/>
                    </a:lnTo>
                    <a:lnTo>
                      <a:pt x="26" y="87"/>
                    </a:lnTo>
                    <a:lnTo>
                      <a:pt x="23" y="87"/>
                    </a:lnTo>
                    <a:lnTo>
                      <a:pt x="23" y="90"/>
                    </a:lnTo>
                    <a:lnTo>
                      <a:pt x="23" y="92"/>
                    </a:lnTo>
                    <a:lnTo>
                      <a:pt x="28" y="99"/>
                    </a:lnTo>
                    <a:lnTo>
                      <a:pt x="31" y="101"/>
                    </a:lnTo>
                    <a:lnTo>
                      <a:pt x="31" y="104"/>
                    </a:lnTo>
                    <a:lnTo>
                      <a:pt x="31" y="106"/>
                    </a:lnTo>
                    <a:lnTo>
                      <a:pt x="31" y="116"/>
                    </a:lnTo>
                    <a:lnTo>
                      <a:pt x="33" y="125"/>
                    </a:lnTo>
                    <a:lnTo>
                      <a:pt x="33" y="132"/>
                    </a:lnTo>
                    <a:lnTo>
                      <a:pt x="33" y="137"/>
                    </a:lnTo>
                    <a:lnTo>
                      <a:pt x="33" y="139"/>
                    </a:lnTo>
                    <a:lnTo>
                      <a:pt x="33" y="139"/>
                    </a:lnTo>
                    <a:lnTo>
                      <a:pt x="33" y="142"/>
                    </a:lnTo>
                    <a:lnTo>
                      <a:pt x="33" y="144"/>
                    </a:lnTo>
                    <a:lnTo>
                      <a:pt x="31" y="144"/>
                    </a:lnTo>
                    <a:lnTo>
                      <a:pt x="28" y="146"/>
                    </a:lnTo>
                    <a:lnTo>
                      <a:pt x="26" y="149"/>
                    </a:lnTo>
                    <a:lnTo>
                      <a:pt x="23" y="149"/>
                    </a:lnTo>
                    <a:lnTo>
                      <a:pt x="21" y="151"/>
                    </a:lnTo>
                    <a:lnTo>
                      <a:pt x="21" y="153"/>
                    </a:lnTo>
                    <a:lnTo>
                      <a:pt x="19" y="156"/>
                    </a:lnTo>
                    <a:lnTo>
                      <a:pt x="19" y="158"/>
                    </a:lnTo>
                    <a:lnTo>
                      <a:pt x="19" y="160"/>
                    </a:lnTo>
                    <a:lnTo>
                      <a:pt x="19" y="163"/>
                    </a:lnTo>
                    <a:lnTo>
                      <a:pt x="19" y="163"/>
                    </a:lnTo>
                    <a:lnTo>
                      <a:pt x="7" y="168"/>
                    </a:lnTo>
                    <a:lnTo>
                      <a:pt x="5" y="170"/>
                    </a:lnTo>
                    <a:lnTo>
                      <a:pt x="0" y="175"/>
                    </a:lnTo>
                    <a:lnTo>
                      <a:pt x="14" y="187"/>
                    </a:lnTo>
                    <a:lnTo>
                      <a:pt x="52" y="222"/>
                    </a:lnTo>
                    <a:lnTo>
                      <a:pt x="64" y="236"/>
                    </a:lnTo>
                    <a:lnTo>
                      <a:pt x="64" y="241"/>
                    </a:lnTo>
                    <a:lnTo>
                      <a:pt x="66" y="250"/>
                    </a:lnTo>
                    <a:lnTo>
                      <a:pt x="68" y="255"/>
                    </a:lnTo>
                    <a:lnTo>
                      <a:pt x="73" y="257"/>
                    </a:lnTo>
                    <a:lnTo>
                      <a:pt x="85" y="262"/>
                    </a:lnTo>
                    <a:lnTo>
                      <a:pt x="118" y="310"/>
                    </a:lnTo>
                    <a:lnTo>
                      <a:pt x="123" y="326"/>
                    </a:lnTo>
                    <a:lnTo>
                      <a:pt x="123" y="343"/>
                    </a:lnTo>
                    <a:lnTo>
                      <a:pt x="135" y="345"/>
                    </a:lnTo>
                    <a:lnTo>
                      <a:pt x="137" y="345"/>
                    </a:lnTo>
                    <a:lnTo>
                      <a:pt x="135" y="340"/>
                    </a:lnTo>
                    <a:lnTo>
                      <a:pt x="132" y="336"/>
                    </a:lnTo>
                    <a:lnTo>
                      <a:pt x="132" y="331"/>
                    </a:lnTo>
                    <a:lnTo>
                      <a:pt x="132" y="326"/>
                    </a:lnTo>
                    <a:lnTo>
                      <a:pt x="137" y="324"/>
                    </a:lnTo>
                    <a:lnTo>
                      <a:pt x="142" y="326"/>
                    </a:lnTo>
                    <a:lnTo>
                      <a:pt x="165" y="333"/>
                    </a:lnTo>
                    <a:lnTo>
                      <a:pt x="173" y="331"/>
                    </a:lnTo>
                    <a:lnTo>
                      <a:pt x="175" y="324"/>
                    </a:lnTo>
                    <a:lnTo>
                      <a:pt x="177" y="319"/>
                    </a:lnTo>
                    <a:lnTo>
                      <a:pt x="184" y="314"/>
                    </a:lnTo>
                    <a:lnTo>
                      <a:pt x="194" y="312"/>
                    </a:lnTo>
                    <a:lnTo>
                      <a:pt x="199" y="312"/>
                    </a:lnTo>
                    <a:lnTo>
                      <a:pt x="206" y="314"/>
                    </a:lnTo>
                    <a:lnTo>
                      <a:pt x="220" y="326"/>
                    </a:lnTo>
                    <a:lnTo>
                      <a:pt x="225" y="326"/>
                    </a:lnTo>
                    <a:lnTo>
                      <a:pt x="227" y="328"/>
                    </a:lnTo>
                    <a:lnTo>
                      <a:pt x="232" y="333"/>
                    </a:lnTo>
                    <a:lnTo>
                      <a:pt x="234" y="336"/>
                    </a:lnTo>
                    <a:lnTo>
                      <a:pt x="236" y="336"/>
                    </a:lnTo>
                    <a:lnTo>
                      <a:pt x="241" y="336"/>
                    </a:lnTo>
                    <a:lnTo>
                      <a:pt x="246" y="336"/>
                    </a:lnTo>
                    <a:lnTo>
                      <a:pt x="251" y="338"/>
                    </a:lnTo>
                    <a:lnTo>
                      <a:pt x="258" y="340"/>
                    </a:lnTo>
                    <a:lnTo>
                      <a:pt x="262" y="347"/>
                    </a:lnTo>
                    <a:lnTo>
                      <a:pt x="265" y="355"/>
                    </a:lnTo>
                    <a:lnTo>
                      <a:pt x="265" y="359"/>
                    </a:lnTo>
                    <a:lnTo>
                      <a:pt x="246" y="381"/>
                    </a:lnTo>
                    <a:lnTo>
                      <a:pt x="243" y="385"/>
                    </a:lnTo>
                    <a:lnTo>
                      <a:pt x="241" y="390"/>
                    </a:lnTo>
                    <a:lnTo>
                      <a:pt x="239" y="392"/>
                    </a:lnTo>
                    <a:lnTo>
                      <a:pt x="234" y="395"/>
                    </a:lnTo>
                    <a:lnTo>
                      <a:pt x="227" y="399"/>
                    </a:lnTo>
                    <a:lnTo>
                      <a:pt x="225" y="407"/>
                    </a:lnTo>
                    <a:lnTo>
                      <a:pt x="227" y="416"/>
                    </a:lnTo>
                    <a:lnTo>
                      <a:pt x="232" y="421"/>
                    </a:lnTo>
                    <a:lnTo>
                      <a:pt x="236" y="414"/>
                    </a:lnTo>
                    <a:lnTo>
                      <a:pt x="248" y="404"/>
                    </a:lnTo>
                    <a:lnTo>
                      <a:pt x="255" y="397"/>
                    </a:lnTo>
                    <a:lnTo>
                      <a:pt x="270" y="390"/>
                    </a:lnTo>
                    <a:lnTo>
                      <a:pt x="274" y="388"/>
                    </a:lnTo>
                    <a:lnTo>
                      <a:pt x="284" y="390"/>
                    </a:lnTo>
                    <a:lnTo>
                      <a:pt x="293" y="392"/>
                    </a:lnTo>
                    <a:lnTo>
                      <a:pt x="300" y="388"/>
                    </a:lnTo>
                    <a:lnTo>
                      <a:pt x="312" y="373"/>
                    </a:lnTo>
                    <a:lnTo>
                      <a:pt x="317" y="371"/>
                    </a:lnTo>
                    <a:lnTo>
                      <a:pt x="333" y="369"/>
                    </a:lnTo>
                    <a:lnTo>
                      <a:pt x="336" y="369"/>
                    </a:lnTo>
                    <a:lnTo>
                      <a:pt x="345" y="359"/>
                    </a:lnTo>
                    <a:lnTo>
                      <a:pt x="355" y="352"/>
                    </a:lnTo>
                    <a:lnTo>
                      <a:pt x="364" y="355"/>
                    </a:lnTo>
                    <a:lnTo>
                      <a:pt x="374" y="359"/>
                    </a:lnTo>
                    <a:lnTo>
                      <a:pt x="383" y="366"/>
                    </a:lnTo>
                    <a:lnTo>
                      <a:pt x="393" y="376"/>
                    </a:lnTo>
                    <a:lnTo>
                      <a:pt x="404" y="388"/>
                    </a:lnTo>
                    <a:lnTo>
                      <a:pt x="442" y="442"/>
                    </a:lnTo>
                    <a:lnTo>
                      <a:pt x="449" y="456"/>
                    </a:lnTo>
                    <a:lnTo>
                      <a:pt x="447" y="473"/>
                    </a:lnTo>
                    <a:lnTo>
                      <a:pt x="447" y="475"/>
                    </a:lnTo>
                    <a:lnTo>
                      <a:pt x="445" y="480"/>
                    </a:lnTo>
                    <a:lnTo>
                      <a:pt x="440" y="482"/>
                    </a:lnTo>
                    <a:lnTo>
                      <a:pt x="437" y="485"/>
                    </a:lnTo>
                    <a:lnTo>
                      <a:pt x="435" y="487"/>
                    </a:lnTo>
                    <a:lnTo>
                      <a:pt x="435" y="489"/>
                    </a:lnTo>
                    <a:lnTo>
                      <a:pt x="437" y="496"/>
                    </a:lnTo>
                    <a:lnTo>
                      <a:pt x="437" y="506"/>
                    </a:lnTo>
                    <a:lnTo>
                      <a:pt x="433" y="520"/>
                    </a:lnTo>
                    <a:lnTo>
                      <a:pt x="435" y="525"/>
                    </a:lnTo>
                    <a:lnTo>
                      <a:pt x="437" y="527"/>
                    </a:lnTo>
                    <a:lnTo>
                      <a:pt x="449" y="527"/>
                    </a:lnTo>
                    <a:lnTo>
                      <a:pt x="454" y="530"/>
                    </a:lnTo>
                    <a:lnTo>
                      <a:pt x="456" y="530"/>
                    </a:lnTo>
                    <a:lnTo>
                      <a:pt x="471" y="539"/>
                    </a:lnTo>
                    <a:lnTo>
                      <a:pt x="478" y="546"/>
                    </a:lnTo>
                    <a:lnTo>
                      <a:pt x="482" y="549"/>
                    </a:lnTo>
                    <a:lnTo>
                      <a:pt x="490" y="549"/>
                    </a:lnTo>
                    <a:lnTo>
                      <a:pt x="497" y="544"/>
                    </a:lnTo>
                    <a:lnTo>
                      <a:pt x="504" y="541"/>
                    </a:lnTo>
                    <a:lnTo>
                      <a:pt x="508" y="544"/>
                    </a:lnTo>
                    <a:lnTo>
                      <a:pt x="532" y="560"/>
                    </a:lnTo>
                    <a:lnTo>
                      <a:pt x="537" y="563"/>
                    </a:lnTo>
                    <a:lnTo>
                      <a:pt x="546" y="565"/>
                    </a:lnTo>
                    <a:lnTo>
                      <a:pt x="558" y="575"/>
                    </a:lnTo>
                    <a:lnTo>
                      <a:pt x="565" y="584"/>
                    </a:lnTo>
                    <a:lnTo>
                      <a:pt x="561" y="591"/>
                    </a:lnTo>
                    <a:lnTo>
                      <a:pt x="561" y="593"/>
                    </a:lnTo>
                    <a:lnTo>
                      <a:pt x="563" y="593"/>
                    </a:lnTo>
                    <a:lnTo>
                      <a:pt x="568" y="591"/>
                    </a:lnTo>
                    <a:lnTo>
                      <a:pt x="570" y="591"/>
                    </a:lnTo>
                    <a:lnTo>
                      <a:pt x="572" y="589"/>
                    </a:lnTo>
                    <a:lnTo>
                      <a:pt x="577" y="589"/>
                    </a:lnTo>
                    <a:lnTo>
                      <a:pt x="591" y="596"/>
                    </a:lnTo>
                    <a:lnTo>
                      <a:pt x="598" y="598"/>
                    </a:lnTo>
                    <a:lnTo>
                      <a:pt x="608" y="598"/>
                    </a:lnTo>
                    <a:lnTo>
                      <a:pt x="613" y="593"/>
                    </a:lnTo>
                    <a:lnTo>
                      <a:pt x="622" y="582"/>
                    </a:lnTo>
                    <a:lnTo>
                      <a:pt x="631" y="567"/>
                    </a:lnTo>
                    <a:lnTo>
                      <a:pt x="636" y="560"/>
                    </a:lnTo>
                    <a:lnTo>
                      <a:pt x="643" y="556"/>
                    </a:lnTo>
                    <a:lnTo>
                      <a:pt x="667" y="553"/>
                    </a:lnTo>
                    <a:lnTo>
                      <a:pt x="672" y="551"/>
                    </a:lnTo>
                    <a:lnTo>
                      <a:pt x="672" y="556"/>
                    </a:lnTo>
                    <a:lnTo>
                      <a:pt x="674" y="558"/>
                    </a:lnTo>
                    <a:lnTo>
                      <a:pt x="681" y="563"/>
                    </a:lnTo>
                    <a:lnTo>
                      <a:pt x="684" y="556"/>
                    </a:lnTo>
                    <a:lnTo>
                      <a:pt x="684" y="553"/>
                    </a:lnTo>
                    <a:close/>
                    <a:moveTo>
                      <a:pt x="68" y="376"/>
                    </a:moveTo>
                    <a:lnTo>
                      <a:pt x="68" y="376"/>
                    </a:lnTo>
                    <a:lnTo>
                      <a:pt x="73" y="373"/>
                    </a:lnTo>
                    <a:lnTo>
                      <a:pt x="71" y="371"/>
                    </a:lnTo>
                    <a:lnTo>
                      <a:pt x="68" y="366"/>
                    </a:lnTo>
                    <a:lnTo>
                      <a:pt x="76" y="366"/>
                    </a:lnTo>
                    <a:lnTo>
                      <a:pt x="97" y="369"/>
                    </a:lnTo>
                    <a:lnTo>
                      <a:pt x="104" y="373"/>
                    </a:lnTo>
                    <a:lnTo>
                      <a:pt x="102" y="376"/>
                    </a:lnTo>
                    <a:lnTo>
                      <a:pt x="102" y="378"/>
                    </a:lnTo>
                    <a:lnTo>
                      <a:pt x="104" y="381"/>
                    </a:lnTo>
                    <a:lnTo>
                      <a:pt x="102" y="383"/>
                    </a:lnTo>
                    <a:lnTo>
                      <a:pt x="99" y="388"/>
                    </a:lnTo>
                    <a:lnTo>
                      <a:pt x="94" y="388"/>
                    </a:lnTo>
                    <a:lnTo>
                      <a:pt x="90" y="388"/>
                    </a:lnTo>
                    <a:lnTo>
                      <a:pt x="85" y="390"/>
                    </a:lnTo>
                    <a:lnTo>
                      <a:pt x="83" y="395"/>
                    </a:lnTo>
                    <a:lnTo>
                      <a:pt x="78" y="392"/>
                    </a:lnTo>
                    <a:lnTo>
                      <a:pt x="71" y="390"/>
                    </a:lnTo>
                    <a:lnTo>
                      <a:pt x="68" y="388"/>
                    </a:lnTo>
                    <a:lnTo>
                      <a:pt x="68" y="378"/>
                    </a:lnTo>
                    <a:lnTo>
                      <a:pt x="68" y="376"/>
                    </a:lnTo>
                    <a:close/>
                  </a:path>
                </a:pathLst>
              </a:custGeom>
              <a:solidFill>
                <a:schemeClr val="tx1">
                  <a:alpha val="15000"/>
                </a:schemeClr>
              </a:solidFill>
              <a:ln w="3175" cap="rnd">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108" name="Freeform 27">
                <a:extLst>
                  <a:ext uri="{FF2B5EF4-FFF2-40B4-BE49-F238E27FC236}">
                    <a16:creationId xmlns:a16="http://schemas.microsoft.com/office/drawing/2014/main" id="{6F151625-6C94-49D3-AB54-9D2DE1D48300}"/>
                  </a:ext>
                </a:extLst>
              </p:cNvPr>
              <p:cNvSpPr>
                <a:spLocks/>
              </p:cNvSpPr>
              <p:nvPr/>
            </p:nvSpPr>
            <p:spPr bwMode="auto">
              <a:xfrm>
                <a:off x="3342636" y="2267548"/>
                <a:ext cx="388643" cy="344645"/>
              </a:xfrm>
              <a:custGeom>
                <a:avLst/>
                <a:gdLst>
                  <a:gd name="T0" fmla="*/ 237 w 371"/>
                  <a:gd name="T1" fmla="*/ 5 h 329"/>
                  <a:gd name="T2" fmla="*/ 315 w 371"/>
                  <a:gd name="T3" fmla="*/ 28 h 329"/>
                  <a:gd name="T4" fmla="*/ 350 w 371"/>
                  <a:gd name="T5" fmla="*/ 43 h 329"/>
                  <a:gd name="T6" fmla="*/ 348 w 371"/>
                  <a:gd name="T7" fmla="*/ 80 h 329"/>
                  <a:gd name="T8" fmla="*/ 350 w 371"/>
                  <a:gd name="T9" fmla="*/ 102 h 329"/>
                  <a:gd name="T10" fmla="*/ 352 w 371"/>
                  <a:gd name="T11" fmla="*/ 118 h 329"/>
                  <a:gd name="T12" fmla="*/ 360 w 371"/>
                  <a:gd name="T13" fmla="*/ 133 h 329"/>
                  <a:gd name="T14" fmla="*/ 371 w 371"/>
                  <a:gd name="T15" fmla="*/ 135 h 329"/>
                  <a:gd name="T16" fmla="*/ 357 w 371"/>
                  <a:gd name="T17" fmla="*/ 149 h 329"/>
                  <a:gd name="T18" fmla="*/ 345 w 371"/>
                  <a:gd name="T19" fmla="*/ 166 h 329"/>
                  <a:gd name="T20" fmla="*/ 334 w 371"/>
                  <a:gd name="T21" fmla="*/ 180 h 329"/>
                  <a:gd name="T22" fmla="*/ 312 w 371"/>
                  <a:gd name="T23" fmla="*/ 177 h 329"/>
                  <a:gd name="T24" fmla="*/ 310 w 371"/>
                  <a:gd name="T25" fmla="*/ 194 h 329"/>
                  <a:gd name="T26" fmla="*/ 317 w 371"/>
                  <a:gd name="T27" fmla="*/ 222 h 329"/>
                  <a:gd name="T28" fmla="*/ 317 w 371"/>
                  <a:gd name="T29" fmla="*/ 256 h 329"/>
                  <a:gd name="T30" fmla="*/ 284 w 371"/>
                  <a:gd name="T31" fmla="*/ 270 h 329"/>
                  <a:gd name="T32" fmla="*/ 274 w 371"/>
                  <a:gd name="T33" fmla="*/ 267 h 329"/>
                  <a:gd name="T34" fmla="*/ 267 w 371"/>
                  <a:gd name="T35" fmla="*/ 282 h 329"/>
                  <a:gd name="T36" fmla="*/ 237 w 371"/>
                  <a:gd name="T37" fmla="*/ 293 h 329"/>
                  <a:gd name="T38" fmla="*/ 215 w 371"/>
                  <a:gd name="T39" fmla="*/ 308 h 329"/>
                  <a:gd name="T40" fmla="*/ 189 w 371"/>
                  <a:gd name="T41" fmla="*/ 305 h 329"/>
                  <a:gd name="T42" fmla="*/ 168 w 371"/>
                  <a:gd name="T43" fmla="*/ 293 h 329"/>
                  <a:gd name="T44" fmla="*/ 113 w 371"/>
                  <a:gd name="T45" fmla="*/ 279 h 329"/>
                  <a:gd name="T46" fmla="*/ 66 w 371"/>
                  <a:gd name="T47" fmla="*/ 282 h 329"/>
                  <a:gd name="T48" fmla="*/ 59 w 371"/>
                  <a:gd name="T49" fmla="*/ 298 h 329"/>
                  <a:gd name="T50" fmla="*/ 59 w 371"/>
                  <a:gd name="T51" fmla="*/ 308 h 329"/>
                  <a:gd name="T52" fmla="*/ 69 w 371"/>
                  <a:gd name="T53" fmla="*/ 319 h 329"/>
                  <a:gd name="T54" fmla="*/ 64 w 371"/>
                  <a:gd name="T55" fmla="*/ 329 h 329"/>
                  <a:gd name="T56" fmla="*/ 33 w 371"/>
                  <a:gd name="T57" fmla="*/ 312 h 329"/>
                  <a:gd name="T58" fmla="*/ 24 w 371"/>
                  <a:gd name="T59" fmla="*/ 293 h 329"/>
                  <a:gd name="T60" fmla="*/ 28 w 371"/>
                  <a:gd name="T61" fmla="*/ 279 h 329"/>
                  <a:gd name="T62" fmla="*/ 26 w 371"/>
                  <a:gd name="T63" fmla="*/ 260 h 329"/>
                  <a:gd name="T64" fmla="*/ 19 w 371"/>
                  <a:gd name="T65" fmla="*/ 237 h 329"/>
                  <a:gd name="T66" fmla="*/ 9 w 371"/>
                  <a:gd name="T67" fmla="*/ 220 h 329"/>
                  <a:gd name="T68" fmla="*/ 5 w 371"/>
                  <a:gd name="T69" fmla="*/ 208 h 329"/>
                  <a:gd name="T70" fmla="*/ 26 w 371"/>
                  <a:gd name="T71" fmla="*/ 199 h 329"/>
                  <a:gd name="T72" fmla="*/ 43 w 371"/>
                  <a:gd name="T73" fmla="*/ 187 h 329"/>
                  <a:gd name="T74" fmla="*/ 66 w 371"/>
                  <a:gd name="T75" fmla="*/ 166 h 329"/>
                  <a:gd name="T76" fmla="*/ 61 w 371"/>
                  <a:gd name="T77" fmla="*/ 159 h 329"/>
                  <a:gd name="T78" fmla="*/ 54 w 371"/>
                  <a:gd name="T79" fmla="*/ 149 h 329"/>
                  <a:gd name="T80" fmla="*/ 54 w 371"/>
                  <a:gd name="T81" fmla="*/ 135 h 329"/>
                  <a:gd name="T82" fmla="*/ 73 w 371"/>
                  <a:gd name="T83" fmla="*/ 116 h 329"/>
                  <a:gd name="T84" fmla="*/ 90 w 371"/>
                  <a:gd name="T85" fmla="*/ 102 h 329"/>
                  <a:gd name="T86" fmla="*/ 104 w 371"/>
                  <a:gd name="T87" fmla="*/ 111 h 329"/>
                  <a:gd name="T88" fmla="*/ 113 w 371"/>
                  <a:gd name="T89" fmla="*/ 114 h 329"/>
                  <a:gd name="T90" fmla="*/ 123 w 371"/>
                  <a:gd name="T91" fmla="*/ 111 h 329"/>
                  <a:gd name="T92" fmla="*/ 140 w 371"/>
                  <a:gd name="T93" fmla="*/ 123 h 329"/>
                  <a:gd name="T94" fmla="*/ 147 w 371"/>
                  <a:gd name="T95" fmla="*/ 137 h 329"/>
                  <a:gd name="T96" fmla="*/ 149 w 371"/>
                  <a:gd name="T97" fmla="*/ 149 h 329"/>
                  <a:gd name="T98" fmla="*/ 168 w 371"/>
                  <a:gd name="T99" fmla="*/ 135 h 329"/>
                  <a:gd name="T100" fmla="*/ 189 w 371"/>
                  <a:gd name="T101" fmla="*/ 90 h 329"/>
                  <a:gd name="T102" fmla="*/ 196 w 371"/>
                  <a:gd name="T103" fmla="*/ 66 h 329"/>
                  <a:gd name="T104" fmla="*/ 222 w 371"/>
                  <a:gd name="T105" fmla="*/ 26 h 329"/>
                  <a:gd name="T106" fmla="*/ 225 w 371"/>
                  <a:gd name="T107" fmla="*/ 9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1" h="329">
                    <a:moveTo>
                      <a:pt x="225" y="7"/>
                    </a:moveTo>
                    <a:lnTo>
                      <a:pt x="225" y="7"/>
                    </a:lnTo>
                    <a:lnTo>
                      <a:pt x="222" y="2"/>
                    </a:lnTo>
                    <a:lnTo>
                      <a:pt x="222" y="0"/>
                    </a:lnTo>
                    <a:lnTo>
                      <a:pt x="229" y="0"/>
                    </a:lnTo>
                    <a:lnTo>
                      <a:pt x="237" y="5"/>
                    </a:lnTo>
                    <a:lnTo>
                      <a:pt x="248" y="12"/>
                    </a:lnTo>
                    <a:lnTo>
                      <a:pt x="260" y="14"/>
                    </a:lnTo>
                    <a:lnTo>
                      <a:pt x="286" y="14"/>
                    </a:lnTo>
                    <a:lnTo>
                      <a:pt x="298" y="17"/>
                    </a:lnTo>
                    <a:lnTo>
                      <a:pt x="303" y="19"/>
                    </a:lnTo>
                    <a:lnTo>
                      <a:pt x="315" y="28"/>
                    </a:lnTo>
                    <a:lnTo>
                      <a:pt x="317" y="31"/>
                    </a:lnTo>
                    <a:lnTo>
                      <a:pt x="324" y="31"/>
                    </a:lnTo>
                    <a:lnTo>
                      <a:pt x="338" y="38"/>
                    </a:lnTo>
                    <a:lnTo>
                      <a:pt x="345" y="40"/>
                    </a:lnTo>
                    <a:lnTo>
                      <a:pt x="350" y="40"/>
                    </a:lnTo>
                    <a:lnTo>
                      <a:pt x="350" y="43"/>
                    </a:lnTo>
                    <a:lnTo>
                      <a:pt x="352" y="59"/>
                    </a:lnTo>
                    <a:lnTo>
                      <a:pt x="352" y="62"/>
                    </a:lnTo>
                    <a:lnTo>
                      <a:pt x="352" y="64"/>
                    </a:lnTo>
                    <a:lnTo>
                      <a:pt x="352" y="66"/>
                    </a:lnTo>
                    <a:lnTo>
                      <a:pt x="350" y="76"/>
                    </a:lnTo>
                    <a:lnTo>
                      <a:pt x="348" y="80"/>
                    </a:lnTo>
                    <a:lnTo>
                      <a:pt x="348" y="83"/>
                    </a:lnTo>
                    <a:lnTo>
                      <a:pt x="348" y="85"/>
                    </a:lnTo>
                    <a:lnTo>
                      <a:pt x="348" y="90"/>
                    </a:lnTo>
                    <a:lnTo>
                      <a:pt x="348" y="92"/>
                    </a:lnTo>
                    <a:lnTo>
                      <a:pt x="350" y="99"/>
                    </a:lnTo>
                    <a:lnTo>
                      <a:pt x="350" y="102"/>
                    </a:lnTo>
                    <a:lnTo>
                      <a:pt x="350" y="104"/>
                    </a:lnTo>
                    <a:lnTo>
                      <a:pt x="350" y="109"/>
                    </a:lnTo>
                    <a:lnTo>
                      <a:pt x="350" y="114"/>
                    </a:lnTo>
                    <a:lnTo>
                      <a:pt x="352" y="116"/>
                    </a:lnTo>
                    <a:lnTo>
                      <a:pt x="352" y="118"/>
                    </a:lnTo>
                    <a:lnTo>
                      <a:pt x="352" y="118"/>
                    </a:lnTo>
                    <a:lnTo>
                      <a:pt x="352" y="125"/>
                    </a:lnTo>
                    <a:lnTo>
                      <a:pt x="355" y="128"/>
                    </a:lnTo>
                    <a:lnTo>
                      <a:pt x="357" y="130"/>
                    </a:lnTo>
                    <a:lnTo>
                      <a:pt x="357" y="133"/>
                    </a:lnTo>
                    <a:lnTo>
                      <a:pt x="357" y="133"/>
                    </a:lnTo>
                    <a:lnTo>
                      <a:pt x="360" y="133"/>
                    </a:lnTo>
                    <a:lnTo>
                      <a:pt x="362" y="133"/>
                    </a:lnTo>
                    <a:lnTo>
                      <a:pt x="362" y="133"/>
                    </a:lnTo>
                    <a:lnTo>
                      <a:pt x="369" y="133"/>
                    </a:lnTo>
                    <a:lnTo>
                      <a:pt x="371" y="133"/>
                    </a:lnTo>
                    <a:lnTo>
                      <a:pt x="371" y="135"/>
                    </a:lnTo>
                    <a:lnTo>
                      <a:pt x="371" y="135"/>
                    </a:lnTo>
                    <a:lnTo>
                      <a:pt x="369" y="140"/>
                    </a:lnTo>
                    <a:lnTo>
                      <a:pt x="367" y="142"/>
                    </a:lnTo>
                    <a:lnTo>
                      <a:pt x="364" y="142"/>
                    </a:lnTo>
                    <a:lnTo>
                      <a:pt x="360" y="144"/>
                    </a:lnTo>
                    <a:lnTo>
                      <a:pt x="360" y="147"/>
                    </a:lnTo>
                    <a:lnTo>
                      <a:pt x="357" y="149"/>
                    </a:lnTo>
                    <a:lnTo>
                      <a:pt x="355" y="151"/>
                    </a:lnTo>
                    <a:lnTo>
                      <a:pt x="352" y="156"/>
                    </a:lnTo>
                    <a:lnTo>
                      <a:pt x="350" y="161"/>
                    </a:lnTo>
                    <a:lnTo>
                      <a:pt x="348" y="163"/>
                    </a:lnTo>
                    <a:lnTo>
                      <a:pt x="348" y="163"/>
                    </a:lnTo>
                    <a:lnTo>
                      <a:pt x="345" y="166"/>
                    </a:lnTo>
                    <a:lnTo>
                      <a:pt x="343" y="166"/>
                    </a:lnTo>
                    <a:lnTo>
                      <a:pt x="341" y="168"/>
                    </a:lnTo>
                    <a:lnTo>
                      <a:pt x="341" y="173"/>
                    </a:lnTo>
                    <a:lnTo>
                      <a:pt x="336" y="177"/>
                    </a:lnTo>
                    <a:lnTo>
                      <a:pt x="336" y="177"/>
                    </a:lnTo>
                    <a:lnTo>
                      <a:pt x="334" y="180"/>
                    </a:lnTo>
                    <a:lnTo>
                      <a:pt x="331" y="180"/>
                    </a:lnTo>
                    <a:lnTo>
                      <a:pt x="317" y="175"/>
                    </a:lnTo>
                    <a:lnTo>
                      <a:pt x="315" y="175"/>
                    </a:lnTo>
                    <a:lnTo>
                      <a:pt x="315" y="177"/>
                    </a:lnTo>
                    <a:lnTo>
                      <a:pt x="312" y="177"/>
                    </a:lnTo>
                    <a:lnTo>
                      <a:pt x="312" y="177"/>
                    </a:lnTo>
                    <a:lnTo>
                      <a:pt x="310" y="180"/>
                    </a:lnTo>
                    <a:lnTo>
                      <a:pt x="310" y="182"/>
                    </a:lnTo>
                    <a:lnTo>
                      <a:pt x="310" y="182"/>
                    </a:lnTo>
                    <a:lnTo>
                      <a:pt x="310" y="185"/>
                    </a:lnTo>
                    <a:lnTo>
                      <a:pt x="310" y="189"/>
                    </a:lnTo>
                    <a:lnTo>
                      <a:pt x="310" y="194"/>
                    </a:lnTo>
                    <a:lnTo>
                      <a:pt x="315" y="206"/>
                    </a:lnTo>
                    <a:lnTo>
                      <a:pt x="315" y="208"/>
                    </a:lnTo>
                    <a:lnTo>
                      <a:pt x="315" y="213"/>
                    </a:lnTo>
                    <a:lnTo>
                      <a:pt x="315" y="218"/>
                    </a:lnTo>
                    <a:lnTo>
                      <a:pt x="315" y="220"/>
                    </a:lnTo>
                    <a:lnTo>
                      <a:pt x="317" y="222"/>
                    </a:lnTo>
                    <a:lnTo>
                      <a:pt x="317" y="222"/>
                    </a:lnTo>
                    <a:lnTo>
                      <a:pt x="322" y="227"/>
                    </a:lnTo>
                    <a:lnTo>
                      <a:pt x="338" y="237"/>
                    </a:lnTo>
                    <a:lnTo>
                      <a:pt x="322" y="253"/>
                    </a:lnTo>
                    <a:lnTo>
                      <a:pt x="319" y="256"/>
                    </a:lnTo>
                    <a:lnTo>
                      <a:pt x="317" y="256"/>
                    </a:lnTo>
                    <a:lnTo>
                      <a:pt x="305" y="260"/>
                    </a:lnTo>
                    <a:lnTo>
                      <a:pt x="298" y="267"/>
                    </a:lnTo>
                    <a:lnTo>
                      <a:pt x="291" y="272"/>
                    </a:lnTo>
                    <a:lnTo>
                      <a:pt x="289" y="272"/>
                    </a:lnTo>
                    <a:lnTo>
                      <a:pt x="286" y="270"/>
                    </a:lnTo>
                    <a:lnTo>
                      <a:pt x="284" y="270"/>
                    </a:lnTo>
                    <a:lnTo>
                      <a:pt x="281" y="267"/>
                    </a:lnTo>
                    <a:lnTo>
                      <a:pt x="279" y="267"/>
                    </a:lnTo>
                    <a:lnTo>
                      <a:pt x="279" y="265"/>
                    </a:lnTo>
                    <a:lnTo>
                      <a:pt x="277" y="265"/>
                    </a:lnTo>
                    <a:lnTo>
                      <a:pt x="274" y="265"/>
                    </a:lnTo>
                    <a:lnTo>
                      <a:pt x="274" y="267"/>
                    </a:lnTo>
                    <a:lnTo>
                      <a:pt x="272" y="267"/>
                    </a:lnTo>
                    <a:lnTo>
                      <a:pt x="272" y="270"/>
                    </a:lnTo>
                    <a:lnTo>
                      <a:pt x="272" y="274"/>
                    </a:lnTo>
                    <a:lnTo>
                      <a:pt x="272" y="277"/>
                    </a:lnTo>
                    <a:lnTo>
                      <a:pt x="270" y="279"/>
                    </a:lnTo>
                    <a:lnTo>
                      <a:pt x="267" y="282"/>
                    </a:lnTo>
                    <a:lnTo>
                      <a:pt x="265" y="284"/>
                    </a:lnTo>
                    <a:lnTo>
                      <a:pt x="263" y="284"/>
                    </a:lnTo>
                    <a:lnTo>
                      <a:pt x="241" y="289"/>
                    </a:lnTo>
                    <a:lnTo>
                      <a:pt x="239" y="291"/>
                    </a:lnTo>
                    <a:lnTo>
                      <a:pt x="239" y="291"/>
                    </a:lnTo>
                    <a:lnTo>
                      <a:pt x="237" y="293"/>
                    </a:lnTo>
                    <a:lnTo>
                      <a:pt x="225" y="305"/>
                    </a:lnTo>
                    <a:lnTo>
                      <a:pt x="222" y="308"/>
                    </a:lnTo>
                    <a:lnTo>
                      <a:pt x="220" y="308"/>
                    </a:lnTo>
                    <a:lnTo>
                      <a:pt x="218" y="308"/>
                    </a:lnTo>
                    <a:lnTo>
                      <a:pt x="218" y="308"/>
                    </a:lnTo>
                    <a:lnTo>
                      <a:pt x="215" y="308"/>
                    </a:lnTo>
                    <a:lnTo>
                      <a:pt x="215" y="305"/>
                    </a:lnTo>
                    <a:lnTo>
                      <a:pt x="213" y="303"/>
                    </a:lnTo>
                    <a:lnTo>
                      <a:pt x="210" y="303"/>
                    </a:lnTo>
                    <a:lnTo>
                      <a:pt x="208" y="303"/>
                    </a:lnTo>
                    <a:lnTo>
                      <a:pt x="199" y="305"/>
                    </a:lnTo>
                    <a:lnTo>
                      <a:pt x="189" y="305"/>
                    </a:lnTo>
                    <a:lnTo>
                      <a:pt x="184" y="300"/>
                    </a:lnTo>
                    <a:lnTo>
                      <a:pt x="182" y="296"/>
                    </a:lnTo>
                    <a:lnTo>
                      <a:pt x="180" y="293"/>
                    </a:lnTo>
                    <a:lnTo>
                      <a:pt x="177" y="293"/>
                    </a:lnTo>
                    <a:lnTo>
                      <a:pt x="173" y="293"/>
                    </a:lnTo>
                    <a:lnTo>
                      <a:pt x="168" y="293"/>
                    </a:lnTo>
                    <a:lnTo>
                      <a:pt x="147" y="289"/>
                    </a:lnTo>
                    <a:lnTo>
                      <a:pt x="135" y="286"/>
                    </a:lnTo>
                    <a:lnTo>
                      <a:pt x="123" y="284"/>
                    </a:lnTo>
                    <a:lnTo>
                      <a:pt x="116" y="279"/>
                    </a:lnTo>
                    <a:lnTo>
                      <a:pt x="113" y="279"/>
                    </a:lnTo>
                    <a:lnTo>
                      <a:pt x="113" y="279"/>
                    </a:lnTo>
                    <a:lnTo>
                      <a:pt x="104" y="277"/>
                    </a:lnTo>
                    <a:lnTo>
                      <a:pt x="97" y="277"/>
                    </a:lnTo>
                    <a:lnTo>
                      <a:pt x="90" y="279"/>
                    </a:lnTo>
                    <a:lnTo>
                      <a:pt x="80" y="282"/>
                    </a:lnTo>
                    <a:lnTo>
                      <a:pt x="69" y="282"/>
                    </a:lnTo>
                    <a:lnTo>
                      <a:pt x="66" y="282"/>
                    </a:lnTo>
                    <a:lnTo>
                      <a:pt x="66" y="284"/>
                    </a:lnTo>
                    <a:lnTo>
                      <a:pt x="64" y="286"/>
                    </a:lnTo>
                    <a:lnTo>
                      <a:pt x="64" y="289"/>
                    </a:lnTo>
                    <a:lnTo>
                      <a:pt x="61" y="293"/>
                    </a:lnTo>
                    <a:lnTo>
                      <a:pt x="61" y="293"/>
                    </a:lnTo>
                    <a:lnTo>
                      <a:pt x="59" y="298"/>
                    </a:lnTo>
                    <a:lnTo>
                      <a:pt x="57" y="300"/>
                    </a:lnTo>
                    <a:lnTo>
                      <a:pt x="57" y="303"/>
                    </a:lnTo>
                    <a:lnTo>
                      <a:pt x="57" y="305"/>
                    </a:lnTo>
                    <a:lnTo>
                      <a:pt x="57" y="305"/>
                    </a:lnTo>
                    <a:lnTo>
                      <a:pt x="59" y="308"/>
                    </a:lnTo>
                    <a:lnTo>
                      <a:pt x="59" y="308"/>
                    </a:lnTo>
                    <a:lnTo>
                      <a:pt x="61" y="310"/>
                    </a:lnTo>
                    <a:lnTo>
                      <a:pt x="64" y="312"/>
                    </a:lnTo>
                    <a:lnTo>
                      <a:pt x="66" y="312"/>
                    </a:lnTo>
                    <a:lnTo>
                      <a:pt x="66" y="315"/>
                    </a:lnTo>
                    <a:lnTo>
                      <a:pt x="69" y="317"/>
                    </a:lnTo>
                    <a:lnTo>
                      <a:pt x="69" y="319"/>
                    </a:lnTo>
                    <a:lnTo>
                      <a:pt x="69" y="322"/>
                    </a:lnTo>
                    <a:lnTo>
                      <a:pt x="71" y="324"/>
                    </a:lnTo>
                    <a:lnTo>
                      <a:pt x="71" y="327"/>
                    </a:lnTo>
                    <a:lnTo>
                      <a:pt x="69" y="327"/>
                    </a:lnTo>
                    <a:lnTo>
                      <a:pt x="66" y="327"/>
                    </a:lnTo>
                    <a:lnTo>
                      <a:pt x="64" y="329"/>
                    </a:lnTo>
                    <a:lnTo>
                      <a:pt x="54" y="329"/>
                    </a:lnTo>
                    <a:lnTo>
                      <a:pt x="47" y="329"/>
                    </a:lnTo>
                    <a:lnTo>
                      <a:pt x="47" y="329"/>
                    </a:lnTo>
                    <a:lnTo>
                      <a:pt x="45" y="327"/>
                    </a:lnTo>
                    <a:lnTo>
                      <a:pt x="43" y="327"/>
                    </a:lnTo>
                    <a:lnTo>
                      <a:pt x="33" y="312"/>
                    </a:lnTo>
                    <a:lnTo>
                      <a:pt x="31" y="310"/>
                    </a:lnTo>
                    <a:lnTo>
                      <a:pt x="28" y="305"/>
                    </a:lnTo>
                    <a:lnTo>
                      <a:pt x="28" y="305"/>
                    </a:lnTo>
                    <a:lnTo>
                      <a:pt x="26" y="303"/>
                    </a:lnTo>
                    <a:lnTo>
                      <a:pt x="19" y="300"/>
                    </a:lnTo>
                    <a:lnTo>
                      <a:pt x="24" y="293"/>
                    </a:lnTo>
                    <a:lnTo>
                      <a:pt x="24" y="291"/>
                    </a:lnTo>
                    <a:lnTo>
                      <a:pt x="24" y="289"/>
                    </a:lnTo>
                    <a:lnTo>
                      <a:pt x="24" y="289"/>
                    </a:lnTo>
                    <a:lnTo>
                      <a:pt x="21" y="286"/>
                    </a:lnTo>
                    <a:lnTo>
                      <a:pt x="24" y="286"/>
                    </a:lnTo>
                    <a:lnTo>
                      <a:pt x="28" y="279"/>
                    </a:lnTo>
                    <a:lnTo>
                      <a:pt x="31" y="277"/>
                    </a:lnTo>
                    <a:lnTo>
                      <a:pt x="31" y="274"/>
                    </a:lnTo>
                    <a:lnTo>
                      <a:pt x="28" y="272"/>
                    </a:lnTo>
                    <a:lnTo>
                      <a:pt x="28" y="270"/>
                    </a:lnTo>
                    <a:lnTo>
                      <a:pt x="28" y="263"/>
                    </a:lnTo>
                    <a:lnTo>
                      <a:pt x="26" y="260"/>
                    </a:lnTo>
                    <a:lnTo>
                      <a:pt x="26" y="260"/>
                    </a:lnTo>
                    <a:lnTo>
                      <a:pt x="26" y="258"/>
                    </a:lnTo>
                    <a:lnTo>
                      <a:pt x="24" y="258"/>
                    </a:lnTo>
                    <a:lnTo>
                      <a:pt x="24" y="256"/>
                    </a:lnTo>
                    <a:lnTo>
                      <a:pt x="21" y="251"/>
                    </a:lnTo>
                    <a:lnTo>
                      <a:pt x="19" y="237"/>
                    </a:lnTo>
                    <a:lnTo>
                      <a:pt x="19" y="234"/>
                    </a:lnTo>
                    <a:lnTo>
                      <a:pt x="16" y="232"/>
                    </a:lnTo>
                    <a:lnTo>
                      <a:pt x="12" y="227"/>
                    </a:lnTo>
                    <a:lnTo>
                      <a:pt x="12" y="225"/>
                    </a:lnTo>
                    <a:lnTo>
                      <a:pt x="9" y="220"/>
                    </a:lnTo>
                    <a:lnTo>
                      <a:pt x="9" y="220"/>
                    </a:lnTo>
                    <a:lnTo>
                      <a:pt x="7" y="218"/>
                    </a:lnTo>
                    <a:lnTo>
                      <a:pt x="7" y="218"/>
                    </a:lnTo>
                    <a:lnTo>
                      <a:pt x="5" y="215"/>
                    </a:lnTo>
                    <a:lnTo>
                      <a:pt x="2" y="213"/>
                    </a:lnTo>
                    <a:lnTo>
                      <a:pt x="0" y="211"/>
                    </a:lnTo>
                    <a:lnTo>
                      <a:pt x="5" y="208"/>
                    </a:lnTo>
                    <a:lnTo>
                      <a:pt x="14" y="208"/>
                    </a:lnTo>
                    <a:lnTo>
                      <a:pt x="16" y="208"/>
                    </a:lnTo>
                    <a:lnTo>
                      <a:pt x="19" y="206"/>
                    </a:lnTo>
                    <a:lnTo>
                      <a:pt x="19" y="203"/>
                    </a:lnTo>
                    <a:lnTo>
                      <a:pt x="24" y="201"/>
                    </a:lnTo>
                    <a:lnTo>
                      <a:pt x="26" y="199"/>
                    </a:lnTo>
                    <a:lnTo>
                      <a:pt x="31" y="189"/>
                    </a:lnTo>
                    <a:lnTo>
                      <a:pt x="33" y="187"/>
                    </a:lnTo>
                    <a:lnTo>
                      <a:pt x="33" y="185"/>
                    </a:lnTo>
                    <a:lnTo>
                      <a:pt x="35" y="185"/>
                    </a:lnTo>
                    <a:lnTo>
                      <a:pt x="40" y="187"/>
                    </a:lnTo>
                    <a:lnTo>
                      <a:pt x="43" y="187"/>
                    </a:lnTo>
                    <a:lnTo>
                      <a:pt x="45" y="187"/>
                    </a:lnTo>
                    <a:lnTo>
                      <a:pt x="47" y="180"/>
                    </a:lnTo>
                    <a:lnTo>
                      <a:pt x="54" y="175"/>
                    </a:lnTo>
                    <a:lnTo>
                      <a:pt x="59" y="170"/>
                    </a:lnTo>
                    <a:lnTo>
                      <a:pt x="64" y="168"/>
                    </a:lnTo>
                    <a:lnTo>
                      <a:pt x="66" y="166"/>
                    </a:lnTo>
                    <a:lnTo>
                      <a:pt x="69" y="163"/>
                    </a:lnTo>
                    <a:lnTo>
                      <a:pt x="69" y="163"/>
                    </a:lnTo>
                    <a:lnTo>
                      <a:pt x="69" y="163"/>
                    </a:lnTo>
                    <a:lnTo>
                      <a:pt x="66" y="161"/>
                    </a:lnTo>
                    <a:lnTo>
                      <a:pt x="66" y="161"/>
                    </a:lnTo>
                    <a:lnTo>
                      <a:pt x="61" y="159"/>
                    </a:lnTo>
                    <a:lnTo>
                      <a:pt x="61" y="159"/>
                    </a:lnTo>
                    <a:lnTo>
                      <a:pt x="59" y="156"/>
                    </a:lnTo>
                    <a:lnTo>
                      <a:pt x="59" y="156"/>
                    </a:lnTo>
                    <a:lnTo>
                      <a:pt x="57" y="151"/>
                    </a:lnTo>
                    <a:lnTo>
                      <a:pt x="54" y="149"/>
                    </a:lnTo>
                    <a:lnTo>
                      <a:pt x="54" y="149"/>
                    </a:lnTo>
                    <a:lnTo>
                      <a:pt x="52" y="147"/>
                    </a:lnTo>
                    <a:lnTo>
                      <a:pt x="50" y="144"/>
                    </a:lnTo>
                    <a:lnTo>
                      <a:pt x="50" y="142"/>
                    </a:lnTo>
                    <a:lnTo>
                      <a:pt x="52" y="137"/>
                    </a:lnTo>
                    <a:lnTo>
                      <a:pt x="52" y="135"/>
                    </a:lnTo>
                    <a:lnTo>
                      <a:pt x="54" y="135"/>
                    </a:lnTo>
                    <a:lnTo>
                      <a:pt x="61" y="133"/>
                    </a:lnTo>
                    <a:lnTo>
                      <a:pt x="64" y="133"/>
                    </a:lnTo>
                    <a:lnTo>
                      <a:pt x="69" y="125"/>
                    </a:lnTo>
                    <a:lnTo>
                      <a:pt x="71" y="125"/>
                    </a:lnTo>
                    <a:lnTo>
                      <a:pt x="71" y="123"/>
                    </a:lnTo>
                    <a:lnTo>
                      <a:pt x="73" y="116"/>
                    </a:lnTo>
                    <a:lnTo>
                      <a:pt x="85" y="102"/>
                    </a:lnTo>
                    <a:lnTo>
                      <a:pt x="85" y="102"/>
                    </a:lnTo>
                    <a:lnTo>
                      <a:pt x="87" y="99"/>
                    </a:lnTo>
                    <a:lnTo>
                      <a:pt x="87" y="102"/>
                    </a:lnTo>
                    <a:lnTo>
                      <a:pt x="90" y="102"/>
                    </a:lnTo>
                    <a:lnTo>
                      <a:pt x="90" y="102"/>
                    </a:lnTo>
                    <a:lnTo>
                      <a:pt x="92" y="104"/>
                    </a:lnTo>
                    <a:lnTo>
                      <a:pt x="97" y="104"/>
                    </a:lnTo>
                    <a:lnTo>
                      <a:pt x="99" y="106"/>
                    </a:lnTo>
                    <a:lnTo>
                      <a:pt x="99" y="106"/>
                    </a:lnTo>
                    <a:lnTo>
                      <a:pt x="102" y="106"/>
                    </a:lnTo>
                    <a:lnTo>
                      <a:pt x="104" y="111"/>
                    </a:lnTo>
                    <a:lnTo>
                      <a:pt x="104" y="111"/>
                    </a:lnTo>
                    <a:lnTo>
                      <a:pt x="106" y="114"/>
                    </a:lnTo>
                    <a:lnTo>
                      <a:pt x="109" y="114"/>
                    </a:lnTo>
                    <a:lnTo>
                      <a:pt x="111" y="116"/>
                    </a:lnTo>
                    <a:lnTo>
                      <a:pt x="113" y="116"/>
                    </a:lnTo>
                    <a:lnTo>
                      <a:pt x="113" y="114"/>
                    </a:lnTo>
                    <a:lnTo>
                      <a:pt x="116" y="111"/>
                    </a:lnTo>
                    <a:lnTo>
                      <a:pt x="118" y="109"/>
                    </a:lnTo>
                    <a:lnTo>
                      <a:pt x="118" y="109"/>
                    </a:lnTo>
                    <a:lnTo>
                      <a:pt x="121" y="109"/>
                    </a:lnTo>
                    <a:lnTo>
                      <a:pt x="121" y="111"/>
                    </a:lnTo>
                    <a:lnTo>
                      <a:pt x="123" y="111"/>
                    </a:lnTo>
                    <a:lnTo>
                      <a:pt x="135" y="118"/>
                    </a:lnTo>
                    <a:lnTo>
                      <a:pt x="137" y="118"/>
                    </a:lnTo>
                    <a:lnTo>
                      <a:pt x="137" y="121"/>
                    </a:lnTo>
                    <a:lnTo>
                      <a:pt x="140" y="121"/>
                    </a:lnTo>
                    <a:lnTo>
                      <a:pt x="140" y="123"/>
                    </a:lnTo>
                    <a:lnTo>
                      <a:pt x="140" y="123"/>
                    </a:lnTo>
                    <a:lnTo>
                      <a:pt x="140" y="128"/>
                    </a:lnTo>
                    <a:lnTo>
                      <a:pt x="140" y="130"/>
                    </a:lnTo>
                    <a:lnTo>
                      <a:pt x="142" y="133"/>
                    </a:lnTo>
                    <a:lnTo>
                      <a:pt x="142" y="133"/>
                    </a:lnTo>
                    <a:lnTo>
                      <a:pt x="144" y="135"/>
                    </a:lnTo>
                    <a:lnTo>
                      <a:pt x="147" y="137"/>
                    </a:lnTo>
                    <a:lnTo>
                      <a:pt x="147" y="140"/>
                    </a:lnTo>
                    <a:lnTo>
                      <a:pt x="149" y="140"/>
                    </a:lnTo>
                    <a:lnTo>
                      <a:pt x="149" y="142"/>
                    </a:lnTo>
                    <a:lnTo>
                      <a:pt x="149" y="144"/>
                    </a:lnTo>
                    <a:lnTo>
                      <a:pt x="149" y="147"/>
                    </a:lnTo>
                    <a:lnTo>
                      <a:pt x="149" y="149"/>
                    </a:lnTo>
                    <a:lnTo>
                      <a:pt x="149" y="149"/>
                    </a:lnTo>
                    <a:lnTo>
                      <a:pt x="149" y="149"/>
                    </a:lnTo>
                    <a:lnTo>
                      <a:pt x="151" y="149"/>
                    </a:lnTo>
                    <a:lnTo>
                      <a:pt x="156" y="147"/>
                    </a:lnTo>
                    <a:lnTo>
                      <a:pt x="168" y="137"/>
                    </a:lnTo>
                    <a:lnTo>
                      <a:pt x="168" y="135"/>
                    </a:lnTo>
                    <a:lnTo>
                      <a:pt x="170" y="133"/>
                    </a:lnTo>
                    <a:lnTo>
                      <a:pt x="170" y="130"/>
                    </a:lnTo>
                    <a:lnTo>
                      <a:pt x="173" y="128"/>
                    </a:lnTo>
                    <a:lnTo>
                      <a:pt x="177" y="116"/>
                    </a:lnTo>
                    <a:lnTo>
                      <a:pt x="182" y="104"/>
                    </a:lnTo>
                    <a:lnTo>
                      <a:pt x="189" y="90"/>
                    </a:lnTo>
                    <a:lnTo>
                      <a:pt x="196" y="80"/>
                    </a:lnTo>
                    <a:lnTo>
                      <a:pt x="199" y="76"/>
                    </a:lnTo>
                    <a:lnTo>
                      <a:pt x="199" y="71"/>
                    </a:lnTo>
                    <a:lnTo>
                      <a:pt x="199" y="71"/>
                    </a:lnTo>
                    <a:lnTo>
                      <a:pt x="199" y="66"/>
                    </a:lnTo>
                    <a:lnTo>
                      <a:pt x="196" y="66"/>
                    </a:lnTo>
                    <a:lnTo>
                      <a:pt x="196" y="62"/>
                    </a:lnTo>
                    <a:lnTo>
                      <a:pt x="199" y="62"/>
                    </a:lnTo>
                    <a:lnTo>
                      <a:pt x="201" y="59"/>
                    </a:lnTo>
                    <a:lnTo>
                      <a:pt x="203" y="57"/>
                    </a:lnTo>
                    <a:lnTo>
                      <a:pt x="222" y="28"/>
                    </a:lnTo>
                    <a:lnTo>
                      <a:pt x="222" y="26"/>
                    </a:lnTo>
                    <a:lnTo>
                      <a:pt x="222" y="26"/>
                    </a:lnTo>
                    <a:lnTo>
                      <a:pt x="222" y="21"/>
                    </a:lnTo>
                    <a:lnTo>
                      <a:pt x="222" y="19"/>
                    </a:lnTo>
                    <a:lnTo>
                      <a:pt x="222" y="17"/>
                    </a:lnTo>
                    <a:lnTo>
                      <a:pt x="222" y="12"/>
                    </a:lnTo>
                    <a:lnTo>
                      <a:pt x="225" y="9"/>
                    </a:lnTo>
                    <a:lnTo>
                      <a:pt x="225" y="7"/>
                    </a:lnTo>
                    <a:lnTo>
                      <a:pt x="225" y="7"/>
                    </a:lnTo>
                    <a:close/>
                  </a:path>
                </a:pathLst>
              </a:custGeom>
              <a:solidFill>
                <a:schemeClr val="tx1">
                  <a:alpha val="15000"/>
                </a:schemeClr>
              </a:solidFill>
              <a:ln w="3175" cap="rnd">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109" name="Freeform 29">
                <a:extLst>
                  <a:ext uri="{FF2B5EF4-FFF2-40B4-BE49-F238E27FC236}">
                    <a16:creationId xmlns:a16="http://schemas.microsoft.com/office/drawing/2014/main" id="{9ACBD46E-0ECD-4F09-8AFA-EF9E8921F4B3}"/>
                  </a:ext>
                </a:extLst>
              </p:cNvPr>
              <p:cNvSpPr>
                <a:spLocks/>
              </p:cNvSpPr>
              <p:nvPr/>
            </p:nvSpPr>
            <p:spPr bwMode="auto">
              <a:xfrm>
                <a:off x="3667378" y="2247645"/>
                <a:ext cx="1288491" cy="776238"/>
              </a:xfrm>
              <a:custGeom>
                <a:avLst/>
                <a:gdLst>
                  <a:gd name="T0" fmla="*/ 1221 w 1230"/>
                  <a:gd name="T1" fmla="*/ 629 h 741"/>
                  <a:gd name="T2" fmla="*/ 1214 w 1230"/>
                  <a:gd name="T3" fmla="*/ 703 h 741"/>
                  <a:gd name="T4" fmla="*/ 1197 w 1230"/>
                  <a:gd name="T5" fmla="*/ 738 h 741"/>
                  <a:gd name="T6" fmla="*/ 1117 w 1230"/>
                  <a:gd name="T7" fmla="*/ 715 h 741"/>
                  <a:gd name="T8" fmla="*/ 1083 w 1230"/>
                  <a:gd name="T9" fmla="*/ 670 h 741"/>
                  <a:gd name="T10" fmla="*/ 1055 w 1230"/>
                  <a:gd name="T11" fmla="*/ 622 h 741"/>
                  <a:gd name="T12" fmla="*/ 1029 w 1230"/>
                  <a:gd name="T13" fmla="*/ 582 h 741"/>
                  <a:gd name="T14" fmla="*/ 866 w 1230"/>
                  <a:gd name="T15" fmla="*/ 584 h 741"/>
                  <a:gd name="T16" fmla="*/ 800 w 1230"/>
                  <a:gd name="T17" fmla="*/ 566 h 741"/>
                  <a:gd name="T18" fmla="*/ 826 w 1230"/>
                  <a:gd name="T19" fmla="*/ 528 h 741"/>
                  <a:gd name="T20" fmla="*/ 792 w 1230"/>
                  <a:gd name="T21" fmla="*/ 532 h 741"/>
                  <a:gd name="T22" fmla="*/ 764 w 1230"/>
                  <a:gd name="T23" fmla="*/ 528 h 741"/>
                  <a:gd name="T24" fmla="*/ 681 w 1230"/>
                  <a:gd name="T25" fmla="*/ 589 h 741"/>
                  <a:gd name="T26" fmla="*/ 662 w 1230"/>
                  <a:gd name="T27" fmla="*/ 568 h 741"/>
                  <a:gd name="T28" fmla="*/ 641 w 1230"/>
                  <a:gd name="T29" fmla="*/ 566 h 741"/>
                  <a:gd name="T30" fmla="*/ 624 w 1230"/>
                  <a:gd name="T31" fmla="*/ 487 h 741"/>
                  <a:gd name="T32" fmla="*/ 615 w 1230"/>
                  <a:gd name="T33" fmla="*/ 478 h 741"/>
                  <a:gd name="T34" fmla="*/ 589 w 1230"/>
                  <a:gd name="T35" fmla="*/ 459 h 741"/>
                  <a:gd name="T36" fmla="*/ 572 w 1230"/>
                  <a:gd name="T37" fmla="*/ 466 h 741"/>
                  <a:gd name="T38" fmla="*/ 565 w 1230"/>
                  <a:gd name="T39" fmla="*/ 471 h 741"/>
                  <a:gd name="T40" fmla="*/ 553 w 1230"/>
                  <a:gd name="T41" fmla="*/ 466 h 741"/>
                  <a:gd name="T42" fmla="*/ 532 w 1230"/>
                  <a:gd name="T43" fmla="*/ 492 h 741"/>
                  <a:gd name="T44" fmla="*/ 452 w 1230"/>
                  <a:gd name="T45" fmla="*/ 431 h 741"/>
                  <a:gd name="T46" fmla="*/ 430 w 1230"/>
                  <a:gd name="T47" fmla="*/ 419 h 741"/>
                  <a:gd name="T48" fmla="*/ 419 w 1230"/>
                  <a:gd name="T49" fmla="*/ 431 h 741"/>
                  <a:gd name="T50" fmla="*/ 374 w 1230"/>
                  <a:gd name="T51" fmla="*/ 414 h 741"/>
                  <a:gd name="T52" fmla="*/ 383 w 1230"/>
                  <a:gd name="T53" fmla="*/ 405 h 741"/>
                  <a:gd name="T54" fmla="*/ 362 w 1230"/>
                  <a:gd name="T55" fmla="*/ 369 h 741"/>
                  <a:gd name="T56" fmla="*/ 322 w 1230"/>
                  <a:gd name="T57" fmla="*/ 350 h 741"/>
                  <a:gd name="T58" fmla="*/ 232 w 1230"/>
                  <a:gd name="T59" fmla="*/ 395 h 741"/>
                  <a:gd name="T60" fmla="*/ 180 w 1230"/>
                  <a:gd name="T61" fmla="*/ 393 h 741"/>
                  <a:gd name="T62" fmla="*/ 118 w 1230"/>
                  <a:gd name="T63" fmla="*/ 383 h 741"/>
                  <a:gd name="T64" fmla="*/ 128 w 1230"/>
                  <a:gd name="T65" fmla="*/ 360 h 741"/>
                  <a:gd name="T66" fmla="*/ 128 w 1230"/>
                  <a:gd name="T67" fmla="*/ 346 h 741"/>
                  <a:gd name="T68" fmla="*/ 121 w 1230"/>
                  <a:gd name="T69" fmla="*/ 334 h 741"/>
                  <a:gd name="T70" fmla="*/ 92 w 1230"/>
                  <a:gd name="T71" fmla="*/ 334 h 741"/>
                  <a:gd name="T72" fmla="*/ 64 w 1230"/>
                  <a:gd name="T73" fmla="*/ 315 h 741"/>
                  <a:gd name="T74" fmla="*/ 64 w 1230"/>
                  <a:gd name="T75" fmla="*/ 298 h 741"/>
                  <a:gd name="T76" fmla="*/ 68 w 1230"/>
                  <a:gd name="T77" fmla="*/ 286 h 741"/>
                  <a:gd name="T78" fmla="*/ 45 w 1230"/>
                  <a:gd name="T79" fmla="*/ 260 h 741"/>
                  <a:gd name="T80" fmla="*/ 5 w 1230"/>
                  <a:gd name="T81" fmla="*/ 237 h 741"/>
                  <a:gd name="T82" fmla="*/ 0 w 1230"/>
                  <a:gd name="T83" fmla="*/ 201 h 741"/>
                  <a:gd name="T84" fmla="*/ 24 w 1230"/>
                  <a:gd name="T85" fmla="*/ 199 h 741"/>
                  <a:gd name="T86" fmla="*/ 38 w 1230"/>
                  <a:gd name="T87" fmla="*/ 182 h 741"/>
                  <a:gd name="T88" fmla="*/ 57 w 1230"/>
                  <a:gd name="T89" fmla="*/ 161 h 741"/>
                  <a:gd name="T90" fmla="*/ 50 w 1230"/>
                  <a:gd name="T91" fmla="*/ 152 h 741"/>
                  <a:gd name="T92" fmla="*/ 42 w 1230"/>
                  <a:gd name="T93" fmla="*/ 135 h 741"/>
                  <a:gd name="T94" fmla="*/ 38 w 1230"/>
                  <a:gd name="T95" fmla="*/ 104 h 741"/>
                  <a:gd name="T96" fmla="*/ 40 w 1230"/>
                  <a:gd name="T97" fmla="*/ 62 h 741"/>
                  <a:gd name="T98" fmla="*/ 310 w 1230"/>
                  <a:gd name="T99" fmla="*/ 0 h 741"/>
                  <a:gd name="T100" fmla="*/ 371 w 1230"/>
                  <a:gd name="T101" fmla="*/ 43 h 741"/>
                  <a:gd name="T102" fmla="*/ 348 w 1230"/>
                  <a:gd name="T103" fmla="*/ 88 h 741"/>
                  <a:gd name="T104" fmla="*/ 317 w 1230"/>
                  <a:gd name="T105" fmla="*/ 201 h 741"/>
                  <a:gd name="T106" fmla="*/ 516 w 1230"/>
                  <a:gd name="T107" fmla="*/ 260 h 741"/>
                  <a:gd name="T108" fmla="*/ 632 w 1230"/>
                  <a:gd name="T109" fmla="*/ 284 h 741"/>
                  <a:gd name="T110" fmla="*/ 809 w 1230"/>
                  <a:gd name="T111" fmla="*/ 348 h 741"/>
                  <a:gd name="T112" fmla="*/ 937 w 1230"/>
                  <a:gd name="T113" fmla="*/ 388 h 741"/>
                  <a:gd name="T114" fmla="*/ 1027 w 1230"/>
                  <a:gd name="T115" fmla="*/ 412 h 741"/>
                  <a:gd name="T116" fmla="*/ 1109 w 1230"/>
                  <a:gd name="T117" fmla="*/ 471 h 741"/>
                  <a:gd name="T118" fmla="*/ 1164 w 1230"/>
                  <a:gd name="T119" fmla="*/ 51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30" h="741">
                    <a:moveTo>
                      <a:pt x="1228" y="594"/>
                    </a:moveTo>
                    <a:lnTo>
                      <a:pt x="1228" y="594"/>
                    </a:lnTo>
                    <a:lnTo>
                      <a:pt x="1228" y="596"/>
                    </a:lnTo>
                    <a:lnTo>
                      <a:pt x="1230" y="599"/>
                    </a:lnTo>
                    <a:lnTo>
                      <a:pt x="1228" y="603"/>
                    </a:lnTo>
                    <a:lnTo>
                      <a:pt x="1223" y="611"/>
                    </a:lnTo>
                    <a:lnTo>
                      <a:pt x="1223" y="622"/>
                    </a:lnTo>
                    <a:lnTo>
                      <a:pt x="1221" y="629"/>
                    </a:lnTo>
                    <a:lnTo>
                      <a:pt x="1211" y="639"/>
                    </a:lnTo>
                    <a:lnTo>
                      <a:pt x="1209" y="660"/>
                    </a:lnTo>
                    <a:lnTo>
                      <a:pt x="1206" y="665"/>
                    </a:lnTo>
                    <a:lnTo>
                      <a:pt x="1209" y="674"/>
                    </a:lnTo>
                    <a:lnTo>
                      <a:pt x="1206" y="684"/>
                    </a:lnTo>
                    <a:lnTo>
                      <a:pt x="1206" y="686"/>
                    </a:lnTo>
                    <a:lnTo>
                      <a:pt x="1211" y="698"/>
                    </a:lnTo>
                    <a:lnTo>
                      <a:pt x="1214" y="703"/>
                    </a:lnTo>
                    <a:lnTo>
                      <a:pt x="1214" y="726"/>
                    </a:lnTo>
                    <a:lnTo>
                      <a:pt x="1216" y="729"/>
                    </a:lnTo>
                    <a:lnTo>
                      <a:pt x="1214" y="731"/>
                    </a:lnTo>
                    <a:lnTo>
                      <a:pt x="1211" y="736"/>
                    </a:lnTo>
                    <a:lnTo>
                      <a:pt x="1211" y="738"/>
                    </a:lnTo>
                    <a:lnTo>
                      <a:pt x="1204" y="741"/>
                    </a:lnTo>
                    <a:lnTo>
                      <a:pt x="1199" y="738"/>
                    </a:lnTo>
                    <a:lnTo>
                      <a:pt x="1197" y="738"/>
                    </a:lnTo>
                    <a:lnTo>
                      <a:pt x="1180" y="729"/>
                    </a:lnTo>
                    <a:lnTo>
                      <a:pt x="1176" y="729"/>
                    </a:lnTo>
                    <a:lnTo>
                      <a:pt x="1162" y="731"/>
                    </a:lnTo>
                    <a:lnTo>
                      <a:pt x="1157" y="731"/>
                    </a:lnTo>
                    <a:lnTo>
                      <a:pt x="1150" y="729"/>
                    </a:lnTo>
                    <a:lnTo>
                      <a:pt x="1140" y="726"/>
                    </a:lnTo>
                    <a:lnTo>
                      <a:pt x="1128" y="719"/>
                    </a:lnTo>
                    <a:lnTo>
                      <a:pt x="1117" y="715"/>
                    </a:lnTo>
                    <a:lnTo>
                      <a:pt x="1112" y="715"/>
                    </a:lnTo>
                    <a:lnTo>
                      <a:pt x="1107" y="712"/>
                    </a:lnTo>
                    <a:lnTo>
                      <a:pt x="1081" y="686"/>
                    </a:lnTo>
                    <a:lnTo>
                      <a:pt x="1076" y="684"/>
                    </a:lnTo>
                    <a:lnTo>
                      <a:pt x="1076" y="679"/>
                    </a:lnTo>
                    <a:lnTo>
                      <a:pt x="1081" y="679"/>
                    </a:lnTo>
                    <a:lnTo>
                      <a:pt x="1083" y="674"/>
                    </a:lnTo>
                    <a:lnTo>
                      <a:pt x="1083" y="670"/>
                    </a:lnTo>
                    <a:lnTo>
                      <a:pt x="1079" y="665"/>
                    </a:lnTo>
                    <a:lnTo>
                      <a:pt x="1076" y="663"/>
                    </a:lnTo>
                    <a:lnTo>
                      <a:pt x="1067" y="660"/>
                    </a:lnTo>
                    <a:lnTo>
                      <a:pt x="1062" y="660"/>
                    </a:lnTo>
                    <a:lnTo>
                      <a:pt x="1072" y="648"/>
                    </a:lnTo>
                    <a:lnTo>
                      <a:pt x="1074" y="639"/>
                    </a:lnTo>
                    <a:lnTo>
                      <a:pt x="1067" y="632"/>
                    </a:lnTo>
                    <a:lnTo>
                      <a:pt x="1055" y="622"/>
                    </a:lnTo>
                    <a:lnTo>
                      <a:pt x="1046" y="618"/>
                    </a:lnTo>
                    <a:lnTo>
                      <a:pt x="1041" y="613"/>
                    </a:lnTo>
                    <a:lnTo>
                      <a:pt x="1036" y="608"/>
                    </a:lnTo>
                    <a:lnTo>
                      <a:pt x="1036" y="599"/>
                    </a:lnTo>
                    <a:lnTo>
                      <a:pt x="1034" y="592"/>
                    </a:lnTo>
                    <a:lnTo>
                      <a:pt x="1029" y="587"/>
                    </a:lnTo>
                    <a:lnTo>
                      <a:pt x="1027" y="584"/>
                    </a:lnTo>
                    <a:lnTo>
                      <a:pt x="1029" y="582"/>
                    </a:lnTo>
                    <a:lnTo>
                      <a:pt x="1029" y="580"/>
                    </a:lnTo>
                    <a:lnTo>
                      <a:pt x="1012" y="570"/>
                    </a:lnTo>
                    <a:lnTo>
                      <a:pt x="1005" y="570"/>
                    </a:lnTo>
                    <a:lnTo>
                      <a:pt x="901" y="589"/>
                    </a:lnTo>
                    <a:lnTo>
                      <a:pt x="894" y="589"/>
                    </a:lnTo>
                    <a:lnTo>
                      <a:pt x="875" y="582"/>
                    </a:lnTo>
                    <a:lnTo>
                      <a:pt x="873" y="582"/>
                    </a:lnTo>
                    <a:lnTo>
                      <a:pt x="866" y="584"/>
                    </a:lnTo>
                    <a:lnTo>
                      <a:pt x="863" y="584"/>
                    </a:lnTo>
                    <a:lnTo>
                      <a:pt x="861" y="584"/>
                    </a:lnTo>
                    <a:lnTo>
                      <a:pt x="854" y="580"/>
                    </a:lnTo>
                    <a:lnTo>
                      <a:pt x="852" y="577"/>
                    </a:lnTo>
                    <a:lnTo>
                      <a:pt x="847" y="577"/>
                    </a:lnTo>
                    <a:lnTo>
                      <a:pt x="828" y="573"/>
                    </a:lnTo>
                    <a:lnTo>
                      <a:pt x="809" y="568"/>
                    </a:lnTo>
                    <a:lnTo>
                      <a:pt x="800" y="566"/>
                    </a:lnTo>
                    <a:lnTo>
                      <a:pt x="795" y="561"/>
                    </a:lnTo>
                    <a:lnTo>
                      <a:pt x="802" y="556"/>
                    </a:lnTo>
                    <a:lnTo>
                      <a:pt x="807" y="549"/>
                    </a:lnTo>
                    <a:lnTo>
                      <a:pt x="807" y="542"/>
                    </a:lnTo>
                    <a:lnTo>
                      <a:pt x="797" y="537"/>
                    </a:lnTo>
                    <a:lnTo>
                      <a:pt x="804" y="532"/>
                    </a:lnTo>
                    <a:lnTo>
                      <a:pt x="818" y="532"/>
                    </a:lnTo>
                    <a:lnTo>
                      <a:pt x="826" y="528"/>
                    </a:lnTo>
                    <a:lnTo>
                      <a:pt x="826" y="521"/>
                    </a:lnTo>
                    <a:lnTo>
                      <a:pt x="821" y="521"/>
                    </a:lnTo>
                    <a:lnTo>
                      <a:pt x="807" y="528"/>
                    </a:lnTo>
                    <a:lnTo>
                      <a:pt x="809" y="528"/>
                    </a:lnTo>
                    <a:lnTo>
                      <a:pt x="809" y="525"/>
                    </a:lnTo>
                    <a:lnTo>
                      <a:pt x="802" y="523"/>
                    </a:lnTo>
                    <a:lnTo>
                      <a:pt x="797" y="528"/>
                    </a:lnTo>
                    <a:lnTo>
                      <a:pt x="792" y="532"/>
                    </a:lnTo>
                    <a:lnTo>
                      <a:pt x="785" y="537"/>
                    </a:lnTo>
                    <a:lnTo>
                      <a:pt x="783" y="535"/>
                    </a:lnTo>
                    <a:lnTo>
                      <a:pt x="781" y="532"/>
                    </a:lnTo>
                    <a:lnTo>
                      <a:pt x="778" y="530"/>
                    </a:lnTo>
                    <a:lnTo>
                      <a:pt x="776" y="528"/>
                    </a:lnTo>
                    <a:lnTo>
                      <a:pt x="774" y="525"/>
                    </a:lnTo>
                    <a:lnTo>
                      <a:pt x="766" y="528"/>
                    </a:lnTo>
                    <a:lnTo>
                      <a:pt x="764" y="528"/>
                    </a:lnTo>
                    <a:lnTo>
                      <a:pt x="740" y="530"/>
                    </a:lnTo>
                    <a:lnTo>
                      <a:pt x="719" y="547"/>
                    </a:lnTo>
                    <a:lnTo>
                      <a:pt x="703" y="570"/>
                    </a:lnTo>
                    <a:lnTo>
                      <a:pt x="691" y="596"/>
                    </a:lnTo>
                    <a:lnTo>
                      <a:pt x="688" y="594"/>
                    </a:lnTo>
                    <a:lnTo>
                      <a:pt x="686" y="594"/>
                    </a:lnTo>
                    <a:lnTo>
                      <a:pt x="684" y="592"/>
                    </a:lnTo>
                    <a:lnTo>
                      <a:pt x="681" y="589"/>
                    </a:lnTo>
                    <a:lnTo>
                      <a:pt x="681" y="587"/>
                    </a:lnTo>
                    <a:lnTo>
                      <a:pt x="679" y="584"/>
                    </a:lnTo>
                    <a:lnTo>
                      <a:pt x="677" y="584"/>
                    </a:lnTo>
                    <a:lnTo>
                      <a:pt x="674" y="582"/>
                    </a:lnTo>
                    <a:lnTo>
                      <a:pt x="672" y="580"/>
                    </a:lnTo>
                    <a:lnTo>
                      <a:pt x="665" y="570"/>
                    </a:lnTo>
                    <a:lnTo>
                      <a:pt x="662" y="568"/>
                    </a:lnTo>
                    <a:lnTo>
                      <a:pt x="662" y="568"/>
                    </a:lnTo>
                    <a:lnTo>
                      <a:pt x="658" y="568"/>
                    </a:lnTo>
                    <a:lnTo>
                      <a:pt x="658" y="568"/>
                    </a:lnTo>
                    <a:lnTo>
                      <a:pt x="650" y="573"/>
                    </a:lnTo>
                    <a:lnTo>
                      <a:pt x="648" y="573"/>
                    </a:lnTo>
                    <a:lnTo>
                      <a:pt x="648" y="573"/>
                    </a:lnTo>
                    <a:lnTo>
                      <a:pt x="646" y="573"/>
                    </a:lnTo>
                    <a:lnTo>
                      <a:pt x="643" y="568"/>
                    </a:lnTo>
                    <a:lnTo>
                      <a:pt x="641" y="566"/>
                    </a:lnTo>
                    <a:lnTo>
                      <a:pt x="634" y="544"/>
                    </a:lnTo>
                    <a:lnTo>
                      <a:pt x="632" y="542"/>
                    </a:lnTo>
                    <a:lnTo>
                      <a:pt x="632" y="540"/>
                    </a:lnTo>
                    <a:lnTo>
                      <a:pt x="629" y="521"/>
                    </a:lnTo>
                    <a:lnTo>
                      <a:pt x="624" y="504"/>
                    </a:lnTo>
                    <a:lnTo>
                      <a:pt x="624" y="492"/>
                    </a:lnTo>
                    <a:lnTo>
                      <a:pt x="624" y="490"/>
                    </a:lnTo>
                    <a:lnTo>
                      <a:pt x="624" y="487"/>
                    </a:lnTo>
                    <a:lnTo>
                      <a:pt x="622" y="485"/>
                    </a:lnTo>
                    <a:lnTo>
                      <a:pt x="622" y="483"/>
                    </a:lnTo>
                    <a:lnTo>
                      <a:pt x="620" y="483"/>
                    </a:lnTo>
                    <a:lnTo>
                      <a:pt x="617" y="483"/>
                    </a:lnTo>
                    <a:lnTo>
                      <a:pt x="617" y="480"/>
                    </a:lnTo>
                    <a:lnTo>
                      <a:pt x="615" y="480"/>
                    </a:lnTo>
                    <a:lnTo>
                      <a:pt x="615" y="480"/>
                    </a:lnTo>
                    <a:lnTo>
                      <a:pt x="615" y="478"/>
                    </a:lnTo>
                    <a:lnTo>
                      <a:pt x="620" y="476"/>
                    </a:lnTo>
                    <a:lnTo>
                      <a:pt x="620" y="471"/>
                    </a:lnTo>
                    <a:lnTo>
                      <a:pt x="613" y="464"/>
                    </a:lnTo>
                    <a:lnTo>
                      <a:pt x="610" y="464"/>
                    </a:lnTo>
                    <a:lnTo>
                      <a:pt x="608" y="464"/>
                    </a:lnTo>
                    <a:lnTo>
                      <a:pt x="598" y="464"/>
                    </a:lnTo>
                    <a:lnTo>
                      <a:pt x="591" y="461"/>
                    </a:lnTo>
                    <a:lnTo>
                      <a:pt x="589" y="459"/>
                    </a:lnTo>
                    <a:lnTo>
                      <a:pt x="587" y="459"/>
                    </a:lnTo>
                    <a:lnTo>
                      <a:pt x="577" y="459"/>
                    </a:lnTo>
                    <a:lnTo>
                      <a:pt x="575" y="461"/>
                    </a:lnTo>
                    <a:lnTo>
                      <a:pt x="572" y="461"/>
                    </a:lnTo>
                    <a:lnTo>
                      <a:pt x="572" y="464"/>
                    </a:lnTo>
                    <a:lnTo>
                      <a:pt x="575" y="464"/>
                    </a:lnTo>
                    <a:lnTo>
                      <a:pt x="572" y="466"/>
                    </a:lnTo>
                    <a:lnTo>
                      <a:pt x="572" y="466"/>
                    </a:lnTo>
                    <a:lnTo>
                      <a:pt x="565" y="464"/>
                    </a:lnTo>
                    <a:lnTo>
                      <a:pt x="563" y="464"/>
                    </a:lnTo>
                    <a:lnTo>
                      <a:pt x="561" y="464"/>
                    </a:lnTo>
                    <a:lnTo>
                      <a:pt x="561" y="466"/>
                    </a:lnTo>
                    <a:lnTo>
                      <a:pt x="561" y="466"/>
                    </a:lnTo>
                    <a:lnTo>
                      <a:pt x="563" y="469"/>
                    </a:lnTo>
                    <a:lnTo>
                      <a:pt x="565" y="471"/>
                    </a:lnTo>
                    <a:lnTo>
                      <a:pt x="565" y="471"/>
                    </a:lnTo>
                    <a:lnTo>
                      <a:pt x="568" y="473"/>
                    </a:lnTo>
                    <a:lnTo>
                      <a:pt x="568" y="476"/>
                    </a:lnTo>
                    <a:lnTo>
                      <a:pt x="565" y="476"/>
                    </a:lnTo>
                    <a:lnTo>
                      <a:pt x="565" y="476"/>
                    </a:lnTo>
                    <a:lnTo>
                      <a:pt x="563" y="476"/>
                    </a:lnTo>
                    <a:lnTo>
                      <a:pt x="558" y="471"/>
                    </a:lnTo>
                    <a:lnTo>
                      <a:pt x="556" y="469"/>
                    </a:lnTo>
                    <a:lnTo>
                      <a:pt x="553" y="466"/>
                    </a:lnTo>
                    <a:lnTo>
                      <a:pt x="553" y="466"/>
                    </a:lnTo>
                    <a:lnTo>
                      <a:pt x="551" y="466"/>
                    </a:lnTo>
                    <a:lnTo>
                      <a:pt x="551" y="466"/>
                    </a:lnTo>
                    <a:lnTo>
                      <a:pt x="549" y="466"/>
                    </a:lnTo>
                    <a:lnTo>
                      <a:pt x="549" y="466"/>
                    </a:lnTo>
                    <a:lnTo>
                      <a:pt x="544" y="476"/>
                    </a:lnTo>
                    <a:lnTo>
                      <a:pt x="537" y="485"/>
                    </a:lnTo>
                    <a:lnTo>
                      <a:pt x="532" y="492"/>
                    </a:lnTo>
                    <a:lnTo>
                      <a:pt x="532" y="492"/>
                    </a:lnTo>
                    <a:lnTo>
                      <a:pt x="530" y="495"/>
                    </a:lnTo>
                    <a:lnTo>
                      <a:pt x="525" y="495"/>
                    </a:lnTo>
                    <a:lnTo>
                      <a:pt x="520" y="492"/>
                    </a:lnTo>
                    <a:lnTo>
                      <a:pt x="501" y="480"/>
                    </a:lnTo>
                    <a:lnTo>
                      <a:pt x="461" y="447"/>
                    </a:lnTo>
                    <a:lnTo>
                      <a:pt x="456" y="443"/>
                    </a:lnTo>
                    <a:lnTo>
                      <a:pt x="452" y="431"/>
                    </a:lnTo>
                    <a:lnTo>
                      <a:pt x="449" y="426"/>
                    </a:lnTo>
                    <a:lnTo>
                      <a:pt x="447" y="426"/>
                    </a:lnTo>
                    <a:lnTo>
                      <a:pt x="447" y="424"/>
                    </a:lnTo>
                    <a:lnTo>
                      <a:pt x="442" y="421"/>
                    </a:lnTo>
                    <a:lnTo>
                      <a:pt x="438" y="421"/>
                    </a:lnTo>
                    <a:lnTo>
                      <a:pt x="435" y="419"/>
                    </a:lnTo>
                    <a:lnTo>
                      <a:pt x="433" y="419"/>
                    </a:lnTo>
                    <a:lnTo>
                      <a:pt x="430" y="419"/>
                    </a:lnTo>
                    <a:lnTo>
                      <a:pt x="426" y="424"/>
                    </a:lnTo>
                    <a:lnTo>
                      <a:pt x="423" y="424"/>
                    </a:lnTo>
                    <a:lnTo>
                      <a:pt x="423" y="424"/>
                    </a:lnTo>
                    <a:lnTo>
                      <a:pt x="423" y="426"/>
                    </a:lnTo>
                    <a:lnTo>
                      <a:pt x="421" y="428"/>
                    </a:lnTo>
                    <a:lnTo>
                      <a:pt x="421" y="428"/>
                    </a:lnTo>
                    <a:lnTo>
                      <a:pt x="421" y="431"/>
                    </a:lnTo>
                    <a:lnTo>
                      <a:pt x="419" y="431"/>
                    </a:lnTo>
                    <a:lnTo>
                      <a:pt x="416" y="431"/>
                    </a:lnTo>
                    <a:lnTo>
                      <a:pt x="416" y="431"/>
                    </a:lnTo>
                    <a:lnTo>
                      <a:pt x="412" y="428"/>
                    </a:lnTo>
                    <a:lnTo>
                      <a:pt x="376" y="419"/>
                    </a:lnTo>
                    <a:lnTo>
                      <a:pt x="374" y="419"/>
                    </a:lnTo>
                    <a:lnTo>
                      <a:pt x="374" y="416"/>
                    </a:lnTo>
                    <a:lnTo>
                      <a:pt x="374" y="414"/>
                    </a:lnTo>
                    <a:lnTo>
                      <a:pt x="374" y="414"/>
                    </a:lnTo>
                    <a:lnTo>
                      <a:pt x="376" y="412"/>
                    </a:lnTo>
                    <a:lnTo>
                      <a:pt x="376" y="412"/>
                    </a:lnTo>
                    <a:lnTo>
                      <a:pt x="378" y="412"/>
                    </a:lnTo>
                    <a:lnTo>
                      <a:pt x="378" y="412"/>
                    </a:lnTo>
                    <a:lnTo>
                      <a:pt x="378" y="412"/>
                    </a:lnTo>
                    <a:lnTo>
                      <a:pt x="381" y="409"/>
                    </a:lnTo>
                    <a:lnTo>
                      <a:pt x="381" y="407"/>
                    </a:lnTo>
                    <a:lnTo>
                      <a:pt x="383" y="405"/>
                    </a:lnTo>
                    <a:lnTo>
                      <a:pt x="383" y="402"/>
                    </a:lnTo>
                    <a:lnTo>
                      <a:pt x="383" y="400"/>
                    </a:lnTo>
                    <a:lnTo>
                      <a:pt x="383" y="395"/>
                    </a:lnTo>
                    <a:lnTo>
                      <a:pt x="383" y="390"/>
                    </a:lnTo>
                    <a:lnTo>
                      <a:pt x="383" y="388"/>
                    </a:lnTo>
                    <a:lnTo>
                      <a:pt x="381" y="386"/>
                    </a:lnTo>
                    <a:lnTo>
                      <a:pt x="367" y="374"/>
                    </a:lnTo>
                    <a:lnTo>
                      <a:pt x="362" y="369"/>
                    </a:lnTo>
                    <a:lnTo>
                      <a:pt x="357" y="367"/>
                    </a:lnTo>
                    <a:lnTo>
                      <a:pt x="355" y="364"/>
                    </a:lnTo>
                    <a:lnTo>
                      <a:pt x="348" y="362"/>
                    </a:lnTo>
                    <a:lnTo>
                      <a:pt x="336" y="362"/>
                    </a:lnTo>
                    <a:lnTo>
                      <a:pt x="336" y="362"/>
                    </a:lnTo>
                    <a:lnTo>
                      <a:pt x="331" y="357"/>
                    </a:lnTo>
                    <a:lnTo>
                      <a:pt x="324" y="350"/>
                    </a:lnTo>
                    <a:lnTo>
                      <a:pt x="322" y="350"/>
                    </a:lnTo>
                    <a:lnTo>
                      <a:pt x="319" y="353"/>
                    </a:lnTo>
                    <a:lnTo>
                      <a:pt x="296" y="369"/>
                    </a:lnTo>
                    <a:lnTo>
                      <a:pt x="291" y="369"/>
                    </a:lnTo>
                    <a:lnTo>
                      <a:pt x="241" y="376"/>
                    </a:lnTo>
                    <a:lnTo>
                      <a:pt x="239" y="379"/>
                    </a:lnTo>
                    <a:lnTo>
                      <a:pt x="236" y="383"/>
                    </a:lnTo>
                    <a:lnTo>
                      <a:pt x="234" y="388"/>
                    </a:lnTo>
                    <a:lnTo>
                      <a:pt x="232" y="395"/>
                    </a:lnTo>
                    <a:lnTo>
                      <a:pt x="234" y="402"/>
                    </a:lnTo>
                    <a:lnTo>
                      <a:pt x="201" y="398"/>
                    </a:lnTo>
                    <a:lnTo>
                      <a:pt x="189" y="393"/>
                    </a:lnTo>
                    <a:lnTo>
                      <a:pt x="184" y="390"/>
                    </a:lnTo>
                    <a:lnTo>
                      <a:pt x="184" y="390"/>
                    </a:lnTo>
                    <a:lnTo>
                      <a:pt x="182" y="390"/>
                    </a:lnTo>
                    <a:lnTo>
                      <a:pt x="182" y="390"/>
                    </a:lnTo>
                    <a:lnTo>
                      <a:pt x="180" y="393"/>
                    </a:lnTo>
                    <a:lnTo>
                      <a:pt x="177" y="395"/>
                    </a:lnTo>
                    <a:lnTo>
                      <a:pt x="147" y="398"/>
                    </a:lnTo>
                    <a:lnTo>
                      <a:pt x="144" y="398"/>
                    </a:lnTo>
                    <a:lnTo>
                      <a:pt x="142" y="398"/>
                    </a:lnTo>
                    <a:lnTo>
                      <a:pt x="137" y="393"/>
                    </a:lnTo>
                    <a:lnTo>
                      <a:pt x="137" y="390"/>
                    </a:lnTo>
                    <a:lnTo>
                      <a:pt x="135" y="390"/>
                    </a:lnTo>
                    <a:lnTo>
                      <a:pt x="118" y="383"/>
                    </a:lnTo>
                    <a:lnTo>
                      <a:pt x="116" y="383"/>
                    </a:lnTo>
                    <a:lnTo>
                      <a:pt x="116" y="381"/>
                    </a:lnTo>
                    <a:lnTo>
                      <a:pt x="116" y="381"/>
                    </a:lnTo>
                    <a:lnTo>
                      <a:pt x="116" y="379"/>
                    </a:lnTo>
                    <a:lnTo>
                      <a:pt x="116" y="376"/>
                    </a:lnTo>
                    <a:lnTo>
                      <a:pt x="123" y="364"/>
                    </a:lnTo>
                    <a:lnTo>
                      <a:pt x="125" y="362"/>
                    </a:lnTo>
                    <a:lnTo>
                      <a:pt x="128" y="360"/>
                    </a:lnTo>
                    <a:lnTo>
                      <a:pt x="128" y="357"/>
                    </a:lnTo>
                    <a:lnTo>
                      <a:pt x="128" y="357"/>
                    </a:lnTo>
                    <a:lnTo>
                      <a:pt x="128" y="355"/>
                    </a:lnTo>
                    <a:lnTo>
                      <a:pt x="128" y="353"/>
                    </a:lnTo>
                    <a:lnTo>
                      <a:pt x="125" y="350"/>
                    </a:lnTo>
                    <a:lnTo>
                      <a:pt x="125" y="350"/>
                    </a:lnTo>
                    <a:lnTo>
                      <a:pt x="125" y="348"/>
                    </a:lnTo>
                    <a:lnTo>
                      <a:pt x="128" y="346"/>
                    </a:lnTo>
                    <a:lnTo>
                      <a:pt x="130" y="346"/>
                    </a:lnTo>
                    <a:lnTo>
                      <a:pt x="130" y="343"/>
                    </a:lnTo>
                    <a:lnTo>
                      <a:pt x="130" y="343"/>
                    </a:lnTo>
                    <a:lnTo>
                      <a:pt x="130" y="341"/>
                    </a:lnTo>
                    <a:lnTo>
                      <a:pt x="128" y="338"/>
                    </a:lnTo>
                    <a:lnTo>
                      <a:pt x="125" y="336"/>
                    </a:lnTo>
                    <a:lnTo>
                      <a:pt x="123" y="334"/>
                    </a:lnTo>
                    <a:lnTo>
                      <a:pt x="121" y="334"/>
                    </a:lnTo>
                    <a:lnTo>
                      <a:pt x="113" y="331"/>
                    </a:lnTo>
                    <a:lnTo>
                      <a:pt x="102" y="327"/>
                    </a:lnTo>
                    <a:lnTo>
                      <a:pt x="99" y="327"/>
                    </a:lnTo>
                    <a:lnTo>
                      <a:pt x="99" y="327"/>
                    </a:lnTo>
                    <a:lnTo>
                      <a:pt x="97" y="331"/>
                    </a:lnTo>
                    <a:lnTo>
                      <a:pt x="94" y="334"/>
                    </a:lnTo>
                    <a:lnTo>
                      <a:pt x="94" y="334"/>
                    </a:lnTo>
                    <a:lnTo>
                      <a:pt x="92" y="334"/>
                    </a:lnTo>
                    <a:lnTo>
                      <a:pt x="90" y="336"/>
                    </a:lnTo>
                    <a:lnTo>
                      <a:pt x="83" y="322"/>
                    </a:lnTo>
                    <a:lnTo>
                      <a:pt x="78" y="319"/>
                    </a:lnTo>
                    <a:lnTo>
                      <a:pt x="76" y="319"/>
                    </a:lnTo>
                    <a:lnTo>
                      <a:pt x="71" y="319"/>
                    </a:lnTo>
                    <a:lnTo>
                      <a:pt x="66" y="317"/>
                    </a:lnTo>
                    <a:lnTo>
                      <a:pt x="64" y="315"/>
                    </a:lnTo>
                    <a:lnTo>
                      <a:pt x="64" y="315"/>
                    </a:lnTo>
                    <a:lnTo>
                      <a:pt x="61" y="308"/>
                    </a:lnTo>
                    <a:lnTo>
                      <a:pt x="59" y="305"/>
                    </a:lnTo>
                    <a:lnTo>
                      <a:pt x="59" y="305"/>
                    </a:lnTo>
                    <a:lnTo>
                      <a:pt x="59" y="303"/>
                    </a:lnTo>
                    <a:lnTo>
                      <a:pt x="61" y="301"/>
                    </a:lnTo>
                    <a:lnTo>
                      <a:pt x="61" y="301"/>
                    </a:lnTo>
                    <a:lnTo>
                      <a:pt x="61" y="301"/>
                    </a:lnTo>
                    <a:lnTo>
                      <a:pt x="64" y="298"/>
                    </a:lnTo>
                    <a:lnTo>
                      <a:pt x="64" y="296"/>
                    </a:lnTo>
                    <a:lnTo>
                      <a:pt x="64" y="296"/>
                    </a:lnTo>
                    <a:lnTo>
                      <a:pt x="64" y="293"/>
                    </a:lnTo>
                    <a:lnTo>
                      <a:pt x="64" y="293"/>
                    </a:lnTo>
                    <a:lnTo>
                      <a:pt x="66" y="291"/>
                    </a:lnTo>
                    <a:lnTo>
                      <a:pt x="68" y="291"/>
                    </a:lnTo>
                    <a:lnTo>
                      <a:pt x="68" y="289"/>
                    </a:lnTo>
                    <a:lnTo>
                      <a:pt x="68" y="286"/>
                    </a:lnTo>
                    <a:lnTo>
                      <a:pt x="66" y="277"/>
                    </a:lnTo>
                    <a:lnTo>
                      <a:pt x="64" y="275"/>
                    </a:lnTo>
                    <a:lnTo>
                      <a:pt x="61" y="272"/>
                    </a:lnTo>
                    <a:lnTo>
                      <a:pt x="54" y="270"/>
                    </a:lnTo>
                    <a:lnTo>
                      <a:pt x="54" y="270"/>
                    </a:lnTo>
                    <a:lnTo>
                      <a:pt x="52" y="267"/>
                    </a:lnTo>
                    <a:lnTo>
                      <a:pt x="47" y="263"/>
                    </a:lnTo>
                    <a:lnTo>
                      <a:pt x="45" y="260"/>
                    </a:lnTo>
                    <a:lnTo>
                      <a:pt x="40" y="260"/>
                    </a:lnTo>
                    <a:lnTo>
                      <a:pt x="31" y="258"/>
                    </a:lnTo>
                    <a:lnTo>
                      <a:pt x="28" y="256"/>
                    </a:lnTo>
                    <a:lnTo>
                      <a:pt x="12" y="246"/>
                    </a:lnTo>
                    <a:lnTo>
                      <a:pt x="7" y="241"/>
                    </a:lnTo>
                    <a:lnTo>
                      <a:pt x="7" y="241"/>
                    </a:lnTo>
                    <a:lnTo>
                      <a:pt x="5" y="239"/>
                    </a:lnTo>
                    <a:lnTo>
                      <a:pt x="5" y="237"/>
                    </a:lnTo>
                    <a:lnTo>
                      <a:pt x="5" y="232"/>
                    </a:lnTo>
                    <a:lnTo>
                      <a:pt x="5" y="227"/>
                    </a:lnTo>
                    <a:lnTo>
                      <a:pt x="5" y="225"/>
                    </a:lnTo>
                    <a:lnTo>
                      <a:pt x="0" y="213"/>
                    </a:lnTo>
                    <a:lnTo>
                      <a:pt x="0" y="208"/>
                    </a:lnTo>
                    <a:lnTo>
                      <a:pt x="0" y="204"/>
                    </a:lnTo>
                    <a:lnTo>
                      <a:pt x="0" y="201"/>
                    </a:lnTo>
                    <a:lnTo>
                      <a:pt x="0" y="201"/>
                    </a:lnTo>
                    <a:lnTo>
                      <a:pt x="0" y="199"/>
                    </a:lnTo>
                    <a:lnTo>
                      <a:pt x="2" y="196"/>
                    </a:lnTo>
                    <a:lnTo>
                      <a:pt x="2" y="196"/>
                    </a:lnTo>
                    <a:lnTo>
                      <a:pt x="5" y="196"/>
                    </a:lnTo>
                    <a:lnTo>
                      <a:pt x="5" y="194"/>
                    </a:lnTo>
                    <a:lnTo>
                      <a:pt x="7" y="194"/>
                    </a:lnTo>
                    <a:lnTo>
                      <a:pt x="21" y="199"/>
                    </a:lnTo>
                    <a:lnTo>
                      <a:pt x="24" y="199"/>
                    </a:lnTo>
                    <a:lnTo>
                      <a:pt x="26" y="196"/>
                    </a:lnTo>
                    <a:lnTo>
                      <a:pt x="26" y="196"/>
                    </a:lnTo>
                    <a:lnTo>
                      <a:pt x="31" y="192"/>
                    </a:lnTo>
                    <a:lnTo>
                      <a:pt x="31" y="187"/>
                    </a:lnTo>
                    <a:lnTo>
                      <a:pt x="33" y="185"/>
                    </a:lnTo>
                    <a:lnTo>
                      <a:pt x="35" y="185"/>
                    </a:lnTo>
                    <a:lnTo>
                      <a:pt x="38" y="182"/>
                    </a:lnTo>
                    <a:lnTo>
                      <a:pt x="38" y="182"/>
                    </a:lnTo>
                    <a:lnTo>
                      <a:pt x="40" y="180"/>
                    </a:lnTo>
                    <a:lnTo>
                      <a:pt x="42" y="175"/>
                    </a:lnTo>
                    <a:lnTo>
                      <a:pt x="45" y="170"/>
                    </a:lnTo>
                    <a:lnTo>
                      <a:pt x="47" y="168"/>
                    </a:lnTo>
                    <a:lnTo>
                      <a:pt x="50" y="166"/>
                    </a:lnTo>
                    <a:lnTo>
                      <a:pt x="50" y="163"/>
                    </a:lnTo>
                    <a:lnTo>
                      <a:pt x="54" y="161"/>
                    </a:lnTo>
                    <a:lnTo>
                      <a:pt x="57" y="161"/>
                    </a:lnTo>
                    <a:lnTo>
                      <a:pt x="59" y="159"/>
                    </a:lnTo>
                    <a:lnTo>
                      <a:pt x="61" y="154"/>
                    </a:lnTo>
                    <a:lnTo>
                      <a:pt x="61" y="154"/>
                    </a:lnTo>
                    <a:lnTo>
                      <a:pt x="61" y="152"/>
                    </a:lnTo>
                    <a:lnTo>
                      <a:pt x="59" y="152"/>
                    </a:lnTo>
                    <a:lnTo>
                      <a:pt x="52" y="152"/>
                    </a:lnTo>
                    <a:lnTo>
                      <a:pt x="52" y="152"/>
                    </a:lnTo>
                    <a:lnTo>
                      <a:pt x="50" y="152"/>
                    </a:lnTo>
                    <a:lnTo>
                      <a:pt x="47" y="152"/>
                    </a:lnTo>
                    <a:lnTo>
                      <a:pt x="47" y="152"/>
                    </a:lnTo>
                    <a:lnTo>
                      <a:pt x="47" y="149"/>
                    </a:lnTo>
                    <a:lnTo>
                      <a:pt x="45" y="147"/>
                    </a:lnTo>
                    <a:lnTo>
                      <a:pt x="42" y="144"/>
                    </a:lnTo>
                    <a:lnTo>
                      <a:pt x="42" y="137"/>
                    </a:lnTo>
                    <a:lnTo>
                      <a:pt x="42" y="137"/>
                    </a:lnTo>
                    <a:lnTo>
                      <a:pt x="42" y="135"/>
                    </a:lnTo>
                    <a:lnTo>
                      <a:pt x="40" y="133"/>
                    </a:lnTo>
                    <a:lnTo>
                      <a:pt x="40" y="128"/>
                    </a:lnTo>
                    <a:lnTo>
                      <a:pt x="40" y="123"/>
                    </a:lnTo>
                    <a:lnTo>
                      <a:pt x="40" y="121"/>
                    </a:lnTo>
                    <a:lnTo>
                      <a:pt x="40" y="118"/>
                    </a:lnTo>
                    <a:lnTo>
                      <a:pt x="38" y="111"/>
                    </a:lnTo>
                    <a:lnTo>
                      <a:pt x="38" y="109"/>
                    </a:lnTo>
                    <a:lnTo>
                      <a:pt x="38" y="104"/>
                    </a:lnTo>
                    <a:lnTo>
                      <a:pt x="38" y="102"/>
                    </a:lnTo>
                    <a:lnTo>
                      <a:pt x="38" y="99"/>
                    </a:lnTo>
                    <a:lnTo>
                      <a:pt x="40" y="95"/>
                    </a:lnTo>
                    <a:lnTo>
                      <a:pt x="42" y="85"/>
                    </a:lnTo>
                    <a:lnTo>
                      <a:pt x="42" y="83"/>
                    </a:lnTo>
                    <a:lnTo>
                      <a:pt x="42" y="81"/>
                    </a:lnTo>
                    <a:lnTo>
                      <a:pt x="42" y="78"/>
                    </a:lnTo>
                    <a:lnTo>
                      <a:pt x="40" y="62"/>
                    </a:lnTo>
                    <a:lnTo>
                      <a:pt x="40" y="59"/>
                    </a:lnTo>
                    <a:lnTo>
                      <a:pt x="47" y="59"/>
                    </a:lnTo>
                    <a:lnTo>
                      <a:pt x="83" y="52"/>
                    </a:lnTo>
                    <a:lnTo>
                      <a:pt x="121" y="55"/>
                    </a:lnTo>
                    <a:lnTo>
                      <a:pt x="135" y="52"/>
                    </a:lnTo>
                    <a:lnTo>
                      <a:pt x="184" y="33"/>
                    </a:lnTo>
                    <a:lnTo>
                      <a:pt x="234" y="26"/>
                    </a:lnTo>
                    <a:lnTo>
                      <a:pt x="310" y="0"/>
                    </a:lnTo>
                    <a:lnTo>
                      <a:pt x="338" y="2"/>
                    </a:lnTo>
                    <a:lnTo>
                      <a:pt x="338" y="2"/>
                    </a:lnTo>
                    <a:lnTo>
                      <a:pt x="348" y="5"/>
                    </a:lnTo>
                    <a:lnTo>
                      <a:pt x="355" y="14"/>
                    </a:lnTo>
                    <a:lnTo>
                      <a:pt x="362" y="12"/>
                    </a:lnTo>
                    <a:lnTo>
                      <a:pt x="362" y="19"/>
                    </a:lnTo>
                    <a:lnTo>
                      <a:pt x="364" y="26"/>
                    </a:lnTo>
                    <a:lnTo>
                      <a:pt x="371" y="43"/>
                    </a:lnTo>
                    <a:lnTo>
                      <a:pt x="371" y="47"/>
                    </a:lnTo>
                    <a:lnTo>
                      <a:pt x="374" y="55"/>
                    </a:lnTo>
                    <a:lnTo>
                      <a:pt x="371" y="59"/>
                    </a:lnTo>
                    <a:lnTo>
                      <a:pt x="367" y="69"/>
                    </a:lnTo>
                    <a:lnTo>
                      <a:pt x="362" y="76"/>
                    </a:lnTo>
                    <a:lnTo>
                      <a:pt x="357" y="78"/>
                    </a:lnTo>
                    <a:lnTo>
                      <a:pt x="350" y="83"/>
                    </a:lnTo>
                    <a:lnTo>
                      <a:pt x="348" y="88"/>
                    </a:lnTo>
                    <a:lnTo>
                      <a:pt x="341" y="99"/>
                    </a:lnTo>
                    <a:lnTo>
                      <a:pt x="331" y="111"/>
                    </a:lnTo>
                    <a:lnTo>
                      <a:pt x="303" y="135"/>
                    </a:lnTo>
                    <a:lnTo>
                      <a:pt x="298" y="147"/>
                    </a:lnTo>
                    <a:lnTo>
                      <a:pt x="298" y="163"/>
                    </a:lnTo>
                    <a:lnTo>
                      <a:pt x="303" y="180"/>
                    </a:lnTo>
                    <a:lnTo>
                      <a:pt x="310" y="192"/>
                    </a:lnTo>
                    <a:lnTo>
                      <a:pt x="317" y="201"/>
                    </a:lnTo>
                    <a:lnTo>
                      <a:pt x="329" y="208"/>
                    </a:lnTo>
                    <a:lnTo>
                      <a:pt x="350" y="218"/>
                    </a:lnTo>
                    <a:lnTo>
                      <a:pt x="369" y="220"/>
                    </a:lnTo>
                    <a:lnTo>
                      <a:pt x="376" y="222"/>
                    </a:lnTo>
                    <a:lnTo>
                      <a:pt x="381" y="225"/>
                    </a:lnTo>
                    <a:lnTo>
                      <a:pt x="442" y="241"/>
                    </a:lnTo>
                    <a:lnTo>
                      <a:pt x="497" y="258"/>
                    </a:lnTo>
                    <a:lnTo>
                      <a:pt x="516" y="260"/>
                    </a:lnTo>
                    <a:lnTo>
                      <a:pt x="523" y="263"/>
                    </a:lnTo>
                    <a:lnTo>
                      <a:pt x="530" y="267"/>
                    </a:lnTo>
                    <a:lnTo>
                      <a:pt x="542" y="272"/>
                    </a:lnTo>
                    <a:lnTo>
                      <a:pt x="620" y="284"/>
                    </a:lnTo>
                    <a:lnTo>
                      <a:pt x="629" y="286"/>
                    </a:lnTo>
                    <a:lnTo>
                      <a:pt x="629" y="286"/>
                    </a:lnTo>
                    <a:lnTo>
                      <a:pt x="629" y="284"/>
                    </a:lnTo>
                    <a:lnTo>
                      <a:pt x="632" y="284"/>
                    </a:lnTo>
                    <a:lnTo>
                      <a:pt x="639" y="289"/>
                    </a:lnTo>
                    <a:lnTo>
                      <a:pt x="695" y="296"/>
                    </a:lnTo>
                    <a:lnTo>
                      <a:pt x="745" y="310"/>
                    </a:lnTo>
                    <a:lnTo>
                      <a:pt x="771" y="322"/>
                    </a:lnTo>
                    <a:lnTo>
                      <a:pt x="783" y="331"/>
                    </a:lnTo>
                    <a:lnTo>
                      <a:pt x="800" y="346"/>
                    </a:lnTo>
                    <a:lnTo>
                      <a:pt x="804" y="348"/>
                    </a:lnTo>
                    <a:lnTo>
                      <a:pt x="809" y="348"/>
                    </a:lnTo>
                    <a:lnTo>
                      <a:pt x="823" y="355"/>
                    </a:lnTo>
                    <a:lnTo>
                      <a:pt x="844" y="372"/>
                    </a:lnTo>
                    <a:lnTo>
                      <a:pt x="852" y="374"/>
                    </a:lnTo>
                    <a:lnTo>
                      <a:pt x="859" y="374"/>
                    </a:lnTo>
                    <a:lnTo>
                      <a:pt x="871" y="379"/>
                    </a:lnTo>
                    <a:lnTo>
                      <a:pt x="899" y="379"/>
                    </a:lnTo>
                    <a:lnTo>
                      <a:pt x="901" y="381"/>
                    </a:lnTo>
                    <a:lnTo>
                      <a:pt x="937" y="388"/>
                    </a:lnTo>
                    <a:lnTo>
                      <a:pt x="970" y="402"/>
                    </a:lnTo>
                    <a:lnTo>
                      <a:pt x="996" y="402"/>
                    </a:lnTo>
                    <a:lnTo>
                      <a:pt x="1008" y="405"/>
                    </a:lnTo>
                    <a:lnTo>
                      <a:pt x="1008" y="414"/>
                    </a:lnTo>
                    <a:lnTo>
                      <a:pt x="1012" y="414"/>
                    </a:lnTo>
                    <a:lnTo>
                      <a:pt x="1020" y="409"/>
                    </a:lnTo>
                    <a:lnTo>
                      <a:pt x="1024" y="409"/>
                    </a:lnTo>
                    <a:lnTo>
                      <a:pt x="1027" y="412"/>
                    </a:lnTo>
                    <a:lnTo>
                      <a:pt x="1027" y="416"/>
                    </a:lnTo>
                    <a:lnTo>
                      <a:pt x="1029" y="419"/>
                    </a:lnTo>
                    <a:lnTo>
                      <a:pt x="1038" y="424"/>
                    </a:lnTo>
                    <a:lnTo>
                      <a:pt x="1041" y="426"/>
                    </a:lnTo>
                    <a:lnTo>
                      <a:pt x="1043" y="447"/>
                    </a:lnTo>
                    <a:lnTo>
                      <a:pt x="1072" y="461"/>
                    </a:lnTo>
                    <a:lnTo>
                      <a:pt x="1105" y="473"/>
                    </a:lnTo>
                    <a:lnTo>
                      <a:pt x="1109" y="471"/>
                    </a:lnTo>
                    <a:lnTo>
                      <a:pt x="1112" y="473"/>
                    </a:lnTo>
                    <a:lnTo>
                      <a:pt x="1121" y="483"/>
                    </a:lnTo>
                    <a:lnTo>
                      <a:pt x="1126" y="485"/>
                    </a:lnTo>
                    <a:lnTo>
                      <a:pt x="1138" y="492"/>
                    </a:lnTo>
                    <a:lnTo>
                      <a:pt x="1150" y="504"/>
                    </a:lnTo>
                    <a:lnTo>
                      <a:pt x="1154" y="509"/>
                    </a:lnTo>
                    <a:lnTo>
                      <a:pt x="1162" y="511"/>
                    </a:lnTo>
                    <a:lnTo>
                      <a:pt x="1164" y="513"/>
                    </a:lnTo>
                    <a:lnTo>
                      <a:pt x="1190" y="537"/>
                    </a:lnTo>
                    <a:lnTo>
                      <a:pt x="1221" y="582"/>
                    </a:lnTo>
                    <a:lnTo>
                      <a:pt x="1223" y="582"/>
                    </a:lnTo>
                    <a:lnTo>
                      <a:pt x="1223" y="584"/>
                    </a:lnTo>
                    <a:lnTo>
                      <a:pt x="1225" y="584"/>
                    </a:lnTo>
                    <a:lnTo>
                      <a:pt x="1225" y="592"/>
                    </a:lnTo>
                    <a:lnTo>
                      <a:pt x="1228" y="594"/>
                    </a:lnTo>
                    <a:close/>
                  </a:path>
                </a:pathLst>
              </a:custGeom>
              <a:solidFill>
                <a:schemeClr val="tx1">
                  <a:alpha val="15000"/>
                </a:schemeClr>
              </a:solidFill>
              <a:ln w="3175" cap="rnd">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113" name="Freeform 31">
                <a:extLst>
                  <a:ext uri="{FF2B5EF4-FFF2-40B4-BE49-F238E27FC236}">
                    <a16:creationId xmlns:a16="http://schemas.microsoft.com/office/drawing/2014/main" id="{0A06B9C3-4ED4-4FC4-AB19-1C3B89048427}"/>
                  </a:ext>
                </a:extLst>
              </p:cNvPr>
              <p:cNvSpPr>
                <a:spLocks noEditPoints="1"/>
              </p:cNvSpPr>
              <p:nvPr/>
            </p:nvSpPr>
            <p:spPr bwMode="auto">
              <a:xfrm>
                <a:off x="2938280" y="3675461"/>
                <a:ext cx="1219353" cy="1611138"/>
              </a:xfrm>
              <a:custGeom>
                <a:avLst/>
                <a:gdLst>
                  <a:gd name="T0" fmla="*/ 989 w 1164"/>
                  <a:gd name="T1" fmla="*/ 14 h 1538"/>
                  <a:gd name="T2" fmla="*/ 989 w 1164"/>
                  <a:gd name="T3" fmla="*/ 0 h 1538"/>
                  <a:gd name="T4" fmla="*/ 327 w 1164"/>
                  <a:gd name="T5" fmla="*/ 163 h 1538"/>
                  <a:gd name="T6" fmla="*/ 788 w 1164"/>
                  <a:gd name="T7" fmla="*/ 144 h 1538"/>
                  <a:gd name="T8" fmla="*/ 727 w 1164"/>
                  <a:gd name="T9" fmla="*/ 161 h 1538"/>
                  <a:gd name="T10" fmla="*/ 395 w 1164"/>
                  <a:gd name="T11" fmla="*/ 1372 h 1538"/>
                  <a:gd name="T12" fmla="*/ 14 w 1164"/>
                  <a:gd name="T13" fmla="*/ 537 h 1538"/>
                  <a:gd name="T14" fmla="*/ 334 w 1164"/>
                  <a:gd name="T15" fmla="*/ 1528 h 1538"/>
                  <a:gd name="T16" fmla="*/ 303 w 1164"/>
                  <a:gd name="T17" fmla="*/ 1533 h 1538"/>
                  <a:gd name="T18" fmla="*/ 334 w 1164"/>
                  <a:gd name="T19" fmla="*/ 1528 h 1538"/>
                  <a:gd name="T20" fmla="*/ 892 w 1164"/>
                  <a:gd name="T21" fmla="*/ 125 h 1538"/>
                  <a:gd name="T22" fmla="*/ 43 w 1164"/>
                  <a:gd name="T23" fmla="*/ 1039 h 1538"/>
                  <a:gd name="T24" fmla="*/ 38 w 1164"/>
                  <a:gd name="T25" fmla="*/ 1008 h 1538"/>
                  <a:gd name="T26" fmla="*/ 932 w 1164"/>
                  <a:gd name="T27" fmla="*/ 173 h 1538"/>
                  <a:gd name="T28" fmla="*/ 935 w 1164"/>
                  <a:gd name="T29" fmla="*/ 194 h 1538"/>
                  <a:gd name="T30" fmla="*/ 930 w 1164"/>
                  <a:gd name="T31" fmla="*/ 149 h 1538"/>
                  <a:gd name="T32" fmla="*/ 918 w 1164"/>
                  <a:gd name="T33" fmla="*/ 163 h 1538"/>
                  <a:gd name="T34" fmla="*/ 1141 w 1164"/>
                  <a:gd name="T35" fmla="*/ 222 h 1538"/>
                  <a:gd name="T36" fmla="*/ 1131 w 1164"/>
                  <a:gd name="T37" fmla="*/ 192 h 1538"/>
                  <a:gd name="T38" fmla="*/ 1046 w 1164"/>
                  <a:gd name="T39" fmla="*/ 248 h 1538"/>
                  <a:gd name="T40" fmla="*/ 1032 w 1164"/>
                  <a:gd name="T41" fmla="*/ 232 h 1538"/>
                  <a:gd name="T42" fmla="*/ 982 w 1164"/>
                  <a:gd name="T43" fmla="*/ 291 h 1538"/>
                  <a:gd name="T44" fmla="*/ 937 w 1164"/>
                  <a:gd name="T45" fmla="*/ 279 h 1538"/>
                  <a:gd name="T46" fmla="*/ 864 w 1164"/>
                  <a:gd name="T47" fmla="*/ 319 h 1538"/>
                  <a:gd name="T48" fmla="*/ 693 w 1164"/>
                  <a:gd name="T49" fmla="*/ 390 h 1538"/>
                  <a:gd name="T50" fmla="*/ 615 w 1164"/>
                  <a:gd name="T51" fmla="*/ 412 h 1538"/>
                  <a:gd name="T52" fmla="*/ 552 w 1164"/>
                  <a:gd name="T53" fmla="*/ 433 h 1538"/>
                  <a:gd name="T54" fmla="*/ 490 w 1164"/>
                  <a:gd name="T55" fmla="*/ 397 h 1538"/>
                  <a:gd name="T56" fmla="*/ 412 w 1164"/>
                  <a:gd name="T57" fmla="*/ 359 h 1538"/>
                  <a:gd name="T58" fmla="*/ 384 w 1164"/>
                  <a:gd name="T59" fmla="*/ 376 h 1538"/>
                  <a:gd name="T60" fmla="*/ 339 w 1164"/>
                  <a:gd name="T61" fmla="*/ 393 h 1538"/>
                  <a:gd name="T62" fmla="*/ 324 w 1164"/>
                  <a:gd name="T63" fmla="*/ 440 h 1538"/>
                  <a:gd name="T64" fmla="*/ 232 w 1164"/>
                  <a:gd name="T65" fmla="*/ 412 h 1538"/>
                  <a:gd name="T66" fmla="*/ 211 w 1164"/>
                  <a:gd name="T67" fmla="*/ 435 h 1538"/>
                  <a:gd name="T68" fmla="*/ 161 w 1164"/>
                  <a:gd name="T69" fmla="*/ 478 h 1538"/>
                  <a:gd name="T70" fmla="*/ 149 w 1164"/>
                  <a:gd name="T71" fmla="*/ 535 h 1538"/>
                  <a:gd name="T72" fmla="*/ 152 w 1164"/>
                  <a:gd name="T73" fmla="*/ 570 h 1538"/>
                  <a:gd name="T74" fmla="*/ 156 w 1164"/>
                  <a:gd name="T75" fmla="*/ 606 h 1538"/>
                  <a:gd name="T76" fmla="*/ 223 w 1164"/>
                  <a:gd name="T77" fmla="*/ 662 h 1538"/>
                  <a:gd name="T78" fmla="*/ 350 w 1164"/>
                  <a:gd name="T79" fmla="*/ 672 h 1538"/>
                  <a:gd name="T80" fmla="*/ 419 w 1164"/>
                  <a:gd name="T81" fmla="*/ 681 h 1538"/>
                  <a:gd name="T82" fmla="*/ 464 w 1164"/>
                  <a:gd name="T83" fmla="*/ 714 h 1538"/>
                  <a:gd name="T84" fmla="*/ 604 w 1164"/>
                  <a:gd name="T85" fmla="*/ 774 h 1538"/>
                  <a:gd name="T86" fmla="*/ 731 w 1164"/>
                  <a:gd name="T87" fmla="*/ 776 h 1538"/>
                  <a:gd name="T88" fmla="*/ 916 w 1164"/>
                  <a:gd name="T89" fmla="*/ 885 h 1538"/>
                  <a:gd name="T90" fmla="*/ 987 w 1164"/>
                  <a:gd name="T91" fmla="*/ 908 h 1538"/>
                  <a:gd name="T92" fmla="*/ 1065 w 1164"/>
                  <a:gd name="T93" fmla="*/ 892 h 1538"/>
                  <a:gd name="T94" fmla="*/ 1096 w 1164"/>
                  <a:gd name="T95" fmla="*/ 866 h 1538"/>
                  <a:gd name="T96" fmla="*/ 1117 w 1164"/>
                  <a:gd name="T97" fmla="*/ 769 h 1538"/>
                  <a:gd name="T98" fmla="*/ 1141 w 1164"/>
                  <a:gd name="T99" fmla="*/ 743 h 1538"/>
                  <a:gd name="T100" fmla="*/ 1129 w 1164"/>
                  <a:gd name="T101" fmla="*/ 726 h 1538"/>
                  <a:gd name="T102" fmla="*/ 1105 w 1164"/>
                  <a:gd name="T103" fmla="*/ 693 h 1538"/>
                  <a:gd name="T104" fmla="*/ 1091 w 1164"/>
                  <a:gd name="T105" fmla="*/ 653 h 1538"/>
                  <a:gd name="T106" fmla="*/ 1098 w 1164"/>
                  <a:gd name="T107" fmla="*/ 639 h 1538"/>
                  <a:gd name="T108" fmla="*/ 1039 w 1164"/>
                  <a:gd name="T109" fmla="*/ 556 h 1538"/>
                  <a:gd name="T110" fmla="*/ 1063 w 1164"/>
                  <a:gd name="T111" fmla="*/ 461 h 1538"/>
                  <a:gd name="T112" fmla="*/ 1100 w 1164"/>
                  <a:gd name="T113" fmla="*/ 338 h 1538"/>
                  <a:gd name="T114" fmla="*/ 116 w 1164"/>
                  <a:gd name="T115" fmla="*/ 532 h 1538"/>
                  <a:gd name="T116" fmla="*/ 88 w 1164"/>
                  <a:gd name="T117" fmla="*/ 530 h 1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64" h="1538">
                    <a:moveTo>
                      <a:pt x="989" y="0"/>
                    </a:moveTo>
                    <a:lnTo>
                      <a:pt x="989" y="0"/>
                    </a:lnTo>
                    <a:lnTo>
                      <a:pt x="992" y="0"/>
                    </a:lnTo>
                    <a:lnTo>
                      <a:pt x="994" y="0"/>
                    </a:lnTo>
                    <a:lnTo>
                      <a:pt x="994" y="5"/>
                    </a:lnTo>
                    <a:lnTo>
                      <a:pt x="992" y="7"/>
                    </a:lnTo>
                    <a:lnTo>
                      <a:pt x="992" y="9"/>
                    </a:lnTo>
                    <a:lnTo>
                      <a:pt x="992" y="14"/>
                    </a:lnTo>
                    <a:lnTo>
                      <a:pt x="989" y="14"/>
                    </a:lnTo>
                    <a:lnTo>
                      <a:pt x="984" y="14"/>
                    </a:lnTo>
                    <a:lnTo>
                      <a:pt x="977" y="9"/>
                    </a:lnTo>
                    <a:lnTo>
                      <a:pt x="977" y="9"/>
                    </a:lnTo>
                    <a:lnTo>
                      <a:pt x="980" y="7"/>
                    </a:lnTo>
                    <a:lnTo>
                      <a:pt x="982" y="5"/>
                    </a:lnTo>
                    <a:lnTo>
                      <a:pt x="984" y="2"/>
                    </a:lnTo>
                    <a:lnTo>
                      <a:pt x="984" y="0"/>
                    </a:lnTo>
                    <a:lnTo>
                      <a:pt x="987" y="0"/>
                    </a:lnTo>
                    <a:lnTo>
                      <a:pt x="989" y="0"/>
                    </a:lnTo>
                    <a:close/>
                    <a:moveTo>
                      <a:pt x="332" y="156"/>
                    </a:moveTo>
                    <a:lnTo>
                      <a:pt x="332" y="156"/>
                    </a:lnTo>
                    <a:lnTo>
                      <a:pt x="336" y="156"/>
                    </a:lnTo>
                    <a:lnTo>
                      <a:pt x="339" y="158"/>
                    </a:lnTo>
                    <a:lnTo>
                      <a:pt x="341" y="158"/>
                    </a:lnTo>
                    <a:lnTo>
                      <a:pt x="334" y="165"/>
                    </a:lnTo>
                    <a:lnTo>
                      <a:pt x="332" y="168"/>
                    </a:lnTo>
                    <a:lnTo>
                      <a:pt x="327" y="168"/>
                    </a:lnTo>
                    <a:lnTo>
                      <a:pt x="327" y="163"/>
                    </a:lnTo>
                    <a:lnTo>
                      <a:pt x="327" y="161"/>
                    </a:lnTo>
                    <a:lnTo>
                      <a:pt x="332" y="156"/>
                    </a:lnTo>
                    <a:close/>
                    <a:moveTo>
                      <a:pt x="795" y="137"/>
                    </a:moveTo>
                    <a:lnTo>
                      <a:pt x="795" y="137"/>
                    </a:lnTo>
                    <a:lnTo>
                      <a:pt x="798" y="139"/>
                    </a:lnTo>
                    <a:lnTo>
                      <a:pt x="800" y="142"/>
                    </a:lnTo>
                    <a:lnTo>
                      <a:pt x="800" y="144"/>
                    </a:lnTo>
                    <a:lnTo>
                      <a:pt x="795" y="144"/>
                    </a:lnTo>
                    <a:lnTo>
                      <a:pt x="788" y="144"/>
                    </a:lnTo>
                    <a:lnTo>
                      <a:pt x="786" y="139"/>
                    </a:lnTo>
                    <a:lnTo>
                      <a:pt x="783" y="135"/>
                    </a:lnTo>
                    <a:lnTo>
                      <a:pt x="786" y="132"/>
                    </a:lnTo>
                    <a:lnTo>
                      <a:pt x="790" y="135"/>
                    </a:lnTo>
                    <a:lnTo>
                      <a:pt x="795" y="137"/>
                    </a:lnTo>
                    <a:close/>
                    <a:moveTo>
                      <a:pt x="724" y="168"/>
                    </a:moveTo>
                    <a:lnTo>
                      <a:pt x="724" y="168"/>
                    </a:lnTo>
                    <a:lnTo>
                      <a:pt x="722" y="163"/>
                    </a:lnTo>
                    <a:lnTo>
                      <a:pt x="727" y="161"/>
                    </a:lnTo>
                    <a:lnTo>
                      <a:pt x="729" y="165"/>
                    </a:lnTo>
                    <a:lnTo>
                      <a:pt x="724" y="168"/>
                    </a:lnTo>
                    <a:close/>
                    <a:moveTo>
                      <a:pt x="393" y="1365"/>
                    </a:moveTo>
                    <a:lnTo>
                      <a:pt x="393" y="1365"/>
                    </a:lnTo>
                    <a:lnTo>
                      <a:pt x="398" y="1365"/>
                    </a:lnTo>
                    <a:lnTo>
                      <a:pt x="400" y="1367"/>
                    </a:lnTo>
                    <a:lnTo>
                      <a:pt x="400" y="1370"/>
                    </a:lnTo>
                    <a:lnTo>
                      <a:pt x="400" y="1372"/>
                    </a:lnTo>
                    <a:lnTo>
                      <a:pt x="395" y="1372"/>
                    </a:lnTo>
                    <a:lnTo>
                      <a:pt x="393" y="1372"/>
                    </a:lnTo>
                    <a:lnTo>
                      <a:pt x="391" y="1370"/>
                    </a:lnTo>
                    <a:lnTo>
                      <a:pt x="391" y="1367"/>
                    </a:lnTo>
                    <a:lnTo>
                      <a:pt x="393" y="1365"/>
                    </a:lnTo>
                    <a:lnTo>
                      <a:pt x="393" y="1365"/>
                    </a:lnTo>
                    <a:close/>
                    <a:moveTo>
                      <a:pt x="17" y="532"/>
                    </a:moveTo>
                    <a:lnTo>
                      <a:pt x="17" y="532"/>
                    </a:lnTo>
                    <a:lnTo>
                      <a:pt x="19" y="535"/>
                    </a:lnTo>
                    <a:lnTo>
                      <a:pt x="14" y="537"/>
                    </a:lnTo>
                    <a:lnTo>
                      <a:pt x="7" y="532"/>
                    </a:lnTo>
                    <a:lnTo>
                      <a:pt x="3" y="527"/>
                    </a:lnTo>
                    <a:lnTo>
                      <a:pt x="0" y="523"/>
                    </a:lnTo>
                    <a:lnTo>
                      <a:pt x="3" y="520"/>
                    </a:lnTo>
                    <a:lnTo>
                      <a:pt x="7" y="518"/>
                    </a:lnTo>
                    <a:lnTo>
                      <a:pt x="12" y="520"/>
                    </a:lnTo>
                    <a:lnTo>
                      <a:pt x="14" y="527"/>
                    </a:lnTo>
                    <a:lnTo>
                      <a:pt x="17" y="532"/>
                    </a:lnTo>
                    <a:close/>
                    <a:moveTo>
                      <a:pt x="334" y="1528"/>
                    </a:moveTo>
                    <a:lnTo>
                      <a:pt x="334" y="1528"/>
                    </a:lnTo>
                    <a:lnTo>
                      <a:pt x="334" y="1533"/>
                    </a:lnTo>
                    <a:lnTo>
                      <a:pt x="334" y="1535"/>
                    </a:lnTo>
                    <a:lnTo>
                      <a:pt x="332" y="1538"/>
                    </a:lnTo>
                    <a:lnTo>
                      <a:pt x="329" y="1538"/>
                    </a:lnTo>
                    <a:lnTo>
                      <a:pt x="327" y="1535"/>
                    </a:lnTo>
                    <a:lnTo>
                      <a:pt x="324" y="1538"/>
                    </a:lnTo>
                    <a:lnTo>
                      <a:pt x="310" y="1533"/>
                    </a:lnTo>
                    <a:lnTo>
                      <a:pt x="303" y="1533"/>
                    </a:lnTo>
                    <a:lnTo>
                      <a:pt x="301" y="1531"/>
                    </a:lnTo>
                    <a:lnTo>
                      <a:pt x="303" y="1528"/>
                    </a:lnTo>
                    <a:lnTo>
                      <a:pt x="310" y="1528"/>
                    </a:lnTo>
                    <a:lnTo>
                      <a:pt x="315" y="1528"/>
                    </a:lnTo>
                    <a:lnTo>
                      <a:pt x="329" y="1526"/>
                    </a:lnTo>
                    <a:lnTo>
                      <a:pt x="334" y="1528"/>
                    </a:lnTo>
                    <a:lnTo>
                      <a:pt x="334" y="1528"/>
                    </a:lnTo>
                    <a:lnTo>
                      <a:pt x="334" y="1528"/>
                    </a:lnTo>
                    <a:lnTo>
                      <a:pt x="334" y="1528"/>
                    </a:lnTo>
                    <a:close/>
                    <a:moveTo>
                      <a:pt x="878" y="132"/>
                    </a:moveTo>
                    <a:lnTo>
                      <a:pt x="878" y="132"/>
                    </a:lnTo>
                    <a:lnTo>
                      <a:pt x="866" y="125"/>
                    </a:lnTo>
                    <a:lnTo>
                      <a:pt x="873" y="118"/>
                    </a:lnTo>
                    <a:lnTo>
                      <a:pt x="883" y="116"/>
                    </a:lnTo>
                    <a:lnTo>
                      <a:pt x="890" y="116"/>
                    </a:lnTo>
                    <a:lnTo>
                      <a:pt x="892" y="121"/>
                    </a:lnTo>
                    <a:lnTo>
                      <a:pt x="892" y="123"/>
                    </a:lnTo>
                    <a:lnTo>
                      <a:pt x="892" y="125"/>
                    </a:lnTo>
                    <a:lnTo>
                      <a:pt x="890" y="130"/>
                    </a:lnTo>
                    <a:lnTo>
                      <a:pt x="890" y="135"/>
                    </a:lnTo>
                    <a:lnTo>
                      <a:pt x="878" y="132"/>
                    </a:lnTo>
                    <a:close/>
                    <a:moveTo>
                      <a:pt x="71" y="1022"/>
                    </a:moveTo>
                    <a:lnTo>
                      <a:pt x="71" y="1022"/>
                    </a:lnTo>
                    <a:lnTo>
                      <a:pt x="74" y="1031"/>
                    </a:lnTo>
                    <a:lnTo>
                      <a:pt x="69" y="1046"/>
                    </a:lnTo>
                    <a:lnTo>
                      <a:pt x="57" y="1046"/>
                    </a:lnTo>
                    <a:lnTo>
                      <a:pt x="43" y="1039"/>
                    </a:lnTo>
                    <a:lnTo>
                      <a:pt x="33" y="1029"/>
                    </a:lnTo>
                    <a:lnTo>
                      <a:pt x="33" y="1027"/>
                    </a:lnTo>
                    <a:lnTo>
                      <a:pt x="29" y="1020"/>
                    </a:lnTo>
                    <a:lnTo>
                      <a:pt x="26" y="1012"/>
                    </a:lnTo>
                    <a:lnTo>
                      <a:pt x="31" y="1010"/>
                    </a:lnTo>
                    <a:lnTo>
                      <a:pt x="33" y="1010"/>
                    </a:lnTo>
                    <a:lnTo>
                      <a:pt x="33" y="1008"/>
                    </a:lnTo>
                    <a:lnTo>
                      <a:pt x="36" y="1005"/>
                    </a:lnTo>
                    <a:lnTo>
                      <a:pt x="38" y="1008"/>
                    </a:lnTo>
                    <a:lnTo>
                      <a:pt x="43" y="1010"/>
                    </a:lnTo>
                    <a:lnTo>
                      <a:pt x="43" y="1010"/>
                    </a:lnTo>
                    <a:lnTo>
                      <a:pt x="48" y="1010"/>
                    </a:lnTo>
                    <a:lnTo>
                      <a:pt x="50" y="1012"/>
                    </a:lnTo>
                    <a:lnTo>
                      <a:pt x="50" y="1012"/>
                    </a:lnTo>
                    <a:lnTo>
                      <a:pt x="52" y="1008"/>
                    </a:lnTo>
                    <a:lnTo>
                      <a:pt x="67" y="1017"/>
                    </a:lnTo>
                    <a:lnTo>
                      <a:pt x="71" y="1022"/>
                    </a:lnTo>
                    <a:close/>
                    <a:moveTo>
                      <a:pt x="932" y="173"/>
                    </a:moveTo>
                    <a:lnTo>
                      <a:pt x="932" y="173"/>
                    </a:lnTo>
                    <a:lnTo>
                      <a:pt x="932" y="180"/>
                    </a:lnTo>
                    <a:lnTo>
                      <a:pt x="937" y="180"/>
                    </a:lnTo>
                    <a:lnTo>
                      <a:pt x="942" y="184"/>
                    </a:lnTo>
                    <a:lnTo>
                      <a:pt x="947" y="189"/>
                    </a:lnTo>
                    <a:lnTo>
                      <a:pt x="949" y="194"/>
                    </a:lnTo>
                    <a:lnTo>
                      <a:pt x="947" y="196"/>
                    </a:lnTo>
                    <a:lnTo>
                      <a:pt x="942" y="201"/>
                    </a:lnTo>
                    <a:lnTo>
                      <a:pt x="935" y="194"/>
                    </a:lnTo>
                    <a:lnTo>
                      <a:pt x="928" y="189"/>
                    </a:lnTo>
                    <a:lnTo>
                      <a:pt x="925" y="182"/>
                    </a:lnTo>
                    <a:lnTo>
                      <a:pt x="930" y="173"/>
                    </a:lnTo>
                    <a:lnTo>
                      <a:pt x="932" y="173"/>
                    </a:lnTo>
                    <a:close/>
                    <a:moveTo>
                      <a:pt x="925" y="137"/>
                    </a:moveTo>
                    <a:lnTo>
                      <a:pt x="925" y="137"/>
                    </a:lnTo>
                    <a:lnTo>
                      <a:pt x="925" y="144"/>
                    </a:lnTo>
                    <a:lnTo>
                      <a:pt x="928" y="147"/>
                    </a:lnTo>
                    <a:lnTo>
                      <a:pt x="930" y="149"/>
                    </a:lnTo>
                    <a:lnTo>
                      <a:pt x="932" y="149"/>
                    </a:lnTo>
                    <a:lnTo>
                      <a:pt x="932" y="151"/>
                    </a:lnTo>
                    <a:lnTo>
                      <a:pt x="923" y="154"/>
                    </a:lnTo>
                    <a:lnTo>
                      <a:pt x="925" y="158"/>
                    </a:lnTo>
                    <a:lnTo>
                      <a:pt x="928" y="161"/>
                    </a:lnTo>
                    <a:lnTo>
                      <a:pt x="930" y="161"/>
                    </a:lnTo>
                    <a:lnTo>
                      <a:pt x="930" y="163"/>
                    </a:lnTo>
                    <a:lnTo>
                      <a:pt x="925" y="165"/>
                    </a:lnTo>
                    <a:lnTo>
                      <a:pt x="918" y="163"/>
                    </a:lnTo>
                    <a:lnTo>
                      <a:pt x="914" y="161"/>
                    </a:lnTo>
                    <a:lnTo>
                      <a:pt x="909" y="158"/>
                    </a:lnTo>
                    <a:lnTo>
                      <a:pt x="906" y="156"/>
                    </a:lnTo>
                    <a:lnTo>
                      <a:pt x="906" y="149"/>
                    </a:lnTo>
                    <a:lnTo>
                      <a:pt x="906" y="142"/>
                    </a:lnTo>
                    <a:lnTo>
                      <a:pt x="911" y="137"/>
                    </a:lnTo>
                    <a:lnTo>
                      <a:pt x="923" y="137"/>
                    </a:lnTo>
                    <a:lnTo>
                      <a:pt x="925" y="137"/>
                    </a:lnTo>
                    <a:close/>
                    <a:moveTo>
                      <a:pt x="1141" y="222"/>
                    </a:moveTo>
                    <a:lnTo>
                      <a:pt x="1141" y="222"/>
                    </a:lnTo>
                    <a:lnTo>
                      <a:pt x="1145" y="215"/>
                    </a:lnTo>
                    <a:lnTo>
                      <a:pt x="1157" y="203"/>
                    </a:lnTo>
                    <a:lnTo>
                      <a:pt x="1160" y="203"/>
                    </a:lnTo>
                    <a:lnTo>
                      <a:pt x="1162" y="201"/>
                    </a:lnTo>
                    <a:lnTo>
                      <a:pt x="1164" y="199"/>
                    </a:lnTo>
                    <a:lnTo>
                      <a:pt x="1164" y="196"/>
                    </a:lnTo>
                    <a:lnTo>
                      <a:pt x="1152" y="196"/>
                    </a:lnTo>
                    <a:lnTo>
                      <a:pt x="1131" y="192"/>
                    </a:lnTo>
                    <a:lnTo>
                      <a:pt x="1122" y="192"/>
                    </a:lnTo>
                    <a:lnTo>
                      <a:pt x="1117" y="196"/>
                    </a:lnTo>
                    <a:lnTo>
                      <a:pt x="1108" y="210"/>
                    </a:lnTo>
                    <a:lnTo>
                      <a:pt x="1096" y="220"/>
                    </a:lnTo>
                    <a:lnTo>
                      <a:pt x="1091" y="222"/>
                    </a:lnTo>
                    <a:lnTo>
                      <a:pt x="1086" y="229"/>
                    </a:lnTo>
                    <a:lnTo>
                      <a:pt x="1063" y="244"/>
                    </a:lnTo>
                    <a:lnTo>
                      <a:pt x="1053" y="246"/>
                    </a:lnTo>
                    <a:lnTo>
                      <a:pt x="1046" y="248"/>
                    </a:lnTo>
                    <a:lnTo>
                      <a:pt x="1041" y="248"/>
                    </a:lnTo>
                    <a:lnTo>
                      <a:pt x="1037" y="246"/>
                    </a:lnTo>
                    <a:lnTo>
                      <a:pt x="1034" y="241"/>
                    </a:lnTo>
                    <a:lnTo>
                      <a:pt x="1034" y="229"/>
                    </a:lnTo>
                    <a:lnTo>
                      <a:pt x="1032" y="227"/>
                    </a:lnTo>
                    <a:lnTo>
                      <a:pt x="1032" y="227"/>
                    </a:lnTo>
                    <a:lnTo>
                      <a:pt x="1032" y="227"/>
                    </a:lnTo>
                    <a:lnTo>
                      <a:pt x="1032" y="232"/>
                    </a:lnTo>
                    <a:lnTo>
                      <a:pt x="1032" y="232"/>
                    </a:lnTo>
                    <a:lnTo>
                      <a:pt x="1032" y="234"/>
                    </a:lnTo>
                    <a:lnTo>
                      <a:pt x="1034" y="236"/>
                    </a:lnTo>
                    <a:lnTo>
                      <a:pt x="1025" y="262"/>
                    </a:lnTo>
                    <a:lnTo>
                      <a:pt x="1018" y="274"/>
                    </a:lnTo>
                    <a:lnTo>
                      <a:pt x="1001" y="286"/>
                    </a:lnTo>
                    <a:lnTo>
                      <a:pt x="996" y="289"/>
                    </a:lnTo>
                    <a:lnTo>
                      <a:pt x="992" y="293"/>
                    </a:lnTo>
                    <a:lnTo>
                      <a:pt x="984" y="293"/>
                    </a:lnTo>
                    <a:lnTo>
                      <a:pt x="982" y="291"/>
                    </a:lnTo>
                    <a:lnTo>
                      <a:pt x="980" y="286"/>
                    </a:lnTo>
                    <a:lnTo>
                      <a:pt x="977" y="286"/>
                    </a:lnTo>
                    <a:lnTo>
                      <a:pt x="975" y="286"/>
                    </a:lnTo>
                    <a:lnTo>
                      <a:pt x="963" y="289"/>
                    </a:lnTo>
                    <a:lnTo>
                      <a:pt x="956" y="286"/>
                    </a:lnTo>
                    <a:lnTo>
                      <a:pt x="951" y="286"/>
                    </a:lnTo>
                    <a:lnTo>
                      <a:pt x="949" y="286"/>
                    </a:lnTo>
                    <a:lnTo>
                      <a:pt x="942" y="279"/>
                    </a:lnTo>
                    <a:lnTo>
                      <a:pt x="937" y="279"/>
                    </a:lnTo>
                    <a:lnTo>
                      <a:pt x="930" y="279"/>
                    </a:lnTo>
                    <a:lnTo>
                      <a:pt x="925" y="279"/>
                    </a:lnTo>
                    <a:lnTo>
                      <a:pt x="923" y="281"/>
                    </a:lnTo>
                    <a:lnTo>
                      <a:pt x="918" y="286"/>
                    </a:lnTo>
                    <a:lnTo>
                      <a:pt x="895" y="298"/>
                    </a:lnTo>
                    <a:lnTo>
                      <a:pt x="890" y="298"/>
                    </a:lnTo>
                    <a:lnTo>
                      <a:pt x="878" y="300"/>
                    </a:lnTo>
                    <a:lnTo>
                      <a:pt x="876" y="303"/>
                    </a:lnTo>
                    <a:lnTo>
                      <a:pt x="864" y="319"/>
                    </a:lnTo>
                    <a:lnTo>
                      <a:pt x="857" y="331"/>
                    </a:lnTo>
                    <a:lnTo>
                      <a:pt x="847" y="341"/>
                    </a:lnTo>
                    <a:lnTo>
                      <a:pt x="809" y="362"/>
                    </a:lnTo>
                    <a:lnTo>
                      <a:pt x="795" y="369"/>
                    </a:lnTo>
                    <a:lnTo>
                      <a:pt x="783" y="364"/>
                    </a:lnTo>
                    <a:lnTo>
                      <a:pt x="769" y="376"/>
                    </a:lnTo>
                    <a:lnTo>
                      <a:pt x="753" y="386"/>
                    </a:lnTo>
                    <a:lnTo>
                      <a:pt x="734" y="388"/>
                    </a:lnTo>
                    <a:lnTo>
                      <a:pt x="693" y="390"/>
                    </a:lnTo>
                    <a:lnTo>
                      <a:pt x="684" y="395"/>
                    </a:lnTo>
                    <a:lnTo>
                      <a:pt x="679" y="395"/>
                    </a:lnTo>
                    <a:lnTo>
                      <a:pt x="672" y="397"/>
                    </a:lnTo>
                    <a:lnTo>
                      <a:pt x="665" y="395"/>
                    </a:lnTo>
                    <a:lnTo>
                      <a:pt x="649" y="390"/>
                    </a:lnTo>
                    <a:lnTo>
                      <a:pt x="646" y="395"/>
                    </a:lnTo>
                    <a:lnTo>
                      <a:pt x="625" y="402"/>
                    </a:lnTo>
                    <a:lnTo>
                      <a:pt x="620" y="407"/>
                    </a:lnTo>
                    <a:lnTo>
                      <a:pt x="615" y="412"/>
                    </a:lnTo>
                    <a:lnTo>
                      <a:pt x="613" y="416"/>
                    </a:lnTo>
                    <a:lnTo>
                      <a:pt x="599" y="421"/>
                    </a:lnTo>
                    <a:lnTo>
                      <a:pt x="587" y="430"/>
                    </a:lnTo>
                    <a:lnTo>
                      <a:pt x="580" y="435"/>
                    </a:lnTo>
                    <a:lnTo>
                      <a:pt x="559" y="435"/>
                    </a:lnTo>
                    <a:lnTo>
                      <a:pt x="552" y="435"/>
                    </a:lnTo>
                    <a:lnTo>
                      <a:pt x="552" y="435"/>
                    </a:lnTo>
                    <a:lnTo>
                      <a:pt x="552" y="435"/>
                    </a:lnTo>
                    <a:lnTo>
                      <a:pt x="552" y="433"/>
                    </a:lnTo>
                    <a:lnTo>
                      <a:pt x="547" y="430"/>
                    </a:lnTo>
                    <a:lnTo>
                      <a:pt x="533" y="430"/>
                    </a:lnTo>
                    <a:lnTo>
                      <a:pt x="521" y="426"/>
                    </a:lnTo>
                    <a:lnTo>
                      <a:pt x="509" y="419"/>
                    </a:lnTo>
                    <a:lnTo>
                      <a:pt x="497" y="416"/>
                    </a:lnTo>
                    <a:lnTo>
                      <a:pt x="495" y="414"/>
                    </a:lnTo>
                    <a:lnTo>
                      <a:pt x="492" y="409"/>
                    </a:lnTo>
                    <a:lnTo>
                      <a:pt x="490" y="404"/>
                    </a:lnTo>
                    <a:lnTo>
                      <a:pt x="490" y="397"/>
                    </a:lnTo>
                    <a:lnTo>
                      <a:pt x="481" y="393"/>
                    </a:lnTo>
                    <a:lnTo>
                      <a:pt x="440" y="402"/>
                    </a:lnTo>
                    <a:lnTo>
                      <a:pt x="433" y="390"/>
                    </a:lnTo>
                    <a:lnTo>
                      <a:pt x="433" y="388"/>
                    </a:lnTo>
                    <a:lnTo>
                      <a:pt x="431" y="374"/>
                    </a:lnTo>
                    <a:lnTo>
                      <a:pt x="429" y="371"/>
                    </a:lnTo>
                    <a:lnTo>
                      <a:pt x="414" y="364"/>
                    </a:lnTo>
                    <a:lnTo>
                      <a:pt x="412" y="364"/>
                    </a:lnTo>
                    <a:lnTo>
                      <a:pt x="412" y="359"/>
                    </a:lnTo>
                    <a:lnTo>
                      <a:pt x="412" y="357"/>
                    </a:lnTo>
                    <a:lnTo>
                      <a:pt x="410" y="357"/>
                    </a:lnTo>
                    <a:lnTo>
                      <a:pt x="407" y="357"/>
                    </a:lnTo>
                    <a:lnTo>
                      <a:pt x="402" y="362"/>
                    </a:lnTo>
                    <a:lnTo>
                      <a:pt x="398" y="364"/>
                    </a:lnTo>
                    <a:lnTo>
                      <a:pt x="393" y="367"/>
                    </a:lnTo>
                    <a:lnTo>
                      <a:pt x="391" y="369"/>
                    </a:lnTo>
                    <a:lnTo>
                      <a:pt x="384" y="367"/>
                    </a:lnTo>
                    <a:lnTo>
                      <a:pt x="384" y="376"/>
                    </a:lnTo>
                    <a:lnTo>
                      <a:pt x="376" y="381"/>
                    </a:lnTo>
                    <a:lnTo>
                      <a:pt x="367" y="383"/>
                    </a:lnTo>
                    <a:lnTo>
                      <a:pt x="360" y="383"/>
                    </a:lnTo>
                    <a:lnTo>
                      <a:pt x="348" y="381"/>
                    </a:lnTo>
                    <a:lnTo>
                      <a:pt x="343" y="381"/>
                    </a:lnTo>
                    <a:lnTo>
                      <a:pt x="341" y="381"/>
                    </a:lnTo>
                    <a:lnTo>
                      <a:pt x="336" y="386"/>
                    </a:lnTo>
                    <a:lnTo>
                      <a:pt x="336" y="388"/>
                    </a:lnTo>
                    <a:lnTo>
                      <a:pt x="339" y="393"/>
                    </a:lnTo>
                    <a:lnTo>
                      <a:pt x="329" y="404"/>
                    </a:lnTo>
                    <a:lnTo>
                      <a:pt x="329" y="409"/>
                    </a:lnTo>
                    <a:lnTo>
                      <a:pt x="334" y="412"/>
                    </a:lnTo>
                    <a:lnTo>
                      <a:pt x="334" y="416"/>
                    </a:lnTo>
                    <a:lnTo>
                      <a:pt x="336" y="421"/>
                    </a:lnTo>
                    <a:lnTo>
                      <a:pt x="336" y="423"/>
                    </a:lnTo>
                    <a:lnTo>
                      <a:pt x="336" y="426"/>
                    </a:lnTo>
                    <a:lnTo>
                      <a:pt x="334" y="428"/>
                    </a:lnTo>
                    <a:lnTo>
                      <a:pt x="324" y="440"/>
                    </a:lnTo>
                    <a:lnTo>
                      <a:pt x="298" y="456"/>
                    </a:lnTo>
                    <a:lnTo>
                      <a:pt x="284" y="461"/>
                    </a:lnTo>
                    <a:lnTo>
                      <a:pt x="272" y="456"/>
                    </a:lnTo>
                    <a:lnTo>
                      <a:pt x="272" y="452"/>
                    </a:lnTo>
                    <a:lnTo>
                      <a:pt x="268" y="449"/>
                    </a:lnTo>
                    <a:lnTo>
                      <a:pt x="258" y="447"/>
                    </a:lnTo>
                    <a:lnTo>
                      <a:pt x="253" y="445"/>
                    </a:lnTo>
                    <a:lnTo>
                      <a:pt x="244" y="428"/>
                    </a:lnTo>
                    <a:lnTo>
                      <a:pt x="232" y="412"/>
                    </a:lnTo>
                    <a:lnTo>
                      <a:pt x="230" y="404"/>
                    </a:lnTo>
                    <a:lnTo>
                      <a:pt x="225" y="404"/>
                    </a:lnTo>
                    <a:lnTo>
                      <a:pt x="223" y="404"/>
                    </a:lnTo>
                    <a:lnTo>
                      <a:pt x="220" y="400"/>
                    </a:lnTo>
                    <a:lnTo>
                      <a:pt x="216" y="409"/>
                    </a:lnTo>
                    <a:lnTo>
                      <a:pt x="220" y="419"/>
                    </a:lnTo>
                    <a:lnTo>
                      <a:pt x="220" y="428"/>
                    </a:lnTo>
                    <a:lnTo>
                      <a:pt x="216" y="435"/>
                    </a:lnTo>
                    <a:lnTo>
                      <a:pt x="211" y="435"/>
                    </a:lnTo>
                    <a:lnTo>
                      <a:pt x="206" y="435"/>
                    </a:lnTo>
                    <a:lnTo>
                      <a:pt x="201" y="435"/>
                    </a:lnTo>
                    <a:lnTo>
                      <a:pt x="199" y="440"/>
                    </a:lnTo>
                    <a:lnTo>
                      <a:pt x="199" y="447"/>
                    </a:lnTo>
                    <a:lnTo>
                      <a:pt x="194" y="452"/>
                    </a:lnTo>
                    <a:lnTo>
                      <a:pt x="187" y="461"/>
                    </a:lnTo>
                    <a:lnTo>
                      <a:pt x="175" y="459"/>
                    </a:lnTo>
                    <a:lnTo>
                      <a:pt x="168" y="468"/>
                    </a:lnTo>
                    <a:lnTo>
                      <a:pt x="161" y="478"/>
                    </a:lnTo>
                    <a:lnTo>
                      <a:pt x="152" y="485"/>
                    </a:lnTo>
                    <a:lnTo>
                      <a:pt x="154" y="487"/>
                    </a:lnTo>
                    <a:lnTo>
                      <a:pt x="156" y="494"/>
                    </a:lnTo>
                    <a:lnTo>
                      <a:pt x="154" y="501"/>
                    </a:lnTo>
                    <a:lnTo>
                      <a:pt x="154" y="513"/>
                    </a:lnTo>
                    <a:lnTo>
                      <a:pt x="149" y="530"/>
                    </a:lnTo>
                    <a:lnTo>
                      <a:pt x="147" y="530"/>
                    </a:lnTo>
                    <a:lnTo>
                      <a:pt x="147" y="532"/>
                    </a:lnTo>
                    <a:lnTo>
                      <a:pt x="149" y="535"/>
                    </a:lnTo>
                    <a:lnTo>
                      <a:pt x="149" y="537"/>
                    </a:lnTo>
                    <a:lnTo>
                      <a:pt x="154" y="542"/>
                    </a:lnTo>
                    <a:lnTo>
                      <a:pt x="154" y="544"/>
                    </a:lnTo>
                    <a:lnTo>
                      <a:pt x="154" y="549"/>
                    </a:lnTo>
                    <a:lnTo>
                      <a:pt x="154" y="556"/>
                    </a:lnTo>
                    <a:lnTo>
                      <a:pt x="154" y="556"/>
                    </a:lnTo>
                    <a:lnTo>
                      <a:pt x="152" y="568"/>
                    </a:lnTo>
                    <a:lnTo>
                      <a:pt x="154" y="570"/>
                    </a:lnTo>
                    <a:lnTo>
                      <a:pt x="152" y="570"/>
                    </a:lnTo>
                    <a:lnTo>
                      <a:pt x="147" y="575"/>
                    </a:lnTo>
                    <a:lnTo>
                      <a:pt x="147" y="572"/>
                    </a:lnTo>
                    <a:lnTo>
                      <a:pt x="142" y="577"/>
                    </a:lnTo>
                    <a:lnTo>
                      <a:pt x="142" y="582"/>
                    </a:lnTo>
                    <a:lnTo>
                      <a:pt x="145" y="587"/>
                    </a:lnTo>
                    <a:lnTo>
                      <a:pt x="149" y="591"/>
                    </a:lnTo>
                    <a:lnTo>
                      <a:pt x="154" y="596"/>
                    </a:lnTo>
                    <a:lnTo>
                      <a:pt x="156" y="601"/>
                    </a:lnTo>
                    <a:lnTo>
                      <a:pt x="156" y="606"/>
                    </a:lnTo>
                    <a:lnTo>
                      <a:pt x="159" y="613"/>
                    </a:lnTo>
                    <a:lnTo>
                      <a:pt x="164" y="620"/>
                    </a:lnTo>
                    <a:lnTo>
                      <a:pt x="168" y="627"/>
                    </a:lnTo>
                    <a:lnTo>
                      <a:pt x="175" y="634"/>
                    </a:lnTo>
                    <a:lnTo>
                      <a:pt x="182" y="636"/>
                    </a:lnTo>
                    <a:lnTo>
                      <a:pt x="194" y="634"/>
                    </a:lnTo>
                    <a:lnTo>
                      <a:pt x="199" y="634"/>
                    </a:lnTo>
                    <a:lnTo>
                      <a:pt x="206" y="641"/>
                    </a:lnTo>
                    <a:lnTo>
                      <a:pt x="223" y="662"/>
                    </a:lnTo>
                    <a:lnTo>
                      <a:pt x="232" y="667"/>
                    </a:lnTo>
                    <a:lnTo>
                      <a:pt x="244" y="667"/>
                    </a:lnTo>
                    <a:lnTo>
                      <a:pt x="272" y="658"/>
                    </a:lnTo>
                    <a:lnTo>
                      <a:pt x="298" y="653"/>
                    </a:lnTo>
                    <a:lnTo>
                      <a:pt x="324" y="650"/>
                    </a:lnTo>
                    <a:lnTo>
                      <a:pt x="336" y="653"/>
                    </a:lnTo>
                    <a:lnTo>
                      <a:pt x="346" y="662"/>
                    </a:lnTo>
                    <a:lnTo>
                      <a:pt x="348" y="665"/>
                    </a:lnTo>
                    <a:lnTo>
                      <a:pt x="350" y="672"/>
                    </a:lnTo>
                    <a:lnTo>
                      <a:pt x="353" y="677"/>
                    </a:lnTo>
                    <a:lnTo>
                      <a:pt x="358" y="679"/>
                    </a:lnTo>
                    <a:lnTo>
                      <a:pt x="360" y="677"/>
                    </a:lnTo>
                    <a:lnTo>
                      <a:pt x="365" y="674"/>
                    </a:lnTo>
                    <a:lnTo>
                      <a:pt x="407" y="672"/>
                    </a:lnTo>
                    <a:lnTo>
                      <a:pt x="407" y="674"/>
                    </a:lnTo>
                    <a:lnTo>
                      <a:pt x="412" y="679"/>
                    </a:lnTo>
                    <a:lnTo>
                      <a:pt x="414" y="679"/>
                    </a:lnTo>
                    <a:lnTo>
                      <a:pt x="419" y="681"/>
                    </a:lnTo>
                    <a:lnTo>
                      <a:pt x="421" y="681"/>
                    </a:lnTo>
                    <a:lnTo>
                      <a:pt x="426" y="686"/>
                    </a:lnTo>
                    <a:lnTo>
                      <a:pt x="433" y="691"/>
                    </a:lnTo>
                    <a:lnTo>
                      <a:pt x="436" y="691"/>
                    </a:lnTo>
                    <a:lnTo>
                      <a:pt x="445" y="705"/>
                    </a:lnTo>
                    <a:lnTo>
                      <a:pt x="450" y="707"/>
                    </a:lnTo>
                    <a:lnTo>
                      <a:pt x="455" y="707"/>
                    </a:lnTo>
                    <a:lnTo>
                      <a:pt x="457" y="710"/>
                    </a:lnTo>
                    <a:lnTo>
                      <a:pt x="464" y="714"/>
                    </a:lnTo>
                    <a:lnTo>
                      <a:pt x="481" y="721"/>
                    </a:lnTo>
                    <a:lnTo>
                      <a:pt x="499" y="731"/>
                    </a:lnTo>
                    <a:lnTo>
                      <a:pt x="509" y="736"/>
                    </a:lnTo>
                    <a:lnTo>
                      <a:pt x="523" y="738"/>
                    </a:lnTo>
                    <a:lnTo>
                      <a:pt x="537" y="738"/>
                    </a:lnTo>
                    <a:lnTo>
                      <a:pt x="549" y="740"/>
                    </a:lnTo>
                    <a:lnTo>
                      <a:pt x="561" y="745"/>
                    </a:lnTo>
                    <a:lnTo>
                      <a:pt x="592" y="769"/>
                    </a:lnTo>
                    <a:lnTo>
                      <a:pt x="604" y="774"/>
                    </a:lnTo>
                    <a:lnTo>
                      <a:pt x="618" y="778"/>
                    </a:lnTo>
                    <a:lnTo>
                      <a:pt x="632" y="778"/>
                    </a:lnTo>
                    <a:lnTo>
                      <a:pt x="644" y="781"/>
                    </a:lnTo>
                    <a:lnTo>
                      <a:pt x="667" y="792"/>
                    </a:lnTo>
                    <a:lnTo>
                      <a:pt x="682" y="792"/>
                    </a:lnTo>
                    <a:lnTo>
                      <a:pt x="686" y="790"/>
                    </a:lnTo>
                    <a:lnTo>
                      <a:pt x="691" y="785"/>
                    </a:lnTo>
                    <a:lnTo>
                      <a:pt x="693" y="785"/>
                    </a:lnTo>
                    <a:lnTo>
                      <a:pt x="731" y="776"/>
                    </a:lnTo>
                    <a:lnTo>
                      <a:pt x="743" y="776"/>
                    </a:lnTo>
                    <a:lnTo>
                      <a:pt x="774" y="783"/>
                    </a:lnTo>
                    <a:lnTo>
                      <a:pt x="798" y="795"/>
                    </a:lnTo>
                    <a:lnTo>
                      <a:pt x="833" y="818"/>
                    </a:lnTo>
                    <a:lnTo>
                      <a:pt x="843" y="828"/>
                    </a:lnTo>
                    <a:lnTo>
                      <a:pt x="878" y="882"/>
                    </a:lnTo>
                    <a:lnTo>
                      <a:pt x="883" y="887"/>
                    </a:lnTo>
                    <a:lnTo>
                      <a:pt x="911" y="887"/>
                    </a:lnTo>
                    <a:lnTo>
                      <a:pt x="916" y="885"/>
                    </a:lnTo>
                    <a:lnTo>
                      <a:pt x="923" y="889"/>
                    </a:lnTo>
                    <a:lnTo>
                      <a:pt x="942" y="892"/>
                    </a:lnTo>
                    <a:lnTo>
                      <a:pt x="947" y="897"/>
                    </a:lnTo>
                    <a:lnTo>
                      <a:pt x="954" y="904"/>
                    </a:lnTo>
                    <a:lnTo>
                      <a:pt x="973" y="901"/>
                    </a:lnTo>
                    <a:lnTo>
                      <a:pt x="980" y="906"/>
                    </a:lnTo>
                    <a:lnTo>
                      <a:pt x="984" y="904"/>
                    </a:lnTo>
                    <a:lnTo>
                      <a:pt x="984" y="904"/>
                    </a:lnTo>
                    <a:lnTo>
                      <a:pt x="987" y="908"/>
                    </a:lnTo>
                    <a:lnTo>
                      <a:pt x="1006" y="892"/>
                    </a:lnTo>
                    <a:lnTo>
                      <a:pt x="1018" y="889"/>
                    </a:lnTo>
                    <a:lnTo>
                      <a:pt x="1032" y="892"/>
                    </a:lnTo>
                    <a:lnTo>
                      <a:pt x="1046" y="897"/>
                    </a:lnTo>
                    <a:lnTo>
                      <a:pt x="1053" y="899"/>
                    </a:lnTo>
                    <a:lnTo>
                      <a:pt x="1058" y="897"/>
                    </a:lnTo>
                    <a:lnTo>
                      <a:pt x="1058" y="894"/>
                    </a:lnTo>
                    <a:lnTo>
                      <a:pt x="1060" y="892"/>
                    </a:lnTo>
                    <a:lnTo>
                      <a:pt x="1065" y="892"/>
                    </a:lnTo>
                    <a:lnTo>
                      <a:pt x="1070" y="894"/>
                    </a:lnTo>
                    <a:lnTo>
                      <a:pt x="1074" y="897"/>
                    </a:lnTo>
                    <a:lnTo>
                      <a:pt x="1079" y="901"/>
                    </a:lnTo>
                    <a:lnTo>
                      <a:pt x="1086" y="906"/>
                    </a:lnTo>
                    <a:lnTo>
                      <a:pt x="1093" y="906"/>
                    </a:lnTo>
                    <a:lnTo>
                      <a:pt x="1100" y="904"/>
                    </a:lnTo>
                    <a:lnTo>
                      <a:pt x="1105" y="897"/>
                    </a:lnTo>
                    <a:lnTo>
                      <a:pt x="1105" y="889"/>
                    </a:lnTo>
                    <a:lnTo>
                      <a:pt x="1096" y="866"/>
                    </a:lnTo>
                    <a:lnTo>
                      <a:pt x="1086" y="854"/>
                    </a:lnTo>
                    <a:lnTo>
                      <a:pt x="1084" y="847"/>
                    </a:lnTo>
                    <a:lnTo>
                      <a:pt x="1086" y="842"/>
                    </a:lnTo>
                    <a:lnTo>
                      <a:pt x="1086" y="837"/>
                    </a:lnTo>
                    <a:lnTo>
                      <a:pt x="1096" y="790"/>
                    </a:lnTo>
                    <a:lnTo>
                      <a:pt x="1100" y="781"/>
                    </a:lnTo>
                    <a:lnTo>
                      <a:pt x="1108" y="776"/>
                    </a:lnTo>
                    <a:lnTo>
                      <a:pt x="1112" y="774"/>
                    </a:lnTo>
                    <a:lnTo>
                      <a:pt x="1117" y="769"/>
                    </a:lnTo>
                    <a:lnTo>
                      <a:pt x="1122" y="764"/>
                    </a:lnTo>
                    <a:lnTo>
                      <a:pt x="1129" y="764"/>
                    </a:lnTo>
                    <a:lnTo>
                      <a:pt x="1129" y="759"/>
                    </a:lnTo>
                    <a:lnTo>
                      <a:pt x="1126" y="757"/>
                    </a:lnTo>
                    <a:lnTo>
                      <a:pt x="1126" y="757"/>
                    </a:lnTo>
                    <a:lnTo>
                      <a:pt x="1131" y="755"/>
                    </a:lnTo>
                    <a:lnTo>
                      <a:pt x="1126" y="752"/>
                    </a:lnTo>
                    <a:lnTo>
                      <a:pt x="1138" y="743"/>
                    </a:lnTo>
                    <a:lnTo>
                      <a:pt x="1141" y="743"/>
                    </a:lnTo>
                    <a:lnTo>
                      <a:pt x="1143" y="743"/>
                    </a:lnTo>
                    <a:lnTo>
                      <a:pt x="1145" y="745"/>
                    </a:lnTo>
                    <a:lnTo>
                      <a:pt x="1148" y="743"/>
                    </a:lnTo>
                    <a:lnTo>
                      <a:pt x="1145" y="736"/>
                    </a:lnTo>
                    <a:lnTo>
                      <a:pt x="1143" y="731"/>
                    </a:lnTo>
                    <a:lnTo>
                      <a:pt x="1138" y="731"/>
                    </a:lnTo>
                    <a:lnTo>
                      <a:pt x="1134" y="733"/>
                    </a:lnTo>
                    <a:lnTo>
                      <a:pt x="1129" y="731"/>
                    </a:lnTo>
                    <a:lnTo>
                      <a:pt x="1129" y="726"/>
                    </a:lnTo>
                    <a:lnTo>
                      <a:pt x="1129" y="721"/>
                    </a:lnTo>
                    <a:lnTo>
                      <a:pt x="1134" y="724"/>
                    </a:lnTo>
                    <a:lnTo>
                      <a:pt x="1136" y="714"/>
                    </a:lnTo>
                    <a:lnTo>
                      <a:pt x="1131" y="707"/>
                    </a:lnTo>
                    <a:lnTo>
                      <a:pt x="1126" y="705"/>
                    </a:lnTo>
                    <a:lnTo>
                      <a:pt x="1119" y="707"/>
                    </a:lnTo>
                    <a:lnTo>
                      <a:pt x="1112" y="705"/>
                    </a:lnTo>
                    <a:lnTo>
                      <a:pt x="1108" y="698"/>
                    </a:lnTo>
                    <a:lnTo>
                      <a:pt x="1105" y="693"/>
                    </a:lnTo>
                    <a:lnTo>
                      <a:pt x="1110" y="691"/>
                    </a:lnTo>
                    <a:lnTo>
                      <a:pt x="1110" y="688"/>
                    </a:lnTo>
                    <a:lnTo>
                      <a:pt x="1105" y="686"/>
                    </a:lnTo>
                    <a:lnTo>
                      <a:pt x="1100" y="691"/>
                    </a:lnTo>
                    <a:lnTo>
                      <a:pt x="1091" y="684"/>
                    </a:lnTo>
                    <a:lnTo>
                      <a:pt x="1086" y="672"/>
                    </a:lnTo>
                    <a:lnTo>
                      <a:pt x="1089" y="662"/>
                    </a:lnTo>
                    <a:lnTo>
                      <a:pt x="1086" y="658"/>
                    </a:lnTo>
                    <a:lnTo>
                      <a:pt x="1091" y="653"/>
                    </a:lnTo>
                    <a:lnTo>
                      <a:pt x="1093" y="653"/>
                    </a:lnTo>
                    <a:lnTo>
                      <a:pt x="1096" y="655"/>
                    </a:lnTo>
                    <a:lnTo>
                      <a:pt x="1096" y="662"/>
                    </a:lnTo>
                    <a:lnTo>
                      <a:pt x="1098" y="658"/>
                    </a:lnTo>
                    <a:lnTo>
                      <a:pt x="1100" y="653"/>
                    </a:lnTo>
                    <a:lnTo>
                      <a:pt x="1103" y="650"/>
                    </a:lnTo>
                    <a:lnTo>
                      <a:pt x="1110" y="655"/>
                    </a:lnTo>
                    <a:lnTo>
                      <a:pt x="1105" y="646"/>
                    </a:lnTo>
                    <a:lnTo>
                      <a:pt x="1098" y="639"/>
                    </a:lnTo>
                    <a:lnTo>
                      <a:pt x="1091" y="636"/>
                    </a:lnTo>
                    <a:lnTo>
                      <a:pt x="1079" y="636"/>
                    </a:lnTo>
                    <a:lnTo>
                      <a:pt x="1053" y="627"/>
                    </a:lnTo>
                    <a:lnTo>
                      <a:pt x="1051" y="624"/>
                    </a:lnTo>
                    <a:lnTo>
                      <a:pt x="1048" y="620"/>
                    </a:lnTo>
                    <a:lnTo>
                      <a:pt x="1046" y="613"/>
                    </a:lnTo>
                    <a:lnTo>
                      <a:pt x="1039" y="572"/>
                    </a:lnTo>
                    <a:lnTo>
                      <a:pt x="1037" y="563"/>
                    </a:lnTo>
                    <a:lnTo>
                      <a:pt x="1039" y="556"/>
                    </a:lnTo>
                    <a:lnTo>
                      <a:pt x="1041" y="544"/>
                    </a:lnTo>
                    <a:lnTo>
                      <a:pt x="1055" y="523"/>
                    </a:lnTo>
                    <a:lnTo>
                      <a:pt x="1058" y="506"/>
                    </a:lnTo>
                    <a:lnTo>
                      <a:pt x="1058" y="497"/>
                    </a:lnTo>
                    <a:lnTo>
                      <a:pt x="1060" y="483"/>
                    </a:lnTo>
                    <a:lnTo>
                      <a:pt x="1058" y="475"/>
                    </a:lnTo>
                    <a:lnTo>
                      <a:pt x="1060" y="471"/>
                    </a:lnTo>
                    <a:lnTo>
                      <a:pt x="1063" y="466"/>
                    </a:lnTo>
                    <a:lnTo>
                      <a:pt x="1063" y="461"/>
                    </a:lnTo>
                    <a:lnTo>
                      <a:pt x="1063" y="456"/>
                    </a:lnTo>
                    <a:lnTo>
                      <a:pt x="1058" y="449"/>
                    </a:lnTo>
                    <a:lnTo>
                      <a:pt x="1055" y="445"/>
                    </a:lnTo>
                    <a:lnTo>
                      <a:pt x="1058" y="438"/>
                    </a:lnTo>
                    <a:lnTo>
                      <a:pt x="1065" y="421"/>
                    </a:lnTo>
                    <a:lnTo>
                      <a:pt x="1072" y="414"/>
                    </a:lnTo>
                    <a:lnTo>
                      <a:pt x="1077" y="404"/>
                    </a:lnTo>
                    <a:lnTo>
                      <a:pt x="1079" y="390"/>
                    </a:lnTo>
                    <a:lnTo>
                      <a:pt x="1100" y="338"/>
                    </a:lnTo>
                    <a:lnTo>
                      <a:pt x="1129" y="284"/>
                    </a:lnTo>
                    <a:lnTo>
                      <a:pt x="1134" y="262"/>
                    </a:lnTo>
                    <a:lnTo>
                      <a:pt x="1145" y="232"/>
                    </a:lnTo>
                    <a:lnTo>
                      <a:pt x="1141" y="234"/>
                    </a:lnTo>
                    <a:lnTo>
                      <a:pt x="1141" y="227"/>
                    </a:lnTo>
                    <a:lnTo>
                      <a:pt x="1141" y="222"/>
                    </a:lnTo>
                    <a:close/>
                    <a:moveTo>
                      <a:pt x="111" y="532"/>
                    </a:moveTo>
                    <a:lnTo>
                      <a:pt x="111" y="532"/>
                    </a:lnTo>
                    <a:lnTo>
                      <a:pt x="116" y="532"/>
                    </a:lnTo>
                    <a:lnTo>
                      <a:pt x="111" y="537"/>
                    </a:lnTo>
                    <a:lnTo>
                      <a:pt x="107" y="537"/>
                    </a:lnTo>
                    <a:lnTo>
                      <a:pt x="102" y="537"/>
                    </a:lnTo>
                    <a:lnTo>
                      <a:pt x="97" y="535"/>
                    </a:lnTo>
                    <a:lnTo>
                      <a:pt x="93" y="537"/>
                    </a:lnTo>
                    <a:lnTo>
                      <a:pt x="90" y="537"/>
                    </a:lnTo>
                    <a:lnTo>
                      <a:pt x="85" y="535"/>
                    </a:lnTo>
                    <a:lnTo>
                      <a:pt x="83" y="530"/>
                    </a:lnTo>
                    <a:lnTo>
                      <a:pt x="88" y="530"/>
                    </a:lnTo>
                    <a:lnTo>
                      <a:pt x="90" y="527"/>
                    </a:lnTo>
                    <a:lnTo>
                      <a:pt x="93" y="525"/>
                    </a:lnTo>
                    <a:lnTo>
                      <a:pt x="97" y="525"/>
                    </a:lnTo>
                    <a:lnTo>
                      <a:pt x="100" y="527"/>
                    </a:lnTo>
                    <a:lnTo>
                      <a:pt x="104" y="530"/>
                    </a:lnTo>
                    <a:lnTo>
                      <a:pt x="111" y="532"/>
                    </a:lnTo>
                    <a:close/>
                  </a:path>
                </a:pathLst>
              </a:custGeom>
              <a:solidFill>
                <a:schemeClr val="tx1">
                  <a:alpha val="15000"/>
                </a:schemeClr>
              </a:solidFill>
              <a:ln w="3175" cap="rnd">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116" name="Freeform 33">
                <a:extLst>
                  <a:ext uri="{FF2B5EF4-FFF2-40B4-BE49-F238E27FC236}">
                    <a16:creationId xmlns:a16="http://schemas.microsoft.com/office/drawing/2014/main" id="{F04BEEC8-68CA-4123-89D2-A2B904720E9F}"/>
                  </a:ext>
                </a:extLst>
              </p:cNvPr>
              <p:cNvSpPr>
                <a:spLocks/>
              </p:cNvSpPr>
              <p:nvPr/>
            </p:nvSpPr>
            <p:spPr bwMode="auto">
              <a:xfrm>
                <a:off x="3010561" y="1955377"/>
                <a:ext cx="567774" cy="533205"/>
              </a:xfrm>
              <a:custGeom>
                <a:avLst/>
                <a:gdLst>
                  <a:gd name="T0" fmla="*/ 263 w 542"/>
                  <a:gd name="T1" fmla="*/ 80 h 509"/>
                  <a:gd name="T2" fmla="*/ 404 w 542"/>
                  <a:gd name="T3" fmla="*/ 196 h 509"/>
                  <a:gd name="T4" fmla="*/ 520 w 542"/>
                  <a:gd name="T5" fmla="*/ 267 h 509"/>
                  <a:gd name="T6" fmla="*/ 542 w 542"/>
                  <a:gd name="T7" fmla="*/ 305 h 509"/>
                  <a:gd name="T8" fmla="*/ 539 w 542"/>
                  <a:gd name="T9" fmla="*/ 324 h 509"/>
                  <a:gd name="T10" fmla="*/ 513 w 542"/>
                  <a:gd name="T11" fmla="*/ 364 h 509"/>
                  <a:gd name="T12" fmla="*/ 499 w 542"/>
                  <a:gd name="T13" fmla="*/ 402 h 509"/>
                  <a:gd name="T14" fmla="*/ 473 w 542"/>
                  <a:gd name="T15" fmla="*/ 445 h 509"/>
                  <a:gd name="T16" fmla="*/ 466 w 542"/>
                  <a:gd name="T17" fmla="*/ 440 h 509"/>
                  <a:gd name="T18" fmla="*/ 457 w 542"/>
                  <a:gd name="T19" fmla="*/ 428 h 509"/>
                  <a:gd name="T20" fmla="*/ 452 w 542"/>
                  <a:gd name="T21" fmla="*/ 416 h 509"/>
                  <a:gd name="T22" fmla="*/ 430 w 542"/>
                  <a:gd name="T23" fmla="*/ 412 h 509"/>
                  <a:gd name="T24" fmla="*/ 419 w 542"/>
                  <a:gd name="T25" fmla="*/ 404 h 509"/>
                  <a:gd name="T26" fmla="*/ 404 w 542"/>
                  <a:gd name="T27" fmla="*/ 400 h 509"/>
                  <a:gd name="T28" fmla="*/ 386 w 542"/>
                  <a:gd name="T29" fmla="*/ 423 h 509"/>
                  <a:gd name="T30" fmla="*/ 367 w 542"/>
                  <a:gd name="T31" fmla="*/ 442 h 509"/>
                  <a:gd name="T32" fmla="*/ 378 w 542"/>
                  <a:gd name="T33" fmla="*/ 457 h 509"/>
                  <a:gd name="T34" fmla="*/ 383 w 542"/>
                  <a:gd name="T35" fmla="*/ 464 h 509"/>
                  <a:gd name="T36" fmla="*/ 357 w 542"/>
                  <a:gd name="T37" fmla="*/ 485 h 509"/>
                  <a:gd name="T38" fmla="*/ 336 w 542"/>
                  <a:gd name="T39" fmla="*/ 501 h 509"/>
                  <a:gd name="T40" fmla="*/ 291 w 542"/>
                  <a:gd name="T41" fmla="*/ 494 h 509"/>
                  <a:gd name="T42" fmla="*/ 263 w 542"/>
                  <a:gd name="T43" fmla="*/ 490 h 509"/>
                  <a:gd name="T44" fmla="*/ 248 w 542"/>
                  <a:gd name="T45" fmla="*/ 490 h 509"/>
                  <a:gd name="T46" fmla="*/ 218 w 542"/>
                  <a:gd name="T47" fmla="*/ 473 h 509"/>
                  <a:gd name="T48" fmla="*/ 196 w 542"/>
                  <a:gd name="T49" fmla="*/ 494 h 509"/>
                  <a:gd name="T50" fmla="*/ 177 w 542"/>
                  <a:gd name="T51" fmla="*/ 494 h 509"/>
                  <a:gd name="T52" fmla="*/ 137 w 542"/>
                  <a:gd name="T53" fmla="*/ 478 h 509"/>
                  <a:gd name="T54" fmla="*/ 123 w 542"/>
                  <a:gd name="T55" fmla="*/ 478 h 509"/>
                  <a:gd name="T56" fmla="*/ 123 w 542"/>
                  <a:gd name="T57" fmla="*/ 454 h 509"/>
                  <a:gd name="T58" fmla="*/ 113 w 542"/>
                  <a:gd name="T59" fmla="*/ 442 h 509"/>
                  <a:gd name="T60" fmla="*/ 31 w 542"/>
                  <a:gd name="T61" fmla="*/ 412 h 509"/>
                  <a:gd name="T62" fmla="*/ 9 w 542"/>
                  <a:gd name="T63" fmla="*/ 412 h 509"/>
                  <a:gd name="T64" fmla="*/ 0 w 542"/>
                  <a:gd name="T65" fmla="*/ 381 h 509"/>
                  <a:gd name="T66" fmla="*/ 19 w 542"/>
                  <a:gd name="T67" fmla="*/ 350 h 509"/>
                  <a:gd name="T68" fmla="*/ 59 w 542"/>
                  <a:gd name="T69" fmla="*/ 360 h 509"/>
                  <a:gd name="T70" fmla="*/ 76 w 542"/>
                  <a:gd name="T71" fmla="*/ 355 h 509"/>
                  <a:gd name="T72" fmla="*/ 87 w 542"/>
                  <a:gd name="T73" fmla="*/ 352 h 509"/>
                  <a:gd name="T74" fmla="*/ 85 w 542"/>
                  <a:gd name="T75" fmla="*/ 341 h 509"/>
                  <a:gd name="T76" fmla="*/ 99 w 542"/>
                  <a:gd name="T77" fmla="*/ 329 h 509"/>
                  <a:gd name="T78" fmla="*/ 85 w 542"/>
                  <a:gd name="T79" fmla="*/ 324 h 509"/>
                  <a:gd name="T80" fmla="*/ 76 w 542"/>
                  <a:gd name="T81" fmla="*/ 317 h 509"/>
                  <a:gd name="T82" fmla="*/ 64 w 542"/>
                  <a:gd name="T83" fmla="*/ 305 h 509"/>
                  <a:gd name="T84" fmla="*/ 47 w 542"/>
                  <a:gd name="T85" fmla="*/ 284 h 509"/>
                  <a:gd name="T86" fmla="*/ 28 w 542"/>
                  <a:gd name="T87" fmla="*/ 274 h 509"/>
                  <a:gd name="T88" fmla="*/ 31 w 542"/>
                  <a:gd name="T89" fmla="*/ 248 h 509"/>
                  <a:gd name="T90" fmla="*/ 16 w 542"/>
                  <a:gd name="T91" fmla="*/ 241 h 509"/>
                  <a:gd name="T92" fmla="*/ 19 w 542"/>
                  <a:gd name="T93" fmla="*/ 222 h 509"/>
                  <a:gd name="T94" fmla="*/ 21 w 542"/>
                  <a:gd name="T95" fmla="*/ 208 h 509"/>
                  <a:gd name="T96" fmla="*/ 12 w 542"/>
                  <a:gd name="T97" fmla="*/ 199 h 509"/>
                  <a:gd name="T98" fmla="*/ 12 w 542"/>
                  <a:gd name="T99" fmla="*/ 187 h 509"/>
                  <a:gd name="T100" fmla="*/ 21 w 542"/>
                  <a:gd name="T101" fmla="*/ 170 h 509"/>
                  <a:gd name="T102" fmla="*/ 45 w 542"/>
                  <a:gd name="T103" fmla="*/ 170 h 509"/>
                  <a:gd name="T104" fmla="*/ 68 w 542"/>
                  <a:gd name="T105" fmla="*/ 168 h 509"/>
                  <a:gd name="T106" fmla="*/ 76 w 542"/>
                  <a:gd name="T107" fmla="*/ 135 h 509"/>
                  <a:gd name="T108" fmla="*/ 64 w 542"/>
                  <a:gd name="T109" fmla="*/ 130 h 509"/>
                  <a:gd name="T110" fmla="*/ 87 w 542"/>
                  <a:gd name="T111" fmla="*/ 109 h 509"/>
                  <a:gd name="T112" fmla="*/ 102 w 542"/>
                  <a:gd name="T113" fmla="*/ 92 h 509"/>
                  <a:gd name="T114" fmla="*/ 104 w 542"/>
                  <a:gd name="T115" fmla="*/ 78 h 509"/>
                  <a:gd name="T116" fmla="*/ 116 w 542"/>
                  <a:gd name="T117" fmla="*/ 57 h 509"/>
                  <a:gd name="T118" fmla="*/ 128 w 542"/>
                  <a:gd name="T119" fmla="*/ 59 h 509"/>
                  <a:gd name="T120" fmla="*/ 154 w 542"/>
                  <a:gd name="T121" fmla="*/ 50 h 509"/>
                  <a:gd name="T122" fmla="*/ 161 w 542"/>
                  <a:gd name="T123" fmla="*/ 35 h 509"/>
                  <a:gd name="T124" fmla="*/ 177 w 542"/>
                  <a:gd name="T125" fmla="*/ 21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2" h="509">
                    <a:moveTo>
                      <a:pt x="215" y="2"/>
                    </a:moveTo>
                    <a:lnTo>
                      <a:pt x="215" y="2"/>
                    </a:lnTo>
                    <a:lnTo>
                      <a:pt x="220" y="0"/>
                    </a:lnTo>
                    <a:lnTo>
                      <a:pt x="220" y="0"/>
                    </a:lnTo>
                    <a:lnTo>
                      <a:pt x="239" y="40"/>
                    </a:lnTo>
                    <a:lnTo>
                      <a:pt x="255" y="69"/>
                    </a:lnTo>
                    <a:lnTo>
                      <a:pt x="263" y="80"/>
                    </a:lnTo>
                    <a:lnTo>
                      <a:pt x="286" y="109"/>
                    </a:lnTo>
                    <a:lnTo>
                      <a:pt x="291" y="113"/>
                    </a:lnTo>
                    <a:lnTo>
                      <a:pt x="293" y="118"/>
                    </a:lnTo>
                    <a:lnTo>
                      <a:pt x="345" y="166"/>
                    </a:lnTo>
                    <a:lnTo>
                      <a:pt x="369" y="177"/>
                    </a:lnTo>
                    <a:lnTo>
                      <a:pt x="393" y="189"/>
                    </a:lnTo>
                    <a:lnTo>
                      <a:pt x="404" y="196"/>
                    </a:lnTo>
                    <a:lnTo>
                      <a:pt x="421" y="215"/>
                    </a:lnTo>
                    <a:lnTo>
                      <a:pt x="468" y="248"/>
                    </a:lnTo>
                    <a:lnTo>
                      <a:pt x="480" y="253"/>
                    </a:lnTo>
                    <a:lnTo>
                      <a:pt x="499" y="258"/>
                    </a:lnTo>
                    <a:lnTo>
                      <a:pt x="511" y="258"/>
                    </a:lnTo>
                    <a:lnTo>
                      <a:pt x="516" y="260"/>
                    </a:lnTo>
                    <a:lnTo>
                      <a:pt x="520" y="267"/>
                    </a:lnTo>
                    <a:lnTo>
                      <a:pt x="525" y="284"/>
                    </a:lnTo>
                    <a:lnTo>
                      <a:pt x="527" y="291"/>
                    </a:lnTo>
                    <a:lnTo>
                      <a:pt x="532" y="298"/>
                    </a:lnTo>
                    <a:lnTo>
                      <a:pt x="539" y="298"/>
                    </a:lnTo>
                    <a:lnTo>
                      <a:pt x="539" y="298"/>
                    </a:lnTo>
                    <a:lnTo>
                      <a:pt x="539" y="300"/>
                    </a:lnTo>
                    <a:lnTo>
                      <a:pt x="542" y="305"/>
                    </a:lnTo>
                    <a:lnTo>
                      <a:pt x="542" y="305"/>
                    </a:lnTo>
                    <a:lnTo>
                      <a:pt x="542" y="307"/>
                    </a:lnTo>
                    <a:lnTo>
                      <a:pt x="539" y="310"/>
                    </a:lnTo>
                    <a:lnTo>
                      <a:pt x="539" y="315"/>
                    </a:lnTo>
                    <a:lnTo>
                      <a:pt x="539" y="317"/>
                    </a:lnTo>
                    <a:lnTo>
                      <a:pt x="539" y="319"/>
                    </a:lnTo>
                    <a:lnTo>
                      <a:pt x="539" y="324"/>
                    </a:lnTo>
                    <a:lnTo>
                      <a:pt x="539" y="324"/>
                    </a:lnTo>
                    <a:lnTo>
                      <a:pt x="539" y="326"/>
                    </a:lnTo>
                    <a:lnTo>
                      <a:pt x="520" y="355"/>
                    </a:lnTo>
                    <a:lnTo>
                      <a:pt x="518" y="357"/>
                    </a:lnTo>
                    <a:lnTo>
                      <a:pt x="516" y="360"/>
                    </a:lnTo>
                    <a:lnTo>
                      <a:pt x="513" y="360"/>
                    </a:lnTo>
                    <a:lnTo>
                      <a:pt x="513" y="364"/>
                    </a:lnTo>
                    <a:lnTo>
                      <a:pt x="516" y="364"/>
                    </a:lnTo>
                    <a:lnTo>
                      <a:pt x="516" y="369"/>
                    </a:lnTo>
                    <a:lnTo>
                      <a:pt x="516" y="369"/>
                    </a:lnTo>
                    <a:lnTo>
                      <a:pt x="516" y="374"/>
                    </a:lnTo>
                    <a:lnTo>
                      <a:pt x="513" y="378"/>
                    </a:lnTo>
                    <a:lnTo>
                      <a:pt x="506" y="388"/>
                    </a:lnTo>
                    <a:lnTo>
                      <a:pt x="499" y="402"/>
                    </a:lnTo>
                    <a:lnTo>
                      <a:pt x="494" y="414"/>
                    </a:lnTo>
                    <a:lnTo>
                      <a:pt x="490" y="426"/>
                    </a:lnTo>
                    <a:lnTo>
                      <a:pt x="487" y="428"/>
                    </a:lnTo>
                    <a:lnTo>
                      <a:pt x="487" y="431"/>
                    </a:lnTo>
                    <a:lnTo>
                      <a:pt x="485" y="433"/>
                    </a:lnTo>
                    <a:lnTo>
                      <a:pt x="485" y="435"/>
                    </a:lnTo>
                    <a:lnTo>
                      <a:pt x="473" y="445"/>
                    </a:lnTo>
                    <a:lnTo>
                      <a:pt x="468" y="447"/>
                    </a:lnTo>
                    <a:lnTo>
                      <a:pt x="466" y="447"/>
                    </a:lnTo>
                    <a:lnTo>
                      <a:pt x="466" y="447"/>
                    </a:lnTo>
                    <a:lnTo>
                      <a:pt x="466" y="447"/>
                    </a:lnTo>
                    <a:lnTo>
                      <a:pt x="466" y="445"/>
                    </a:lnTo>
                    <a:lnTo>
                      <a:pt x="466" y="442"/>
                    </a:lnTo>
                    <a:lnTo>
                      <a:pt x="466" y="440"/>
                    </a:lnTo>
                    <a:lnTo>
                      <a:pt x="466" y="438"/>
                    </a:lnTo>
                    <a:lnTo>
                      <a:pt x="464" y="438"/>
                    </a:lnTo>
                    <a:lnTo>
                      <a:pt x="464" y="435"/>
                    </a:lnTo>
                    <a:lnTo>
                      <a:pt x="461" y="433"/>
                    </a:lnTo>
                    <a:lnTo>
                      <a:pt x="459" y="431"/>
                    </a:lnTo>
                    <a:lnTo>
                      <a:pt x="459" y="431"/>
                    </a:lnTo>
                    <a:lnTo>
                      <a:pt x="457" y="428"/>
                    </a:lnTo>
                    <a:lnTo>
                      <a:pt x="457" y="426"/>
                    </a:lnTo>
                    <a:lnTo>
                      <a:pt x="457" y="421"/>
                    </a:lnTo>
                    <a:lnTo>
                      <a:pt x="457" y="421"/>
                    </a:lnTo>
                    <a:lnTo>
                      <a:pt x="457" y="419"/>
                    </a:lnTo>
                    <a:lnTo>
                      <a:pt x="454" y="419"/>
                    </a:lnTo>
                    <a:lnTo>
                      <a:pt x="454" y="416"/>
                    </a:lnTo>
                    <a:lnTo>
                      <a:pt x="452" y="416"/>
                    </a:lnTo>
                    <a:lnTo>
                      <a:pt x="440" y="409"/>
                    </a:lnTo>
                    <a:lnTo>
                      <a:pt x="438" y="409"/>
                    </a:lnTo>
                    <a:lnTo>
                      <a:pt x="438" y="407"/>
                    </a:lnTo>
                    <a:lnTo>
                      <a:pt x="435" y="407"/>
                    </a:lnTo>
                    <a:lnTo>
                      <a:pt x="435" y="407"/>
                    </a:lnTo>
                    <a:lnTo>
                      <a:pt x="433" y="409"/>
                    </a:lnTo>
                    <a:lnTo>
                      <a:pt x="430" y="412"/>
                    </a:lnTo>
                    <a:lnTo>
                      <a:pt x="430" y="414"/>
                    </a:lnTo>
                    <a:lnTo>
                      <a:pt x="428" y="414"/>
                    </a:lnTo>
                    <a:lnTo>
                      <a:pt x="426" y="412"/>
                    </a:lnTo>
                    <a:lnTo>
                      <a:pt x="423" y="412"/>
                    </a:lnTo>
                    <a:lnTo>
                      <a:pt x="421" y="409"/>
                    </a:lnTo>
                    <a:lnTo>
                      <a:pt x="421" y="409"/>
                    </a:lnTo>
                    <a:lnTo>
                      <a:pt x="419" y="404"/>
                    </a:lnTo>
                    <a:lnTo>
                      <a:pt x="416" y="404"/>
                    </a:lnTo>
                    <a:lnTo>
                      <a:pt x="416" y="404"/>
                    </a:lnTo>
                    <a:lnTo>
                      <a:pt x="414" y="402"/>
                    </a:lnTo>
                    <a:lnTo>
                      <a:pt x="409" y="402"/>
                    </a:lnTo>
                    <a:lnTo>
                      <a:pt x="407" y="400"/>
                    </a:lnTo>
                    <a:lnTo>
                      <a:pt x="407" y="400"/>
                    </a:lnTo>
                    <a:lnTo>
                      <a:pt x="404" y="400"/>
                    </a:lnTo>
                    <a:lnTo>
                      <a:pt x="404" y="397"/>
                    </a:lnTo>
                    <a:lnTo>
                      <a:pt x="402" y="400"/>
                    </a:lnTo>
                    <a:lnTo>
                      <a:pt x="402" y="400"/>
                    </a:lnTo>
                    <a:lnTo>
                      <a:pt x="390" y="414"/>
                    </a:lnTo>
                    <a:lnTo>
                      <a:pt x="388" y="421"/>
                    </a:lnTo>
                    <a:lnTo>
                      <a:pt x="388" y="423"/>
                    </a:lnTo>
                    <a:lnTo>
                      <a:pt x="386" y="423"/>
                    </a:lnTo>
                    <a:lnTo>
                      <a:pt x="381" y="431"/>
                    </a:lnTo>
                    <a:lnTo>
                      <a:pt x="378" y="431"/>
                    </a:lnTo>
                    <a:lnTo>
                      <a:pt x="371" y="433"/>
                    </a:lnTo>
                    <a:lnTo>
                      <a:pt x="369" y="433"/>
                    </a:lnTo>
                    <a:lnTo>
                      <a:pt x="369" y="435"/>
                    </a:lnTo>
                    <a:lnTo>
                      <a:pt x="367" y="440"/>
                    </a:lnTo>
                    <a:lnTo>
                      <a:pt x="367" y="442"/>
                    </a:lnTo>
                    <a:lnTo>
                      <a:pt x="369" y="445"/>
                    </a:lnTo>
                    <a:lnTo>
                      <a:pt x="371" y="447"/>
                    </a:lnTo>
                    <a:lnTo>
                      <a:pt x="371" y="447"/>
                    </a:lnTo>
                    <a:lnTo>
                      <a:pt x="374" y="449"/>
                    </a:lnTo>
                    <a:lnTo>
                      <a:pt x="376" y="454"/>
                    </a:lnTo>
                    <a:lnTo>
                      <a:pt x="376" y="454"/>
                    </a:lnTo>
                    <a:lnTo>
                      <a:pt x="378" y="457"/>
                    </a:lnTo>
                    <a:lnTo>
                      <a:pt x="378" y="457"/>
                    </a:lnTo>
                    <a:lnTo>
                      <a:pt x="383" y="459"/>
                    </a:lnTo>
                    <a:lnTo>
                      <a:pt x="383" y="459"/>
                    </a:lnTo>
                    <a:lnTo>
                      <a:pt x="386" y="461"/>
                    </a:lnTo>
                    <a:lnTo>
                      <a:pt x="386" y="461"/>
                    </a:lnTo>
                    <a:lnTo>
                      <a:pt x="386" y="461"/>
                    </a:lnTo>
                    <a:lnTo>
                      <a:pt x="383" y="464"/>
                    </a:lnTo>
                    <a:lnTo>
                      <a:pt x="381" y="466"/>
                    </a:lnTo>
                    <a:lnTo>
                      <a:pt x="376" y="468"/>
                    </a:lnTo>
                    <a:lnTo>
                      <a:pt x="371" y="473"/>
                    </a:lnTo>
                    <a:lnTo>
                      <a:pt x="364" y="478"/>
                    </a:lnTo>
                    <a:lnTo>
                      <a:pt x="362" y="485"/>
                    </a:lnTo>
                    <a:lnTo>
                      <a:pt x="360" y="485"/>
                    </a:lnTo>
                    <a:lnTo>
                      <a:pt x="357" y="485"/>
                    </a:lnTo>
                    <a:lnTo>
                      <a:pt x="352" y="483"/>
                    </a:lnTo>
                    <a:lnTo>
                      <a:pt x="350" y="483"/>
                    </a:lnTo>
                    <a:lnTo>
                      <a:pt x="350" y="485"/>
                    </a:lnTo>
                    <a:lnTo>
                      <a:pt x="348" y="487"/>
                    </a:lnTo>
                    <a:lnTo>
                      <a:pt x="343" y="497"/>
                    </a:lnTo>
                    <a:lnTo>
                      <a:pt x="341" y="499"/>
                    </a:lnTo>
                    <a:lnTo>
                      <a:pt x="336" y="501"/>
                    </a:lnTo>
                    <a:lnTo>
                      <a:pt x="336" y="504"/>
                    </a:lnTo>
                    <a:lnTo>
                      <a:pt x="333" y="506"/>
                    </a:lnTo>
                    <a:lnTo>
                      <a:pt x="331" y="506"/>
                    </a:lnTo>
                    <a:lnTo>
                      <a:pt x="322" y="506"/>
                    </a:lnTo>
                    <a:lnTo>
                      <a:pt x="317" y="509"/>
                    </a:lnTo>
                    <a:lnTo>
                      <a:pt x="298" y="497"/>
                    </a:lnTo>
                    <a:lnTo>
                      <a:pt x="291" y="494"/>
                    </a:lnTo>
                    <a:lnTo>
                      <a:pt x="286" y="494"/>
                    </a:lnTo>
                    <a:lnTo>
                      <a:pt x="281" y="494"/>
                    </a:lnTo>
                    <a:lnTo>
                      <a:pt x="277" y="494"/>
                    </a:lnTo>
                    <a:lnTo>
                      <a:pt x="270" y="490"/>
                    </a:lnTo>
                    <a:lnTo>
                      <a:pt x="267" y="490"/>
                    </a:lnTo>
                    <a:lnTo>
                      <a:pt x="265" y="490"/>
                    </a:lnTo>
                    <a:lnTo>
                      <a:pt x="263" y="490"/>
                    </a:lnTo>
                    <a:lnTo>
                      <a:pt x="263" y="492"/>
                    </a:lnTo>
                    <a:lnTo>
                      <a:pt x="260" y="492"/>
                    </a:lnTo>
                    <a:lnTo>
                      <a:pt x="258" y="492"/>
                    </a:lnTo>
                    <a:lnTo>
                      <a:pt x="253" y="492"/>
                    </a:lnTo>
                    <a:lnTo>
                      <a:pt x="251" y="492"/>
                    </a:lnTo>
                    <a:lnTo>
                      <a:pt x="248" y="492"/>
                    </a:lnTo>
                    <a:lnTo>
                      <a:pt x="248" y="490"/>
                    </a:lnTo>
                    <a:lnTo>
                      <a:pt x="246" y="490"/>
                    </a:lnTo>
                    <a:lnTo>
                      <a:pt x="246" y="487"/>
                    </a:lnTo>
                    <a:lnTo>
                      <a:pt x="244" y="480"/>
                    </a:lnTo>
                    <a:lnTo>
                      <a:pt x="241" y="480"/>
                    </a:lnTo>
                    <a:lnTo>
                      <a:pt x="241" y="478"/>
                    </a:lnTo>
                    <a:lnTo>
                      <a:pt x="236" y="475"/>
                    </a:lnTo>
                    <a:lnTo>
                      <a:pt x="218" y="473"/>
                    </a:lnTo>
                    <a:lnTo>
                      <a:pt x="215" y="473"/>
                    </a:lnTo>
                    <a:lnTo>
                      <a:pt x="213" y="473"/>
                    </a:lnTo>
                    <a:lnTo>
                      <a:pt x="213" y="475"/>
                    </a:lnTo>
                    <a:lnTo>
                      <a:pt x="210" y="478"/>
                    </a:lnTo>
                    <a:lnTo>
                      <a:pt x="206" y="485"/>
                    </a:lnTo>
                    <a:lnTo>
                      <a:pt x="203" y="490"/>
                    </a:lnTo>
                    <a:lnTo>
                      <a:pt x="196" y="494"/>
                    </a:lnTo>
                    <a:lnTo>
                      <a:pt x="192" y="494"/>
                    </a:lnTo>
                    <a:lnTo>
                      <a:pt x="187" y="497"/>
                    </a:lnTo>
                    <a:lnTo>
                      <a:pt x="184" y="497"/>
                    </a:lnTo>
                    <a:lnTo>
                      <a:pt x="182" y="497"/>
                    </a:lnTo>
                    <a:lnTo>
                      <a:pt x="180" y="494"/>
                    </a:lnTo>
                    <a:lnTo>
                      <a:pt x="180" y="494"/>
                    </a:lnTo>
                    <a:lnTo>
                      <a:pt x="177" y="494"/>
                    </a:lnTo>
                    <a:lnTo>
                      <a:pt x="177" y="492"/>
                    </a:lnTo>
                    <a:lnTo>
                      <a:pt x="177" y="492"/>
                    </a:lnTo>
                    <a:lnTo>
                      <a:pt x="175" y="490"/>
                    </a:lnTo>
                    <a:lnTo>
                      <a:pt x="175" y="490"/>
                    </a:lnTo>
                    <a:lnTo>
                      <a:pt x="170" y="487"/>
                    </a:lnTo>
                    <a:lnTo>
                      <a:pt x="139" y="478"/>
                    </a:lnTo>
                    <a:lnTo>
                      <a:pt x="137" y="478"/>
                    </a:lnTo>
                    <a:lnTo>
                      <a:pt x="135" y="478"/>
                    </a:lnTo>
                    <a:lnTo>
                      <a:pt x="135" y="478"/>
                    </a:lnTo>
                    <a:lnTo>
                      <a:pt x="130" y="480"/>
                    </a:lnTo>
                    <a:lnTo>
                      <a:pt x="128" y="480"/>
                    </a:lnTo>
                    <a:lnTo>
                      <a:pt x="125" y="480"/>
                    </a:lnTo>
                    <a:lnTo>
                      <a:pt x="123" y="480"/>
                    </a:lnTo>
                    <a:lnTo>
                      <a:pt x="123" y="478"/>
                    </a:lnTo>
                    <a:lnTo>
                      <a:pt x="123" y="478"/>
                    </a:lnTo>
                    <a:lnTo>
                      <a:pt x="123" y="475"/>
                    </a:lnTo>
                    <a:lnTo>
                      <a:pt x="123" y="473"/>
                    </a:lnTo>
                    <a:lnTo>
                      <a:pt x="121" y="464"/>
                    </a:lnTo>
                    <a:lnTo>
                      <a:pt x="121" y="461"/>
                    </a:lnTo>
                    <a:lnTo>
                      <a:pt x="121" y="459"/>
                    </a:lnTo>
                    <a:lnTo>
                      <a:pt x="123" y="454"/>
                    </a:lnTo>
                    <a:lnTo>
                      <a:pt x="123" y="452"/>
                    </a:lnTo>
                    <a:lnTo>
                      <a:pt x="123" y="449"/>
                    </a:lnTo>
                    <a:lnTo>
                      <a:pt x="123" y="449"/>
                    </a:lnTo>
                    <a:lnTo>
                      <a:pt x="123" y="447"/>
                    </a:lnTo>
                    <a:lnTo>
                      <a:pt x="121" y="445"/>
                    </a:lnTo>
                    <a:lnTo>
                      <a:pt x="118" y="442"/>
                    </a:lnTo>
                    <a:lnTo>
                      <a:pt x="113" y="442"/>
                    </a:lnTo>
                    <a:lnTo>
                      <a:pt x="109" y="440"/>
                    </a:lnTo>
                    <a:lnTo>
                      <a:pt x="104" y="435"/>
                    </a:lnTo>
                    <a:lnTo>
                      <a:pt x="102" y="435"/>
                    </a:lnTo>
                    <a:lnTo>
                      <a:pt x="102" y="433"/>
                    </a:lnTo>
                    <a:lnTo>
                      <a:pt x="97" y="433"/>
                    </a:lnTo>
                    <a:lnTo>
                      <a:pt x="92" y="435"/>
                    </a:lnTo>
                    <a:lnTo>
                      <a:pt x="31" y="412"/>
                    </a:lnTo>
                    <a:lnTo>
                      <a:pt x="31" y="412"/>
                    </a:lnTo>
                    <a:lnTo>
                      <a:pt x="28" y="414"/>
                    </a:lnTo>
                    <a:lnTo>
                      <a:pt x="26" y="414"/>
                    </a:lnTo>
                    <a:lnTo>
                      <a:pt x="24" y="414"/>
                    </a:lnTo>
                    <a:lnTo>
                      <a:pt x="16" y="414"/>
                    </a:lnTo>
                    <a:lnTo>
                      <a:pt x="12" y="414"/>
                    </a:lnTo>
                    <a:lnTo>
                      <a:pt x="9" y="412"/>
                    </a:lnTo>
                    <a:lnTo>
                      <a:pt x="9" y="412"/>
                    </a:lnTo>
                    <a:lnTo>
                      <a:pt x="7" y="409"/>
                    </a:lnTo>
                    <a:lnTo>
                      <a:pt x="5" y="404"/>
                    </a:lnTo>
                    <a:lnTo>
                      <a:pt x="5" y="402"/>
                    </a:lnTo>
                    <a:lnTo>
                      <a:pt x="0" y="383"/>
                    </a:lnTo>
                    <a:lnTo>
                      <a:pt x="0" y="383"/>
                    </a:lnTo>
                    <a:lnTo>
                      <a:pt x="0" y="381"/>
                    </a:lnTo>
                    <a:lnTo>
                      <a:pt x="9" y="371"/>
                    </a:lnTo>
                    <a:lnTo>
                      <a:pt x="16" y="364"/>
                    </a:lnTo>
                    <a:lnTo>
                      <a:pt x="16" y="362"/>
                    </a:lnTo>
                    <a:lnTo>
                      <a:pt x="16" y="360"/>
                    </a:lnTo>
                    <a:lnTo>
                      <a:pt x="19" y="360"/>
                    </a:lnTo>
                    <a:lnTo>
                      <a:pt x="19" y="355"/>
                    </a:lnTo>
                    <a:lnTo>
                      <a:pt x="19" y="350"/>
                    </a:lnTo>
                    <a:lnTo>
                      <a:pt x="21" y="350"/>
                    </a:lnTo>
                    <a:lnTo>
                      <a:pt x="21" y="348"/>
                    </a:lnTo>
                    <a:lnTo>
                      <a:pt x="35" y="352"/>
                    </a:lnTo>
                    <a:lnTo>
                      <a:pt x="47" y="352"/>
                    </a:lnTo>
                    <a:lnTo>
                      <a:pt x="52" y="355"/>
                    </a:lnTo>
                    <a:lnTo>
                      <a:pt x="57" y="360"/>
                    </a:lnTo>
                    <a:lnTo>
                      <a:pt x="59" y="360"/>
                    </a:lnTo>
                    <a:lnTo>
                      <a:pt x="61" y="360"/>
                    </a:lnTo>
                    <a:lnTo>
                      <a:pt x="66" y="360"/>
                    </a:lnTo>
                    <a:lnTo>
                      <a:pt x="68" y="360"/>
                    </a:lnTo>
                    <a:lnTo>
                      <a:pt x="71" y="360"/>
                    </a:lnTo>
                    <a:lnTo>
                      <a:pt x="73" y="357"/>
                    </a:lnTo>
                    <a:lnTo>
                      <a:pt x="73" y="355"/>
                    </a:lnTo>
                    <a:lnTo>
                      <a:pt x="76" y="355"/>
                    </a:lnTo>
                    <a:lnTo>
                      <a:pt x="78" y="357"/>
                    </a:lnTo>
                    <a:lnTo>
                      <a:pt x="83" y="357"/>
                    </a:lnTo>
                    <a:lnTo>
                      <a:pt x="83" y="357"/>
                    </a:lnTo>
                    <a:lnTo>
                      <a:pt x="85" y="355"/>
                    </a:lnTo>
                    <a:lnTo>
                      <a:pt x="85" y="355"/>
                    </a:lnTo>
                    <a:lnTo>
                      <a:pt x="87" y="352"/>
                    </a:lnTo>
                    <a:lnTo>
                      <a:pt x="87" y="352"/>
                    </a:lnTo>
                    <a:lnTo>
                      <a:pt x="87" y="350"/>
                    </a:lnTo>
                    <a:lnTo>
                      <a:pt x="87" y="350"/>
                    </a:lnTo>
                    <a:lnTo>
                      <a:pt x="87" y="348"/>
                    </a:lnTo>
                    <a:lnTo>
                      <a:pt x="85" y="345"/>
                    </a:lnTo>
                    <a:lnTo>
                      <a:pt x="85" y="345"/>
                    </a:lnTo>
                    <a:lnTo>
                      <a:pt x="85" y="343"/>
                    </a:lnTo>
                    <a:lnTo>
                      <a:pt x="85" y="341"/>
                    </a:lnTo>
                    <a:lnTo>
                      <a:pt x="90" y="338"/>
                    </a:lnTo>
                    <a:lnTo>
                      <a:pt x="99" y="334"/>
                    </a:lnTo>
                    <a:lnTo>
                      <a:pt x="104" y="331"/>
                    </a:lnTo>
                    <a:lnTo>
                      <a:pt x="104" y="329"/>
                    </a:lnTo>
                    <a:lnTo>
                      <a:pt x="104" y="329"/>
                    </a:lnTo>
                    <a:lnTo>
                      <a:pt x="102" y="329"/>
                    </a:lnTo>
                    <a:lnTo>
                      <a:pt x="99" y="329"/>
                    </a:lnTo>
                    <a:lnTo>
                      <a:pt x="99" y="329"/>
                    </a:lnTo>
                    <a:lnTo>
                      <a:pt x="95" y="329"/>
                    </a:lnTo>
                    <a:lnTo>
                      <a:pt x="90" y="329"/>
                    </a:lnTo>
                    <a:lnTo>
                      <a:pt x="90" y="329"/>
                    </a:lnTo>
                    <a:lnTo>
                      <a:pt x="87" y="326"/>
                    </a:lnTo>
                    <a:lnTo>
                      <a:pt x="87" y="326"/>
                    </a:lnTo>
                    <a:lnTo>
                      <a:pt x="85" y="324"/>
                    </a:lnTo>
                    <a:lnTo>
                      <a:pt x="85" y="322"/>
                    </a:lnTo>
                    <a:lnTo>
                      <a:pt x="85" y="322"/>
                    </a:lnTo>
                    <a:lnTo>
                      <a:pt x="83" y="319"/>
                    </a:lnTo>
                    <a:lnTo>
                      <a:pt x="83" y="319"/>
                    </a:lnTo>
                    <a:lnTo>
                      <a:pt x="83" y="319"/>
                    </a:lnTo>
                    <a:lnTo>
                      <a:pt x="80" y="317"/>
                    </a:lnTo>
                    <a:lnTo>
                      <a:pt x="76" y="317"/>
                    </a:lnTo>
                    <a:lnTo>
                      <a:pt x="73" y="317"/>
                    </a:lnTo>
                    <a:lnTo>
                      <a:pt x="71" y="317"/>
                    </a:lnTo>
                    <a:lnTo>
                      <a:pt x="71" y="315"/>
                    </a:lnTo>
                    <a:lnTo>
                      <a:pt x="71" y="315"/>
                    </a:lnTo>
                    <a:lnTo>
                      <a:pt x="64" y="307"/>
                    </a:lnTo>
                    <a:lnTo>
                      <a:pt x="64" y="307"/>
                    </a:lnTo>
                    <a:lnTo>
                      <a:pt x="64" y="305"/>
                    </a:lnTo>
                    <a:lnTo>
                      <a:pt x="57" y="300"/>
                    </a:lnTo>
                    <a:lnTo>
                      <a:pt x="54" y="300"/>
                    </a:lnTo>
                    <a:lnTo>
                      <a:pt x="54" y="298"/>
                    </a:lnTo>
                    <a:lnTo>
                      <a:pt x="52" y="296"/>
                    </a:lnTo>
                    <a:lnTo>
                      <a:pt x="50" y="293"/>
                    </a:lnTo>
                    <a:lnTo>
                      <a:pt x="50" y="286"/>
                    </a:lnTo>
                    <a:lnTo>
                      <a:pt x="47" y="284"/>
                    </a:lnTo>
                    <a:lnTo>
                      <a:pt x="47" y="284"/>
                    </a:lnTo>
                    <a:lnTo>
                      <a:pt x="45" y="281"/>
                    </a:lnTo>
                    <a:lnTo>
                      <a:pt x="42" y="279"/>
                    </a:lnTo>
                    <a:lnTo>
                      <a:pt x="40" y="279"/>
                    </a:lnTo>
                    <a:lnTo>
                      <a:pt x="31" y="277"/>
                    </a:lnTo>
                    <a:lnTo>
                      <a:pt x="31" y="274"/>
                    </a:lnTo>
                    <a:lnTo>
                      <a:pt x="28" y="274"/>
                    </a:lnTo>
                    <a:lnTo>
                      <a:pt x="28" y="272"/>
                    </a:lnTo>
                    <a:lnTo>
                      <a:pt x="28" y="267"/>
                    </a:lnTo>
                    <a:lnTo>
                      <a:pt x="28" y="265"/>
                    </a:lnTo>
                    <a:lnTo>
                      <a:pt x="28" y="265"/>
                    </a:lnTo>
                    <a:lnTo>
                      <a:pt x="31" y="255"/>
                    </a:lnTo>
                    <a:lnTo>
                      <a:pt x="33" y="251"/>
                    </a:lnTo>
                    <a:lnTo>
                      <a:pt x="31" y="248"/>
                    </a:lnTo>
                    <a:lnTo>
                      <a:pt x="31" y="248"/>
                    </a:lnTo>
                    <a:lnTo>
                      <a:pt x="28" y="248"/>
                    </a:lnTo>
                    <a:lnTo>
                      <a:pt x="24" y="246"/>
                    </a:lnTo>
                    <a:lnTo>
                      <a:pt x="21" y="246"/>
                    </a:lnTo>
                    <a:lnTo>
                      <a:pt x="19" y="244"/>
                    </a:lnTo>
                    <a:lnTo>
                      <a:pt x="16" y="244"/>
                    </a:lnTo>
                    <a:lnTo>
                      <a:pt x="16" y="241"/>
                    </a:lnTo>
                    <a:lnTo>
                      <a:pt x="14" y="239"/>
                    </a:lnTo>
                    <a:lnTo>
                      <a:pt x="14" y="237"/>
                    </a:lnTo>
                    <a:lnTo>
                      <a:pt x="14" y="232"/>
                    </a:lnTo>
                    <a:lnTo>
                      <a:pt x="14" y="229"/>
                    </a:lnTo>
                    <a:lnTo>
                      <a:pt x="14" y="229"/>
                    </a:lnTo>
                    <a:lnTo>
                      <a:pt x="14" y="227"/>
                    </a:lnTo>
                    <a:lnTo>
                      <a:pt x="19" y="222"/>
                    </a:lnTo>
                    <a:lnTo>
                      <a:pt x="19" y="222"/>
                    </a:lnTo>
                    <a:lnTo>
                      <a:pt x="21" y="220"/>
                    </a:lnTo>
                    <a:lnTo>
                      <a:pt x="21" y="215"/>
                    </a:lnTo>
                    <a:lnTo>
                      <a:pt x="21" y="213"/>
                    </a:lnTo>
                    <a:lnTo>
                      <a:pt x="21" y="210"/>
                    </a:lnTo>
                    <a:lnTo>
                      <a:pt x="21" y="208"/>
                    </a:lnTo>
                    <a:lnTo>
                      <a:pt x="21" y="208"/>
                    </a:lnTo>
                    <a:lnTo>
                      <a:pt x="21" y="206"/>
                    </a:lnTo>
                    <a:lnTo>
                      <a:pt x="21" y="203"/>
                    </a:lnTo>
                    <a:lnTo>
                      <a:pt x="19" y="203"/>
                    </a:lnTo>
                    <a:lnTo>
                      <a:pt x="19" y="201"/>
                    </a:lnTo>
                    <a:lnTo>
                      <a:pt x="16" y="201"/>
                    </a:lnTo>
                    <a:lnTo>
                      <a:pt x="16" y="199"/>
                    </a:lnTo>
                    <a:lnTo>
                      <a:pt x="12" y="199"/>
                    </a:lnTo>
                    <a:lnTo>
                      <a:pt x="12" y="196"/>
                    </a:lnTo>
                    <a:lnTo>
                      <a:pt x="9" y="196"/>
                    </a:lnTo>
                    <a:lnTo>
                      <a:pt x="9" y="194"/>
                    </a:lnTo>
                    <a:lnTo>
                      <a:pt x="9" y="192"/>
                    </a:lnTo>
                    <a:lnTo>
                      <a:pt x="9" y="189"/>
                    </a:lnTo>
                    <a:lnTo>
                      <a:pt x="12" y="189"/>
                    </a:lnTo>
                    <a:lnTo>
                      <a:pt x="12" y="187"/>
                    </a:lnTo>
                    <a:lnTo>
                      <a:pt x="16" y="187"/>
                    </a:lnTo>
                    <a:lnTo>
                      <a:pt x="19" y="187"/>
                    </a:lnTo>
                    <a:lnTo>
                      <a:pt x="19" y="182"/>
                    </a:lnTo>
                    <a:lnTo>
                      <a:pt x="21" y="180"/>
                    </a:lnTo>
                    <a:lnTo>
                      <a:pt x="21" y="175"/>
                    </a:lnTo>
                    <a:lnTo>
                      <a:pt x="21" y="173"/>
                    </a:lnTo>
                    <a:lnTo>
                      <a:pt x="21" y="170"/>
                    </a:lnTo>
                    <a:lnTo>
                      <a:pt x="24" y="170"/>
                    </a:lnTo>
                    <a:lnTo>
                      <a:pt x="24" y="170"/>
                    </a:lnTo>
                    <a:lnTo>
                      <a:pt x="28" y="170"/>
                    </a:lnTo>
                    <a:lnTo>
                      <a:pt x="33" y="170"/>
                    </a:lnTo>
                    <a:lnTo>
                      <a:pt x="35" y="170"/>
                    </a:lnTo>
                    <a:lnTo>
                      <a:pt x="45" y="170"/>
                    </a:lnTo>
                    <a:lnTo>
                      <a:pt x="45" y="170"/>
                    </a:lnTo>
                    <a:lnTo>
                      <a:pt x="50" y="170"/>
                    </a:lnTo>
                    <a:lnTo>
                      <a:pt x="50" y="170"/>
                    </a:lnTo>
                    <a:lnTo>
                      <a:pt x="54" y="170"/>
                    </a:lnTo>
                    <a:lnTo>
                      <a:pt x="54" y="170"/>
                    </a:lnTo>
                    <a:lnTo>
                      <a:pt x="59" y="170"/>
                    </a:lnTo>
                    <a:lnTo>
                      <a:pt x="66" y="168"/>
                    </a:lnTo>
                    <a:lnTo>
                      <a:pt x="68" y="168"/>
                    </a:lnTo>
                    <a:lnTo>
                      <a:pt x="68" y="168"/>
                    </a:lnTo>
                    <a:lnTo>
                      <a:pt x="78" y="161"/>
                    </a:lnTo>
                    <a:lnTo>
                      <a:pt x="80" y="142"/>
                    </a:lnTo>
                    <a:lnTo>
                      <a:pt x="80" y="140"/>
                    </a:lnTo>
                    <a:lnTo>
                      <a:pt x="78" y="135"/>
                    </a:lnTo>
                    <a:lnTo>
                      <a:pt x="78" y="135"/>
                    </a:lnTo>
                    <a:lnTo>
                      <a:pt x="76" y="135"/>
                    </a:lnTo>
                    <a:lnTo>
                      <a:pt x="76" y="132"/>
                    </a:lnTo>
                    <a:lnTo>
                      <a:pt x="73" y="132"/>
                    </a:lnTo>
                    <a:lnTo>
                      <a:pt x="71" y="132"/>
                    </a:lnTo>
                    <a:lnTo>
                      <a:pt x="68" y="132"/>
                    </a:lnTo>
                    <a:lnTo>
                      <a:pt x="68" y="132"/>
                    </a:lnTo>
                    <a:lnTo>
                      <a:pt x="66" y="130"/>
                    </a:lnTo>
                    <a:lnTo>
                      <a:pt x="64" y="130"/>
                    </a:lnTo>
                    <a:lnTo>
                      <a:pt x="64" y="128"/>
                    </a:lnTo>
                    <a:lnTo>
                      <a:pt x="61" y="125"/>
                    </a:lnTo>
                    <a:lnTo>
                      <a:pt x="61" y="123"/>
                    </a:lnTo>
                    <a:lnTo>
                      <a:pt x="61" y="121"/>
                    </a:lnTo>
                    <a:lnTo>
                      <a:pt x="83" y="113"/>
                    </a:lnTo>
                    <a:lnTo>
                      <a:pt x="85" y="111"/>
                    </a:lnTo>
                    <a:lnTo>
                      <a:pt x="87" y="109"/>
                    </a:lnTo>
                    <a:lnTo>
                      <a:pt x="87" y="106"/>
                    </a:lnTo>
                    <a:lnTo>
                      <a:pt x="87" y="104"/>
                    </a:lnTo>
                    <a:lnTo>
                      <a:pt x="90" y="102"/>
                    </a:lnTo>
                    <a:lnTo>
                      <a:pt x="90" y="97"/>
                    </a:lnTo>
                    <a:lnTo>
                      <a:pt x="92" y="95"/>
                    </a:lnTo>
                    <a:lnTo>
                      <a:pt x="97" y="92"/>
                    </a:lnTo>
                    <a:lnTo>
                      <a:pt x="102" y="92"/>
                    </a:lnTo>
                    <a:lnTo>
                      <a:pt x="102" y="90"/>
                    </a:lnTo>
                    <a:lnTo>
                      <a:pt x="104" y="87"/>
                    </a:lnTo>
                    <a:lnTo>
                      <a:pt x="104" y="87"/>
                    </a:lnTo>
                    <a:lnTo>
                      <a:pt x="104" y="85"/>
                    </a:lnTo>
                    <a:lnTo>
                      <a:pt x="104" y="80"/>
                    </a:lnTo>
                    <a:lnTo>
                      <a:pt x="104" y="80"/>
                    </a:lnTo>
                    <a:lnTo>
                      <a:pt x="104" y="78"/>
                    </a:lnTo>
                    <a:lnTo>
                      <a:pt x="106" y="76"/>
                    </a:lnTo>
                    <a:lnTo>
                      <a:pt x="106" y="73"/>
                    </a:lnTo>
                    <a:lnTo>
                      <a:pt x="109" y="71"/>
                    </a:lnTo>
                    <a:lnTo>
                      <a:pt x="111" y="64"/>
                    </a:lnTo>
                    <a:lnTo>
                      <a:pt x="111" y="59"/>
                    </a:lnTo>
                    <a:lnTo>
                      <a:pt x="113" y="57"/>
                    </a:lnTo>
                    <a:lnTo>
                      <a:pt x="116" y="57"/>
                    </a:lnTo>
                    <a:lnTo>
                      <a:pt x="116" y="57"/>
                    </a:lnTo>
                    <a:lnTo>
                      <a:pt x="118" y="57"/>
                    </a:lnTo>
                    <a:lnTo>
                      <a:pt x="121" y="59"/>
                    </a:lnTo>
                    <a:lnTo>
                      <a:pt x="121" y="59"/>
                    </a:lnTo>
                    <a:lnTo>
                      <a:pt x="123" y="59"/>
                    </a:lnTo>
                    <a:lnTo>
                      <a:pt x="125" y="59"/>
                    </a:lnTo>
                    <a:lnTo>
                      <a:pt x="128" y="59"/>
                    </a:lnTo>
                    <a:lnTo>
                      <a:pt x="135" y="54"/>
                    </a:lnTo>
                    <a:lnTo>
                      <a:pt x="137" y="54"/>
                    </a:lnTo>
                    <a:lnTo>
                      <a:pt x="137" y="54"/>
                    </a:lnTo>
                    <a:lnTo>
                      <a:pt x="142" y="54"/>
                    </a:lnTo>
                    <a:lnTo>
                      <a:pt x="142" y="54"/>
                    </a:lnTo>
                    <a:lnTo>
                      <a:pt x="144" y="54"/>
                    </a:lnTo>
                    <a:lnTo>
                      <a:pt x="154" y="50"/>
                    </a:lnTo>
                    <a:lnTo>
                      <a:pt x="158" y="47"/>
                    </a:lnTo>
                    <a:lnTo>
                      <a:pt x="158" y="45"/>
                    </a:lnTo>
                    <a:lnTo>
                      <a:pt x="161" y="45"/>
                    </a:lnTo>
                    <a:lnTo>
                      <a:pt x="161" y="42"/>
                    </a:lnTo>
                    <a:lnTo>
                      <a:pt x="161" y="40"/>
                    </a:lnTo>
                    <a:lnTo>
                      <a:pt x="161" y="40"/>
                    </a:lnTo>
                    <a:lnTo>
                      <a:pt x="161" y="35"/>
                    </a:lnTo>
                    <a:lnTo>
                      <a:pt x="161" y="33"/>
                    </a:lnTo>
                    <a:lnTo>
                      <a:pt x="161" y="31"/>
                    </a:lnTo>
                    <a:lnTo>
                      <a:pt x="163" y="28"/>
                    </a:lnTo>
                    <a:lnTo>
                      <a:pt x="166" y="26"/>
                    </a:lnTo>
                    <a:lnTo>
                      <a:pt x="168" y="26"/>
                    </a:lnTo>
                    <a:lnTo>
                      <a:pt x="173" y="24"/>
                    </a:lnTo>
                    <a:lnTo>
                      <a:pt x="177" y="21"/>
                    </a:lnTo>
                    <a:lnTo>
                      <a:pt x="194" y="12"/>
                    </a:lnTo>
                    <a:lnTo>
                      <a:pt x="215" y="2"/>
                    </a:lnTo>
                    <a:close/>
                  </a:path>
                </a:pathLst>
              </a:custGeom>
              <a:solidFill>
                <a:schemeClr val="tx1">
                  <a:alpha val="15000"/>
                </a:schemeClr>
              </a:solidFill>
              <a:ln w="3175" cap="rnd">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117" name="Freeform 35">
                <a:extLst>
                  <a:ext uri="{FF2B5EF4-FFF2-40B4-BE49-F238E27FC236}">
                    <a16:creationId xmlns:a16="http://schemas.microsoft.com/office/drawing/2014/main" id="{0BD11882-DBB0-464B-9228-214C786847E8}"/>
                  </a:ext>
                </a:extLst>
              </p:cNvPr>
              <p:cNvSpPr>
                <a:spLocks/>
              </p:cNvSpPr>
              <p:nvPr/>
            </p:nvSpPr>
            <p:spPr bwMode="auto">
              <a:xfrm>
                <a:off x="3230547" y="2906556"/>
                <a:ext cx="5238" cy="8380"/>
              </a:xfrm>
              <a:custGeom>
                <a:avLst/>
                <a:gdLst>
                  <a:gd name="T0" fmla="*/ 0 w 5"/>
                  <a:gd name="T1" fmla="*/ 5 h 8"/>
                  <a:gd name="T2" fmla="*/ 0 w 5"/>
                  <a:gd name="T3" fmla="*/ 5 h 8"/>
                  <a:gd name="T4" fmla="*/ 3 w 5"/>
                  <a:gd name="T5" fmla="*/ 3 h 8"/>
                  <a:gd name="T6" fmla="*/ 5 w 5"/>
                  <a:gd name="T7" fmla="*/ 0 h 8"/>
                  <a:gd name="T8" fmla="*/ 3 w 5"/>
                  <a:gd name="T9" fmla="*/ 5 h 8"/>
                  <a:gd name="T10" fmla="*/ 0 w 5"/>
                  <a:gd name="T11" fmla="*/ 8 h 8"/>
                  <a:gd name="T12" fmla="*/ 0 w 5"/>
                  <a:gd name="T13" fmla="*/ 5 h 8"/>
                </a:gdLst>
                <a:ahLst/>
                <a:cxnLst>
                  <a:cxn ang="0">
                    <a:pos x="T0" y="T1"/>
                  </a:cxn>
                  <a:cxn ang="0">
                    <a:pos x="T2" y="T3"/>
                  </a:cxn>
                  <a:cxn ang="0">
                    <a:pos x="T4" y="T5"/>
                  </a:cxn>
                  <a:cxn ang="0">
                    <a:pos x="T6" y="T7"/>
                  </a:cxn>
                  <a:cxn ang="0">
                    <a:pos x="T8" y="T9"/>
                  </a:cxn>
                  <a:cxn ang="0">
                    <a:pos x="T10" y="T11"/>
                  </a:cxn>
                  <a:cxn ang="0">
                    <a:pos x="T12" y="T13"/>
                  </a:cxn>
                </a:cxnLst>
                <a:rect l="0" t="0" r="r" b="b"/>
                <a:pathLst>
                  <a:path w="5" h="8">
                    <a:moveTo>
                      <a:pt x="0" y="5"/>
                    </a:moveTo>
                    <a:lnTo>
                      <a:pt x="0" y="5"/>
                    </a:lnTo>
                    <a:lnTo>
                      <a:pt x="3" y="3"/>
                    </a:lnTo>
                    <a:lnTo>
                      <a:pt x="5" y="0"/>
                    </a:lnTo>
                    <a:lnTo>
                      <a:pt x="3" y="5"/>
                    </a:lnTo>
                    <a:lnTo>
                      <a:pt x="0" y="8"/>
                    </a:lnTo>
                    <a:lnTo>
                      <a:pt x="0" y="5"/>
                    </a:lnTo>
                    <a:close/>
                  </a:path>
                </a:pathLst>
              </a:custGeom>
              <a:solidFill>
                <a:schemeClr val="tx1">
                  <a:alpha val="15000"/>
                </a:schemeClr>
              </a:solidFill>
              <a:ln w="3175" cap="rnd">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118" name="Freeform 36">
                <a:extLst>
                  <a:ext uri="{FF2B5EF4-FFF2-40B4-BE49-F238E27FC236}">
                    <a16:creationId xmlns:a16="http://schemas.microsoft.com/office/drawing/2014/main" id="{01BB533F-40EC-4AE5-8196-93DE12702013}"/>
                  </a:ext>
                </a:extLst>
              </p:cNvPr>
              <p:cNvSpPr>
                <a:spLocks/>
              </p:cNvSpPr>
              <p:nvPr/>
            </p:nvSpPr>
            <p:spPr bwMode="auto">
              <a:xfrm>
                <a:off x="3230547" y="2906556"/>
                <a:ext cx="5238" cy="8380"/>
              </a:xfrm>
              <a:custGeom>
                <a:avLst/>
                <a:gdLst>
                  <a:gd name="T0" fmla="*/ 0 w 5"/>
                  <a:gd name="T1" fmla="*/ 5 h 8"/>
                  <a:gd name="T2" fmla="*/ 0 w 5"/>
                  <a:gd name="T3" fmla="*/ 5 h 8"/>
                  <a:gd name="T4" fmla="*/ 3 w 5"/>
                  <a:gd name="T5" fmla="*/ 3 h 8"/>
                  <a:gd name="T6" fmla="*/ 5 w 5"/>
                  <a:gd name="T7" fmla="*/ 0 h 8"/>
                  <a:gd name="T8" fmla="*/ 3 w 5"/>
                  <a:gd name="T9" fmla="*/ 5 h 8"/>
                  <a:gd name="T10" fmla="*/ 0 w 5"/>
                  <a:gd name="T11" fmla="*/ 8 h 8"/>
                  <a:gd name="T12" fmla="*/ 0 w 5"/>
                  <a:gd name="T13" fmla="*/ 5 h 8"/>
                </a:gdLst>
                <a:ahLst/>
                <a:cxnLst>
                  <a:cxn ang="0">
                    <a:pos x="T0" y="T1"/>
                  </a:cxn>
                  <a:cxn ang="0">
                    <a:pos x="T2" y="T3"/>
                  </a:cxn>
                  <a:cxn ang="0">
                    <a:pos x="T4" y="T5"/>
                  </a:cxn>
                  <a:cxn ang="0">
                    <a:pos x="T6" y="T7"/>
                  </a:cxn>
                  <a:cxn ang="0">
                    <a:pos x="T8" y="T9"/>
                  </a:cxn>
                  <a:cxn ang="0">
                    <a:pos x="T10" y="T11"/>
                  </a:cxn>
                  <a:cxn ang="0">
                    <a:pos x="T12" y="T13"/>
                  </a:cxn>
                </a:cxnLst>
                <a:rect l="0" t="0" r="r" b="b"/>
                <a:pathLst>
                  <a:path w="5" h="8">
                    <a:moveTo>
                      <a:pt x="0" y="5"/>
                    </a:moveTo>
                    <a:lnTo>
                      <a:pt x="0" y="5"/>
                    </a:lnTo>
                    <a:lnTo>
                      <a:pt x="3" y="3"/>
                    </a:lnTo>
                    <a:lnTo>
                      <a:pt x="5" y="0"/>
                    </a:lnTo>
                    <a:lnTo>
                      <a:pt x="3" y="5"/>
                    </a:lnTo>
                    <a:lnTo>
                      <a:pt x="0" y="8"/>
                    </a:lnTo>
                    <a:lnTo>
                      <a:pt x="0" y="5"/>
                    </a:lnTo>
                  </a:path>
                </a:pathLst>
              </a:custGeom>
              <a:solidFill>
                <a:schemeClr val="tx1">
                  <a:alpha val="15000"/>
                </a:schemeClr>
              </a:solidFill>
              <a:ln w="3175" cap="rnd">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119" name="Freeform 37">
                <a:extLst>
                  <a:ext uri="{FF2B5EF4-FFF2-40B4-BE49-F238E27FC236}">
                    <a16:creationId xmlns:a16="http://schemas.microsoft.com/office/drawing/2014/main" id="{86EB80E2-8767-4D8D-8B09-0565ACDBDE40}"/>
                  </a:ext>
                </a:extLst>
              </p:cNvPr>
              <p:cNvSpPr>
                <a:spLocks noEditPoints="1"/>
              </p:cNvSpPr>
              <p:nvPr/>
            </p:nvSpPr>
            <p:spPr bwMode="auto">
              <a:xfrm>
                <a:off x="2487832" y="2059085"/>
                <a:ext cx="887278" cy="681958"/>
              </a:xfrm>
              <a:custGeom>
                <a:avLst/>
                <a:gdLst>
                  <a:gd name="T0" fmla="*/ 840 w 847"/>
                  <a:gd name="T1" fmla="*/ 492 h 651"/>
                  <a:gd name="T2" fmla="*/ 806 w 847"/>
                  <a:gd name="T3" fmla="*/ 526 h 651"/>
                  <a:gd name="T4" fmla="*/ 816 w 847"/>
                  <a:gd name="T5" fmla="*/ 575 h 651"/>
                  <a:gd name="T6" fmla="*/ 802 w 847"/>
                  <a:gd name="T7" fmla="*/ 596 h 651"/>
                  <a:gd name="T8" fmla="*/ 735 w 847"/>
                  <a:gd name="T9" fmla="*/ 611 h 651"/>
                  <a:gd name="T10" fmla="*/ 648 w 847"/>
                  <a:gd name="T11" fmla="*/ 608 h 651"/>
                  <a:gd name="T12" fmla="*/ 556 w 847"/>
                  <a:gd name="T13" fmla="*/ 632 h 651"/>
                  <a:gd name="T14" fmla="*/ 428 w 847"/>
                  <a:gd name="T15" fmla="*/ 570 h 651"/>
                  <a:gd name="T16" fmla="*/ 284 w 847"/>
                  <a:gd name="T17" fmla="*/ 476 h 651"/>
                  <a:gd name="T18" fmla="*/ 206 w 847"/>
                  <a:gd name="T19" fmla="*/ 388 h 651"/>
                  <a:gd name="T20" fmla="*/ 137 w 847"/>
                  <a:gd name="T21" fmla="*/ 369 h 651"/>
                  <a:gd name="T22" fmla="*/ 68 w 847"/>
                  <a:gd name="T23" fmla="*/ 275 h 651"/>
                  <a:gd name="T24" fmla="*/ 40 w 847"/>
                  <a:gd name="T25" fmla="*/ 208 h 651"/>
                  <a:gd name="T26" fmla="*/ 28 w 847"/>
                  <a:gd name="T27" fmla="*/ 180 h 651"/>
                  <a:gd name="T28" fmla="*/ 30 w 847"/>
                  <a:gd name="T29" fmla="*/ 156 h 651"/>
                  <a:gd name="T30" fmla="*/ 61 w 847"/>
                  <a:gd name="T31" fmla="*/ 138 h 651"/>
                  <a:gd name="T32" fmla="*/ 78 w 847"/>
                  <a:gd name="T33" fmla="*/ 116 h 651"/>
                  <a:gd name="T34" fmla="*/ 85 w 847"/>
                  <a:gd name="T35" fmla="*/ 81 h 651"/>
                  <a:gd name="T36" fmla="*/ 78 w 847"/>
                  <a:gd name="T37" fmla="*/ 59 h 651"/>
                  <a:gd name="T38" fmla="*/ 82 w 847"/>
                  <a:gd name="T39" fmla="*/ 43 h 651"/>
                  <a:gd name="T40" fmla="*/ 137 w 847"/>
                  <a:gd name="T41" fmla="*/ 59 h 651"/>
                  <a:gd name="T42" fmla="*/ 127 w 847"/>
                  <a:gd name="T43" fmla="*/ 78 h 651"/>
                  <a:gd name="T44" fmla="*/ 172 w 847"/>
                  <a:gd name="T45" fmla="*/ 97 h 651"/>
                  <a:gd name="T46" fmla="*/ 198 w 847"/>
                  <a:gd name="T47" fmla="*/ 83 h 651"/>
                  <a:gd name="T48" fmla="*/ 239 w 847"/>
                  <a:gd name="T49" fmla="*/ 126 h 651"/>
                  <a:gd name="T50" fmla="*/ 260 w 847"/>
                  <a:gd name="T51" fmla="*/ 152 h 651"/>
                  <a:gd name="T52" fmla="*/ 305 w 847"/>
                  <a:gd name="T53" fmla="*/ 175 h 651"/>
                  <a:gd name="T54" fmla="*/ 326 w 847"/>
                  <a:gd name="T55" fmla="*/ 187 h 651"/>
                  <a:gd name="T56" fmla="*/ 355 w 847"/>
                  <a:gd name="T57" fmla="*/ 168 h 651"/>
                  <a:gd name="T58" fmla="*/ 357 w 847"/>
                  <a:gd name="T59" fmla="*/ 149 h 651"/>
                  <a:gd name="T60" fmla="*/ 388 w 847"/>
                  <a:gd name="T61" fmla="*/ 145 h 651"/>
                  <a:gd name="T62" fmla="*/ 397 w 847"/>
                  <a:gd name="T63" fmla="*/ 126 h 651"/>
                  <a:gd name="T64" fmla="*/ 433 w 847"/>
                  <a:gd name="T65" fmla="*/ 76 h 651"/>
                  <a:gd name="T66" fmla="*/ 473 w 847"/>
                  <a:gd name="T67" fmla="*/ 62 h 651"/>
                  <a:gd name="T68" fmla="*/ 506 w 847"/>
                  <a:gd name="T69" fmla="*/ 48 h 651"/>
                  <a:gd name="T70" fmla="*/ 513 w 847"/>
                  <a:gd name="T71" fmla="*/ 22 h 651"/>
                  <a:gd name="T72" fmla="*/ 534 w 847"/>
                  <a:gd name="T73" fmla="*/ 0 h 651"/>
                  <a:gd name="T74" fmla="*/ 565 w 847"/>
                  <a:gd name="T75" fmla="*/ 31 h 651"/>
                  <a:gd name="T76" fmla="*/ 577 w 847"/>
                  <a:gd name="T77" fmla="*/ 62 h 651"/>
                  <a:gd name="T78" fmla="*/ 534 w 847"/>
                  <a:gd name="T79" fmla="*/ 71 h 651"/>
                  <a:gd name="T80" fmla="*/ 515 w 847"/>
                  <a:gd name="T81" fmla="*/ 88 h 651"/>
                  <a:gd name="T82" fmla="*/ 518 w 847"/>
                  <a:gd name="T83" fmla="*/ 102 h 651"/>
                  <a:gd name="T84" fmla="*/ 518 w 847"/>
                  <a:gd name="T85" fmla="*/ 123 h 651"/>
                  <a:gd name="T86" fmla="*/ 523 w 847"/>
                  <a:gd name="T87" fmla="*/ 147 h 651"/>
                  <a:gd name="T88" fmla="*/ 530 w 847"/>
                  <a:gd name="T89" fmla="*/ 175 h 651"/>
                  <a:gd name="T90" fmla="*/ 553 w 847"/>
                  <a:gd name="T91" fmla="*/ 201 h 651"/>
                  <a:gd name="T92" fmla="*/ 582 w 847"/>
                  <a:gd name="T93" fmla="*/ 220 h 651"/>
                  <a:gd name="T94" fmla="*/ 598 w 847"/>
                  <a:gd name="T95" fmla="*/ 230 h 651"/>
                  <a:gd name="T96" fmla="*/ 584 w 847"/>
                  <a:gd name="T97" fmla="*/ 246 h 651"/>
                  <a:gd name="T98" fmla="*/ 575 w 847"/>
                  <a:gd name="T99" fmla="*/ 256 h 651"/>
                  <a:gd name="T100" fmla="*/ 534 w 847"/>
                  <a:gd name="T101" fmla="*/ 253 h 651"/>
                  <a:gd name="T102" fmla="*/ 499 w 847"/>
                  <a:gd name="T103" fmla="*/ 284 h 651"/>
                  <a:gd name="T104" fmla="*/ 527 w 847"/>
                  <a:gd name="T105" fmla="*/ 315 h 651"/>
                  <a:gd name="T106" fmla="*/ 620 w 847"/>
                  <a:gd name="T107" fmla="*/ 346 h 651"/>
                  <a:gd name="T108" fmla="*/ 622 w 847"/>
                  <a:gd name="T109" fmla="*/ 379 h 651"/>
                  <a:gd name="T110" fmla="*/ 674 w 847"/>
                  <a:gd name="T111" fmla="*/ 391 h 651"/>
                  <a:gd name="T112" fmla="*/ 695 w 847"/>
                  <a:gd name="T113" fmla="*/ 395 h 651"/>
                  <a:gd name="T114" fmla="*/ 743 w 847"/>
                  <a:gd name="T115" fmla="*/ 381 h 651"/>
                  <a:gd name="T116" fmla="*/ 764 w 847"/>
                  <a:gd name="T117" fmla="*/ 391 h 651"/>
                  <a:gd name="T118" fmla="*/ 823 w 847"/>
                  <a:gd name="T119" fmla="*/ 417 h 651"/>
                  <a:gd name="T120" fmla="*/ 840 w 847"/>
                  <a:gd name="T121" fmla="*/ 457 h 651"/>
                  <a:gd name="T122" fmla="*/ 336 w 847"/>
                  <a:gd name="T123" fmla="*/ 395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47" h="651">
                    <a:moveTo>
                      <a:pt x="844" y="471"/>
                    </a:moveTo>
                    <a:lnTo>
                      <a:pt x="844" y="471"/>
                    </a:lnTo>
                    <a:lnTo>
                      <a:pt x="847" y="473"/>
                    </a:lnTo>
                    <a:lnTo>
                      <a:pt x="847" y="476"/>
                    </a:lnTo>
                    <a:lnTo>
                      <a:pt x="844" y="478"/>
                    </a:lnTo>
                    <a:lnTo>
                      <a:pt x="840" y="485"/>
                    </a:lnTo>
                    <a:lnTo>
                      <a:pt x="837" y="485"/>
                    </a:lnTo>
                    <a:lnTo>
                      <a:pt x="840" y="488"/>
                    </a:lnTo>
                    <a:lnTo>
                      <a:pt x="840" y="488"/>
                    </a:lnTo>
                    <a:lnTo>
                      <a:pt x="840" y="490"/>
                    </a:lnTo>
                    <a:lnTo>
                      <a:pt x="840" y="492"/>
                    </a:lnTo>
                    <a:lnTo>
                      <a:pt x="835" y="499"/>
                    </a:lnTo>
                    <a:lnTo>
                      <a:pt x="832" y="499"/>
                    </a:lnTo>
                    <a:lnTo>
                      <a:pt x="830" y="502"/>
                    </a:lnTo>
                    <a:lnTo>
                      <a:pt x="828" y="504"/>
                    </a:lnTo>
                    <a:lnTo>
                      <a:pt x="821" y="514"/>
                    </a:lnTo>
                    <a:lnTo>
                      <a:pt x="821" y="514"/>
                    </a:lnTo>
                    <a:lnTo>
                      <a:pt x="816" y="518"/>
                    </a:lnTo>
                    <a:lnTo>
                      <a:pt x="816" y="518"/>
                    </a:lnTo>
                    <a:lnTo>
                      <a:pt x="809" y="523"/>
                    </a:lnTo>
                    <a:lnTo>
                      <a:pt x="806" y="523"/>
                    </a:lnTo>
                    <a:lnTo>
                      <a:pt x="806" y="526"/>
                    </a:lnTo>
                    <a:lnTo>
                      <a:pt x="806" y="528"/>
                    </a:lnTo>
                    <a:lnTo>
                      <a:pt x="811" y="535"/>
                    </a:lnTo>
                    <a:lnTo>
                      <a:pt x="814" y="537"/>
                    </a:lnTo>
                    <a:lnTo>
                      <a:pt x="814" y="540"/>
                    </a:lnTo>
                    <a:lnTo>
                      <a:pt x="814" y="542"/>
                    </a:lnTo>
                    <a:lnTo>
                      <a:pt x="814" y="552"/>
                    </a:lnTo>
                    <a:lnTo>
                      <a:pt x="816" y="561"/>
                    </a:lnTo>
                    <a:lnTo>
                      <a:pt x="816" y="568"/>
                    </a:lnTo>
                    <a:lnTo>
                      <a:pt x="816" y="573"/>
                    </a:lnTo>
                    <a:lnTo>
                      <a:pt x="816" y="575"/>
                    </a:lnTo>
                    <a:lnTo>
                      <a:pt x="816" y="575"/>
                    </a:lnTo>
                    <a:lnTo>
                      <a:pt x="816" y="578"/>
                    </a:lnTo>
                    <a:lnTo>
                      <a:pt x="816" y="580"/>
                    </a:lnTo>
                    <a:lnTo>
                      <a:pt x="814" y="580"/>
                    </a:lnTo>
                    <a:lnTo>
                      <a:pt x="811" y="582"/>
                    </a:lnTo>
                    <a:lnTo>
                      <a:pt x="809" y="585"/>
                    </a:lnTo>
                    <a:lnTo>
                      <a:pt x="806" y="585"/>
                    </a:lnTo>
                    <a:lnTo>
                      <a:pt x="804" y="587"/>
                    </a:lnTo>
                    <a:lnTo>
                      <a:pt x="804" y="589"/>
                    </a:lnTo>
                    <a:lnTo>
                      <a:pt x="802" y="592"/>
                    </a:lnTo>
                    <a:lnTo>
                      <a:pt x="802" y="594"/>
                    </a:lnTo>
                    <a:lnTo>
                      <a:pt x="802" y="596"/>
                    </a:lnTo>
                    <a:lnTo>
                      <a:pt x="802" y="599"/>
                    </a:lnTo>
                    <a:lnTo>
                      <a:pt x="802" y="599"/>
                    </a:lnTo>
                    <a:lnTo>
                      <a:pt x="790" y="604"/>
                    </a:lnTo>
                    <a:lnTo>
                      <a:pt x="788" y="606"/>
                    </a:lnTo>
                    <a:lnTo>
                      <a:pt x="783" y="611"/>
                    </a:lnTo>
                    <a:lnTo>
                      <a:pt x="776" y="604"/>
                    </a:lnTo>
                    <a:lnTo>
                      <a:pt x="771" y="604"/>
                    </a:lnTo>
                    <a:lnTo>
                      <a:pt x="762" y="608"/>
                    </a:lnTo>
                    <a:lnTo>
                      <a:pt x="757" y="608"/>
                    </a:lnTo>
                    <a:lnTo>
                      <a:pt x="754" y="606"/>
                    </a:lnTo>
                    <a:lnTo>
                      <a:pt x="735" y="611"/>
                    </a:lnTo>
                    <a:lnTo>
                      <a:pt x="726" y="620"/>
                    </a:lnTo>
                    <a:lnTo>
                      <a:pt x="733" y="632"/>
                    </a:lnTo>
                    <a:lnTo>
                      <a:pt x="721" y="634"/>
                    </a:lnTo>
                    <a:lnTo>
                      <a:pt x="719" y="634"/>
                    </a:lnTo>
                    <a:lnTo>
                      <a:pt x="717" y="630"/>
                    </a:lnTo>
                    <a:lnTo>
                      <a:pt x="714" y="627"/>
                    </a:lnTo>
                    <a:lnTo>
                      <a:pt x="712" y="625"/>
                    </a:lnTo>
                    <a:lnTo>
                      <a:pt x="709" y="630"/>
                    </a:lnTo>
                    <a:lnTo>
                      <a:pt x="707" y="630"/>
                    </a:lnTo>
                    <a:lnTo>
                      <a:pt x="700" y="623"/>
                    </a:lnTo>
                    <a:lnTo>
                      <a:pt x="648" y="608"/>
                    </a:lnTo>
                    <a:lnTo>
                      <a:pt x="636" y="611"/>
                    </a:lnTo>
                    <a:lnTo>
                      <a:pt x="612" y="618"/>
                    </a:lnTo>
                    <a:lnTo>
                      <a:pt x="605" y="623"/>
                    </a:lnTo>
                    <a:lnTo>
                      <a:pt x="596" y="632"/>
                    </a:lnTo>
                    <a:lnTo>
                      <a:pt x="584" y="637"/>
                    </a:lnTo>
                    <a:lnTo>
                      <a:pt x="579" y="649"/>
                    </a:lnTo>
                    <a:lnTo>
                      <a:pt x="572" y="651"/>
                    </a:lnTo>
                    <a:lnTo>
                      <a:pt x="565" y="651"/>
                    </a:lnTo>
                    <a:lnTo>
                      <a:pt x="560" y="646"/>
                    </a:lnTo>
                    <a:lnTo>
                      <a:pt x="560" y="639"/>
                    </a:lnTo>
                    <a:lnTo>
                      <a:pt x="556" y="632"/>
                    </a:lnTo>
                    <a:lnTo>
                      <a:pt x="551" y="627"/>
                    </a:lnTo>
                    <a:lnTo>
                      <a:pt x="544" y="615"/>
                    </a:lnTo>
                    <a:lnTo>
                      <a:pt x="537" y="611"/>
                    </a:lnTo>
                    <a:lnTo>
                      <a:pt x="518" y="592"/>
                    </a:lnTo>
                    <a:lnTo>
                      <a:pt x="506" y="587"/>
                    </a:lnTo>
                    <a:lnTo>
                      <a:pt x="497" y="582"/>
                    </a:lnTo>
                    <a:lnTo>
                      <a:pt x="489" y="580"/>
                    </a:lnTo>
                    <a:lnTo>
                      <a:pt x="463" y="582"/>
                    </a:lnTo>
                    <a:lnTo>
                      <a:pt x="461" y="582"/>
                    </a:lnTo>
                    <a:lnTo>
                      <a:pt x="435" y="573"/>
                    </a:lnTo>
                    <a:lnTo>
                      <a:pt x="428" y="570"/>
                    </a:lnTo>
                    <a:lnTo>
                      <a:pt x="426" y="573"/>
                    </a:lnTo>
                    <a:lnTo>
                      <a:pt x="423" y="578"/>
                    </a:lnTo>
                    <a:lnTo>
                      <a:pt x="418" y="575"/>
                    </a:lnTo>
                    <a:lnTo>
                      <a:pt x="390" y="542"/>
                    </a:lnTo>
                    <a:lnTo>
                      <a:pt x="352" y="511"/>
                    </a:lnTo>
                    <a:lnTo>
                      <a:pt x="317" y="485"/>
                    </a:lnTo>
                    <a:lnTo>
                      <a:pt x="310" y="483"/>
                    </a:lnTo>
                    <a:lnTo>
                      <a:pt x="303" y="481"/>
                    </a:lnTo>
                    <a:lnTo>
                      <a:pt x="298" y="478"/>
                    </a:lnTo>
                    <a:lnTo>
                      <a:pt x="293" y="478"/>
                    </a:lnTo>
                    <a:lnTo>
                      <a:pt x="284" y="476"/>
                    </a:lnTo>
                    <a:lnTo>
                      <a:pt x="281" y="476"/>
                    </a:lnTo>
                    <a:lnTo>
                      <a:pt x="276" y="471"/>
                    </a:lnTo>
                    <a:lnTo>
                      <a:pt x="272" y="464"/>
                    </a:lnTo>
                    <a:lnTo>
                      <a:pt x="269" y="457"/>
                    </a:lnTo>
                    <a:lnTo>
                      <a:pt x="269" y="447"/>
                    </a:lnTo>
                    <a:lnTo>
                      <a:pt x="267" y="440"/>
                    </a:lnTo>
                    <a:lnTo>
                      <a:pt x="262" y="431"/>
                    </a:lnTo>
                    <a:lnTo>
                      <a:pt x="253" y="419"/>
                    </a:lnTo>
                    <a:lnTo>
                      <a:pt x="243" y="410"/>
                    </a:lnTo>
                    <a:lnTo>
                      <a:pt x="210" y="391"/>
                    </a:lnTo>
                    <a:lnTo>
                      <a:pt x="206" y="388"/>
                    </a:lnTo>
                    <a:lnTo>
                      <a:pt x="203" y="386"/>
                    </a:lnTo>
                    <a:lnTo>
                      <a:pt x="201" y="381"/>
                    </a:lnTo>
                    <a:lnTo>
                      <a:pt x="198" y="379"/>
                    </a:lnTo>
                    <a:lnTo>
                      <a:pt x="189" y="379"/>
                    </a:lnTo>
                    <a:lnTo>
                      <a:pt x="187" y="376"/>
                    </a:lnTo>
                    <a:lnTo>
                      <a:pt x="182" y="372"/>
                    </a:lnTo>
                    <a:lnTo>
                      <a:pt x="175" y="369"/>
                    </a:lnTo>
                    <a:lnTo>
                      <a:pt x="170" y="367"/>
                    </a:lnTo>
                    <a:lnTo>
                      <a:pt x="163" y="365"/>
                    </a:lnTo>
                    <a:lnTo>
                      <a:pt x="139" y="369"/>
                    </a:lnTo>
                    <a:lnTo>
                      <a:pt x="137" y="369"/>
                    </a:lnTo>
                    <a:lnTo>
                      <a:pt x="135" y="365"/>
                    </a:lnTo>
                    <a:lnTo>
                      <a:pt x="127" y="358"/>
                    </a:lnTo>
                    <a:lnTo>
                      <a:pt x="123" y="350"/>
                    </a:lnTo>
                    <a:lnTo>
                      <a:pt x="118" y="348"/>
                    </a:lnTo>
                    <a:lnTo>
                      <a:pt x="116" y="341"/>
                    </a:lnTo>
                    <a:lnTo>
                      <a:pt x="106" y="334"/>
                    </a:lnTo>
                    <a:lnTo>
                      <a:pt x="104" y="329"/>
                    </a:lnTo>
                    <a:lnTo>
                      <a:pt x="104" y="324"/>
                    </a:lnTo>
                    <a:lnTo>
                      <a:pt x="99" y="317"/>
                    </a:lnTo>
                    <a:lnTo>
                      <a:pt x="78" y="284"/>
                    </a:lnTo>
                    <a:lnTo>
                      <a:pt x="68" y="275"/>
                    </a:lnTo>
                    <a:lnTo>
                      <a:pt x="28" y="249"/>
                    </a:lnTo>
                    <a:lnTo>
                      <a:pt x="12" y="249"/>
                    </a:lnTo>
                    <a:lnTo>
                      <a:pt x="0" y="244"/>
                    </a:lnTo>
                    <a:lnTo>
                      <a:pt x="4" y="223"/>
                    </a:lnTo>
                    <a:lnTo>
                      <a:pt x="4" y="223"/>
                    </a:lnTo>
                    <a:lnTo>
                      <a:pt x="4" y="220"/>
                    </a:lnTo>
                    <a:lnTo>
                      <a:pt x="7" y="218"/>
                    </a:lnTo>
                    <a:lnTo>
                      <a:pt x="9" y="216"/>
                    </a:lnTo>
                    <a:lnTo>
                      <a:pt x="12" y="216"/>
                    </a:lnTo>
                    <a:lnTo>
                      <a:pt x="38" y="208"/>
                    </a:lnTo>
                    <a:lnTo>
                      <a:pt x="40" y="208"/>
                    </a:lnTo>
                    <a:lnTo>
                      <a:pt x="40" y="206"/>
                    </a:lnTo>
                    <a:lnTo>
                      <a:pt x="42" y="206"/>
                    </a:lnTo>
                    <a:lnTo>
                      <a:pt x="42" y="204"/>
                    </a:lnTo>
                    <a:lnTo>
                      <a:pt x="42" y="199"/>
                    </a:lnTo>
                    <a:lnTo>
                      <a:pt x="42" y="194"/>
                    </a:lnTo>
                    <a:lnTo>
                      <a:pt x="42" y="190"/>
                    </a:lnTo>
                    <a:lnTo>
                      <a:pt x="42" y="187"/>
                    </a:lnTo>
                    <a:lnTo>
                      <a:pt x="40" y="187"/>
                    </a:lnTo>
                    <a:lnTo>
                      <a:pt x="38" y="185"/>
                    </a:lnTo>
                    <a:lnTo>
                      <a:pt x="28" y="180"/>
                    </a:lnTo>
                    <a:lnTo>
                      <a:pt x="28" y="180"/>
                    </a:lnTo>
                    <a:lnTo>
                      <a:pt x="28" y="178"/>
                    </a:lnTo>
                    <a:lnTo>
                      <a:pt x="28" y="175"/>
                    </a:lnTo>
                    <a:lnTo>
                      <a:pt x="28" y="173"/>
                    </a:lnTo>
                    <a:lnTo>
                      <a:pt x="33" y="168"/>
                    </a:lnTo>
                    <a:lnTo>
                      <a:pt x="33" y="166"/>
                    </a:lnTo>
                    <a:lnTo>
                      <a:pt x="33" y="164"/>
                    </a:lnTo>
                    <a:lnTo>
                      <a:pt x="30" y="161"/>
                    </a:lnTo>
                    <a:lnTo>
                      <a:pt x="30" y="161"/>
                    </a:lnTo>
                    <a:lnTo>
                      <a:pt x="30" y="159"/>
                    </a:lnTo>
                    <a:lnTo>
                      <a:pt x="30" y="156"/>
                    </a:lnTo>
                    <a:lnTo>
                      <a:pt x="30" y="156"/>
                    </a:lnTo>
                    <a:lnTo>
                      <a:pt x="33" y="154"/>
                    </a:lnTo>
                    <a:lnTo>
                      <a:pt x="35" y="154"/>
                    </a:lnTo>
                    <a:lnTo>
                      <a:pt x="35" y="154"/>
                    </a:lnTo>
                    <a:lnTo>
                      <a:pt x="40" y="156"/>
                    </a:lnTo>
                    <a:lnTo>
                      <a:pt x="40" y="156"/>
                    </a:lnTo>
                    <a:lnTo>
                      <a:pt x="42" y="156"/>
                    </a:lnTo>
                    <a:lnTo>
                      <a:pt x="56" y="147"/>
                    </a:lnTo>
                    <a:lnTo>
                      <a:pt x="56" y="147"/>
                    </a:lnTo>
                    <a:lnTo>
                      <a:pt x="59" y="145"/>
                    </a:lnTo>
                    <a:lnTo>
                      <a:pt x="59" y="145"/>
                    </a:lnTo>
                    <a:lnTo>
                      <a:pt x="61" y="138"/>
                    </a:lnTo>
                    <a:lnTo>
                      <a:pt x="64" y="135"/>
                    </a:lnTo>
                    <a:lnTo>
                      <a:pt x="64" y="135"/>
                    </a:lnTo>
                    <a:lnTo>
                      <a:pt x="68" y="133"/>
                    </a:lnTo>
                    <a:lnTo>
                      <a:pt x="71" y="130"/>
                    </a:lnTo>
                    <a:lnTo>
                      <a:pt x="73" y="128"/>
                    </a:lnTo>
                    <a:lnTo>
                      <a:pt x="73" y="126"/>
                    </a:lnTo>
                    <a:lnTo>
                      <a:pt x="75" y="126"/>
                    </a:lnTo>
                    <a:lnTo>
                      <a:pt x="75" y="119"/>
                    </a:lnTo>
                    <a:lnTo>
                      <a:pt x="78" y="116"/>
                    </a:lnTo>
                    <a:lnTo>
                      <a:pt x="78" y="116"/>
                    </a:lnTo>
                    <a:lnTo>
                      <a:pt x="78" y="116"/>
                    </a:lnTo>
                    <a:lnTo>
                      <a:pt x="78" y="114"/>
                    </a:lnTo>
                    <a:lnTo>
                      <a:pt x="80" y="114"/>
                    </a:lnTo>
                    <a:lnTo>
                      <a:pt x="85" y="111"/>
                    </a:lnTo>
                    <a:lnTo>
                      <a:pt x="85" y="111"/>
                    </a:lnTo>
                    <a:lnTo>
                      <a:pt x="87" y="111"/>
                    </a:lnTo>
                    <a:lnTo>
                      <a:pt x="87" y="107"/>
                    </a:lnTo>
                    <a:lnTo>
                      <a:pt x="87" y="102"/>
                    </a:lnTo>
                    <a:lnTo>
                      <a:pt x="85" y="90"/>
                    </a:lnTo>
                    <a:lnTo>
                      <a:pt x="85" y="85"/>
                    </a:lnTo>
                    <a:lnTo>
                      <a:pt x="85" y="83"/>
                    </a:lnTo>
                    <a:lnTo>
                      <a:pt x="85" y="81"/>
                    </a:lnTo>
                    <a:lnTo>
                      <a:pt x="87" y="81"/>
                    </a:lnTo>
                    <a:lnTo>
                      <a:pt x="87" y="78"/>
                    </a:lnTo>
                    <a:lnTo>
                      <a:pt x="87" y="76"/>
                    </a:lnTo>
                    <a:lnTo>
                      <a:pt x="87" y="74"/>
                    </a:lnTo>
                    <a:lnTo>
                      <a:pt x="87" y="71"/>
                    </a:lnTo>
                    <a:lnTo>
                      <a:pt x="87" y="69"/>
                    </a:lnTo>
                    <a:lnTo>
                      <a:pt x="85" y="69"/>
                    </a:lnTo>
                    <a:lnTo>
                      <a:pt x="82" y="67"/>
                    </a:lnTo>
                    <a:lnTo>
                      <a:pt x="80" y="64"/>
                    </a:lnTo>
                    <a:lnTo>
                      <a:pt x="78" y="59"/>
                    </a:lnTo>
                    <a:lnTo>
                      <a:pt x="78" y="59"/>
                    </a:lnTo>
                    <a:lnTo>
                      <a:pt x="75" y="57"/>
                    </a:lnTo>
                    <a:lnTo>
                      <a:pt x="66" y="50"/>
                    </a:lnTo>
                    <a:lnTo>
                      <a:pt x="66" y="48"/>
                    </a:lnTo>
                    <a:lnTo>
                      <a:pt x="68" y="45"/>
                    </a:lnTo>
                    <a:lnTo>
                      <a:pt x="71" y="41"/>
                    </a:lnTo>
                    <a:lnTo>
                      <a:pt x="71" y="41"/>
                    </a:lnTo>
                    <a:lnTo>
                      <a:pt x="73" y="41"/>
                    </a:lnTo>
                    <a:lnTo>
                      <a:pt x="75" y="41"/>
                    </a:lnTo>
                    <a:lnTo>
                      <a:pt x="78" y="41"/>
                    </a:lnTo>
                    <a:lnTo>
                      <a:pt x="80" y="43"/>
                    </a:lnTo>
                    <a:lnTo>
                      <a:pt x="82" y="43"/>
                    </a:lnTo>
                    <a:lnTo>
                      <a:pt x="85" y="41"/>
                    </a:lnTo>
                    <a:lnTo>
                      <a:pt x="90" y="33"/>
                    </a:lnTo>
                    <a:lnTo>
                      <a:pt x="92" y="31"/>
                    </a:lnTo>
                    <a:lnTo>
                      <a:pt x="106" y="22"/>
                    </a:lnTo>
                    <a:lnTo>
                      <a:pt x="123" y="45"/>
                    </a:lnTo>
                    <a:lnTo>
                      <a:pt x="130" y="50"/>
                    </a:lnTo>
                    <a:lnTo>
                      <a:pt x="132" y="52"/>
                    </a:lnTo>
                    <a:lnTo>
                      <a:pt x="137" y="55"/>
                    </a:lnTo>
                    <a:lnTo>
                      <a:pt x="137" y="57"/>
                    </a:lnTo>
                    <a:lnTo>
                      <a:pt x="139" y="57"/>
                    </a:lnTo>
                    <a:lnTo>
                      <a:pt x="137" y="59"/>
                    </a:lnTo>
                    <a:lnTo>
                      <a:pt x="137" y="62"/>
                    </a:lnTo>
                    <a:lnTo>
                      <a:pt x="137" y="62"/>
                    </a:lnTo>
                    <a:lnTo>
                      <a:pt x="137" y="64"/>
                    </a:lnTo>
                    <a:lnTo>
                      <a:pt x="137" y="64"/>
                    </a:lnTo>
                    <a:lnTo>
                      <a:pt x="135" y="67"/>
                    </a:lnTo>
                    <a:lnTo>
                      <a:pt x="130" y="69"/>
                    </a:lnTo>
                    <a:lnTo>
                      <a:pt x="130" y="71"/>
                    </a:lnTo>
                    <a:lnTo>
                      <a:pt x="127" y="74"/>
                    </a:lnTo>
                    <a:lnTo>
                      <a:pt x="127" y="74"/>
                    </a:lnTo>
                    <a:lnTo>
                      <a:pt x="127" y="76"/>
                    </a:lnTo>
                    <a:lnTo>
                      <a:pt x="127" y="78"/>
                    </a:lnTo>
                    <a:lnTo>
                      <a:pt x="127" y="81"/>
                    </a:lnTo>
                    <a:lnTo>
                      <a:pt x="135" y="85"/>
                    </a:lnTo>
                    <a:lnTo>
                      <a:pt x="137" y="88"/>
                    </a:lnTo>
                    <a:lnTo>
                      <a:pt x="139" y="88"/>
                    </a:lnTo>
                    <a:lnTo>
                      <a:pt x="146" y="93"/>
                    </a:lnTo>
                    <a:lnTo>
                      <a:pt x="151" y="95"/>
                    </a:lnTo>
                    <a:lnTo>
                      <a:pt x="158" y="102"/>
                    </a:lnTo>
                    <a:lnTo>
                      <a:pt x="161" y="102"/>
                    </a:lnTo>
                    <a:lnTo>
                      <a:pt x="163" y="102"/>
                    </a:lnTo>
                    <a:lnTo>
                      <a:pt x="163" y="102"/>
                    </a:lnTo>
                    <a:lnTo>
                      <a:pt x="172" y="97"/>
                    </a:lnTo>
                    <a:lnTo>
                      <a:pt x="182" y="93"/>
                    </a:lnTo>
                    <a:lnTo>
                      <a:pt x="182" y="93"/>
                    </a:lnTo>
                    <a:lnTo>
                      <a:pt x="189" y="93"/>
                    </a:lnTo>
                    <a:lnTo>
                      <a:pt x="191" y="93"/>
                    </a:lnTo>
                    <a:lnTo>
                      <a:pt x="191" y="93"/>
                    </a:lnTo>
                    <a:lnTo>
                      <a:pt x="194" y="93"/>
                    </a:lnTo>
                    <a:lnTo>
                      <a:pt x="194" y="90"/>
                    </a:lnTo>
                    <a:lnTo>
                      <a:pt x="194" y="90"/>
                    </a:lnTo>
                    <a:lnTo>
                      <a:pt x="196" y="85"/>
                    </a:lnTo>
                    <a:lnTo>
                      <a:pt x="196" y="85"/>
                    </a:lnTo>
                    <a:lnTo>
                      <a:pt x="198" y="83"/>
                    </a:lnTo>
                    <a:lnTo>
                      <a:pt x="198" y="83"/>
                    </a:lnTo>
                    <a:lnTo>
                      <a:pt x="215" y="90"/>
                    </a:lnTo>
                    <a:lnTo>
                      <a:pt x="220" y="90"/>
                    </a:lnTo>
                    <a:lnTo>
                      <a:pt x="220" y="90"/>
                    </a:lnTo>
                    <a:lnTo>
                      <a:pt x="224" y="93"/>
                    </a:lnTo>
                    <a:lnTo>
                      <a:pt x="227" y="95"/>
                    </a:lnTo>
                    <a:lnTo>
                      <a:pt x="229" y="102"/>
                    </a:lnTo>
                    <a:lnTo>
                      <a:pt x="232" y="111"/>
                    </a:lnTo>
                    <a:lnTo>
                      <a:pt x="232" y="119"/>
                    </a:lnTo>
                    <a:lnTo>
                      <a:pt x="236" y="126"/>
                    </a:lnTo>
                    <a:lnTo>
                      <a:pt x="239" y="126"/>
                    </a:lnTo>
                    <a:lnTo>
                      <a:pt x="241" y="126"/>
                    </a:lnTo>
                    <a:lnTo>
                      <a:pt x="241" y="123"/>
                    </a:lnTo>
                    <a:lnTo>
                      <a:pt x="241" y="126"/>
                    </a:lnTo>
                    <a:lnTo>
                      <a:pt x="243" y="133"/>
                    </a:lnTo>
                    <a:lnTo>
                      <a:pt x="243" y="138"/>
                    </a:lnTo>
                    <a:lnTo>
                      <a:pt x="246" y="145"/>
                    </a:lnTo>
                    <a:lnTo>
                      <a:pt x="248" y="147"/>
                    </a:lnTo>
                    <a:lnTo>
                      <a:pt x="248" y="149"/>
                    </a:lnTo>
                    <a:lnTo>
                      <a:pt x="253" y="152"/>
                    </a:lnTo>
                    <a:lnTo>
                      <a:pt x="255" y="156"/>
                    </a:lnTo>
                    <a:lnTo>
                      <a:pt x="260" y="152"/>
                    </a:lnTo>
                    <a:lnTo>
                      <a:pt x="267" y="152"/>
                    </a:lnTo>
                    <a:lnTo>
                      <a:pt x="286" y="164"/>
                    </a:lnTo>
                    <a:lnTo>
                      <a:pt x="293" y="171"/>
                    </a:lnTo>
                    <a:lnTo>
                      <a:pt x="293" y="171"/>
                    </a:lnTo>
                    <a:lnTo>
                      <a:pt x="295" y="175"/>
                    </a:lnTo>
                    <a:lnTo>
                      <a:pt x="295" y="175"/>
                    </a:lnTo>
                    <a:lnTo>
                      <a:pt x="295" y="175"/>
                    </a:lnTo>
                    <a:lnTo>
                      <a:pt x="298" y="175"/>
                    </a:lnTo>
                    <a:lnTo>
                      <a:pt x="298" y="175"/>
                    </a:lnTo>
                    <a:lnTo>
                      <a:pt x="300" y="175"/>
                    </a:lnTo>
                    <a:lnTo>
                      <a:pt x="305" y="175"/>
                    </a:lnTo>
                    <a:lnTo>
                      <a:pt x="305" y="178"/>
                    </a:lnTo>
                    <a:lnTo>
                      <a:pt x="305" y="180"/>
                    </a:lnTo>
                    <a:lnTo>
                      <a:pt x="305" y="182"/>
                    </a:lnTo>
                    <a:lnTo>
                      <a:pt x="303" y="185"/>
                    </a:lnTo>
                    <a:lnTo>
                      <a:pt x="300" y="190"/>
                    </a:lnTo>
                    <a:lnTo>
                      <a:pt x="303" y="192"/>
                    </a:lnTo>
                    <a:lnTo>
                      <a:pt x="307" y="192"/>
                    </a:lnTo>
                    <a:lnTo>
                      <a:pt x="310" y="190"/>
                    </a:lnTo>
                    <a:lnTo>
                      <a:pt x="312" y="192"/>
                    </a:lnTo>
                    <a:lnTo>
                      <a:pt x="324" y="187"/>
                    </a:lnTo>
                    <a:lnTo>
                      <a:pt x="326" y="187"/>
                    </a:lnTo>
                    <a:lnTo>
                      <a:pt x="329" y="187"/>
                    </a:lnTo>
                    <a:lnTo>
                      <a:pt x="331" y="192"/>
                    </a:lnTo>
                    <a:lnTo>
                      <a:pt x="333" y="194"/>
                    </a:lnTo>
                    <a:lnTo>
                      <a:pt x="333" y="194"/>
                    </a:lnTo>
                    <a:lnTo>
                      <a:pt x="336" y="194"/>
                    </a:lnTo>
                    <a:lnTo>
                      <a:pt x="338" y="190"/>
                    </a:lnTo>
                    <a:lnTo>
                      <a:pt x="345" y="185"/>
                    </a:lnTo>
                    <a:lnTo>
                      <a:pt x="350" y="180"/>
                    </a:lnTo>
                    <a:lnTo>
                      <a:pt x="350" y="178"/>
                    </a:lnTo>
                    <a:lnTo>
                      <a:pt x="352" y="173"/>
                    </a:lnTo>
                    <a:lnTo>
                      <a:pt x="355" y="168"/>
                    </a:lnTo>
                    <a:lnTo>
                      <a:pt x="355" y="164"/>
                    </a:lnTo>
                    <a:lnTo>
                      <a:pt x="355" y="161"/>
                    </a:lnTo>
                    <a:lnTo>
                      <a:pt x="355" y="161"/>
                    </a:lnTo>
                    <a:lnTo>
                      <a:pt x="352" y="159"/>
                    </a:lnTo>
                    <a:lnTo>
                      <a:pt x="352" y="159"/>
                    </a:lnTo>
                    <a:lnTo>
                      <a:pt x="352" y="156"/>
                    </a:lnTo>
                    <a:lnTo>
                      <a:pt x="352" y="154"/>
                    </a:lnTo>
                    <a:lnTo>
                      <a:pt x="352" y="152"/>
                    </a:lnTo>
                    <a:lnTo>
                      <a:pt x="355" y="149"/>
                    </a:lnTo>
                    <a:lnTo>
                      <a:pt x="355" y="149"/>
                    </a:lnTo>
                    <a:lnTo>
                      <a:pt x="357" y="149"/>
                    </a:lnTo>
                    <a:lnTo>
                      <a:pt x="357" y="152"/>
                    </a:lnTo>
                    <a:lnTo>
                      <a:pt x="364" y="156"/>
                    </a:lnTo>
                    <a:lnTo>
                      <a:pt x="366" y="159"/>
                    </a:lnTo>
                    <a:lnTo>
                      <a:pt x="371" y="156"/>
                    </a:lnTo>
                    <a:lnTo>
                      <a:pt x="381" y="154"/>
                    </a:lnTo>
                    <a:lnTo>
                      <a:pt x="385" y="152"/>
                    </a:lnTo>
                    <a:lnTo>
                      <a:pt x="388" y="149"/>
                    </a:lnTo>
                    <a:lnTo>
                      <a:pt x="388" y="149"/>
                    </a:lnTo>
                    <a:lnTo>
                      <a:pt x="388" y="147"/>
                    </a:lnTo>
                    <a:lnTo>
                      <a:pt x="388" y="147"/>
                    </a:lnTo>
                    <a:lnTo>
                      <a:pt x="388" y="145"/>
                    </a:lnTo>
                    <a:lnTo>
                      <a:pt x="388" y="142"/>
                    </a:lnTo>
                    <a:lnTo>
                      <a:pt x="383" y="138"/>
                    </a:lnTo>
                    <a:lnTo>
                      <a:pt x="383" y="138"/>
                    </a:lnTo>
                    <a:lnTo>
                      <a:pt x="383" y="135"/>
                    </a:lnTo>
                    <a:lnTo>
                      <a:pt x="383" y="133"/>
                    </a:lnTo>
                    <a:lnTo>
                      <a:pt x="383" y="133"/>
                    </a:lnTo>
                    <a:lnTo>
                      <a:pt x="395" y="128"/>
                    </a:lnTo>
                    <a:lnTo>
                      <a:pt x="395" y="128"/>
                    </a:lnTo>
                    <a:lnTo>
                      <a:pt x="395" y="128"/>
                    </a:lnTo>
                    <a:lnTo>
                      <a:pt x="397" y="126"/>
                    </a:lnTo>
                    <a:lnTo>
                      <a:pt x="397" y="126"/>
                    </a:lnTo>
                    <a:lnTo>
                      <a:pt x="400" y="119"/>
                    </a:lnTo>
                    <a:lnTo>
                      <a:pt x="400" y="116"/>
                    </a:lnTo>
                    <a:lnTo>
                      <a:pt x="426" y="97"/>
                    </a:lnTo>
                    <a:lnTo>
                      <a:pt x="428" y="95"/>
                    </a:lnTo>
                    <a:lnTo>
                      <a:pt x="428" y="95"/>
                    </a:lnTo>
                    <a:lnTo>
                      <a:pt x="428" y="93"/>
                    </a:lnTo>
                    <a:lnTo>
                      <a:pt x="428" y="90"/>
                    </a:lnTo>
                    <a:lnTo>
                      <a:pt x="428" y="90"/>
                    </a:lnTo>
                    <a:lnTo>
                      <a:pt x="426" y="88"/>
                    </a:lnTo>
                    <a:lnTo>
                      <a:pt x="426" y="85"/>
                    </a:lnTo>
                    <a:lnTo>
                      <a:pt x="433" y="76"/>
                    </a:lnTo>
                    <a:lnTo>
                      <a:pt x="459" y="71"/>
                    </a:lnTo>
                    <a:lnTo>
                      <a:pt x="461" y="71"/>
                    </a:lnTo>
                    <a:lnTo>
                      <a:pt x="463" y="71"/>
                    </a:lnTo>
                    <a:lnTo>
                      <a:pt x="463" y="69"/>
                    </a:lnTo>
                    <a:lnTo>
                      <a:pt x="463" y="69"/>
                    </a:lnTo>
                    <a:lnTo>
                      <a:pt x="463" y="64"/>
                    </a:lnTo>
                    <a:lnTo>
                      <a:pt x="466" y="62"/>
                    </a:lnTo>
                    <a:lnTo>
                      <a:pt x="466" y="59"/>
                    </a:lnTo>
                    <a:lnTo>
                      <a:pt x="468" y="59"/>
                    </a:lnTo>
                    <a:lnTo>
                      <a:pt x="468" y="59"/>
                    </a:lnTo>
                    <a:lnTo>
                      <a:pt x="473" y="62"/>
                    </a:lnTo>
                    <a:lnTo>
                      <a:pt x="473" y="62"/>
                    </a:lnTo>
                    <a:lnTo>
                      <a:pt x="478" y="62"/>
                    </a:lnTo>
                    <a:lnTo>
                      <a:pt x="480" y="62"/>
                    </a:lnTo>
                    <a:lnTo>
                      <a:pt x="489" y="57"/>
                    </a:lnTo>
                    <a:lnTo>
                      <a:pt x="489" y="57"/>
                    </a:lnTo>
                    <a:lnTo>
                      <a:pt x="494" y="50"/>
                    </a:lnTo>
                    <a:lnTo>
                      <a:pt x="497" y="50"/>
                    </a:lnTo>
                    <a:lnTo>
                      <a:pt x="499" y="50"/>
                    </a:lnTo>
                    <a:lnTo>
                      <a:pt x="504" y="50"/>
                    </a:lnTo>
                    <a:lnTo>
                      <a:pt x="506" y="50"/>
                    </a:lnTo>
                    <a:lnTo>
                      <a:pt x="506" y="48"/>
                    </a:lnTo>
                    <a:lnTo>
                      <a:pt x="508" y="48"/>
                    </a:lnTo>
                    <a:lnTo>
                      <a:pt x="508" y="45"/>
                    </a:lnTo>
                    <a:lnTo>
                      <a:pt x="508" y="43"/>
                    </a:lnTo>
                    <a:lnTo>
                      <a:pt x="508" y="38"/>
                    </a:lnTo>
                    <a:lnTo>
                      <a:pt x="511" y="36"/>
                    </a:lnTo>
                    <a:lnTo>
                      <a:pt x="511" y="33"/>
                    </a:lnTo>
                    <a:lnTo>
                      <a:pt x="513" y="29"/>
                    </a:lnTo>
                    <a:lnTo>
                      <a:pt x="513" y="26"/>
                    </a:lnTo>
                    <a:lnTo>
                      <a:pt x="515" y="26"/>
                    </a:lnTo>
                    <a:lnTo>
                      <a:pt x="513" y="24"/>
                    </a:lnTo>
                    <a:lnTo>
                      <a:pt x="513" y="22"/>
                    </a:lnTo>
                    <a:lnTo>
                      <a:pt x="513" y="19"/>
                    </a:lnTo>
                    <a:lnTo>
                      <a:pt x="511" y="19"/>
                    </a:lnTo>
                    <a:lnTo>
                      <a:pt x="511" y="17"/>
                    </a:lnTo>
                    <a:lnTo>
                      <a:pt x="511" y="14"/>
                    </a:lnTo>
                    <a:lnTo>
                      <a:pt x="511" y="12"/>
                    </a:lnTo>
                    <a:lnTo>
                      <a:pt x="513" y="7"/>
                    </a:lnTo>
                    <a:lnTo>
                      <a:pt x="527" y="5"/>
                    </a:lnTo>
                    <a:lnTo>
                      <a:pt x="530" y="5"/>
                    </a:lnTo>
                    <a:lnTo>
                      <a:pt x="530" y="5"/>
                    </a:lnTo>
                    <a:lnTo>
                      <a:pt x="534" y="0"/>
                    </a:lnTo>
                    <a:lnTo>
                      <a:pt x="534" y="0"/>
                    </a:lnTo>
                    <a:lnTo>
                      <a:pt x="534" y="0"/>
                    </a:lnTo>
                    <a:lnTo>
                      <a:pt x="537" y="0"/>
                    </a:lnTo>
                    <a:lnTo>
                      <a:pt x="539" y="3"/>
                    </a:lnTo>
                    <a:lnTo>
                      <a:pt x="549" y="7"/>
                    </a:lnTo>
                    <a:lnTo>
                      <a:pt x="551" y="10"/>
                    </a:lnTo>
                    <a:lnTo>
                      <a:pt x="560" y="22"/>
                    </a:lnTo>
                    <a:lnTo>
                      <a:pt x="560" y="24"/>
                    </a:lnTo>
                    <a:lnTo>
                      <a:pt x="560" y="26"/>
                    </a:lnTo>
                    <a:lnTo>
                      <a:pt x="563" y="29"/>
                    </a:lnTo>
                    <a:lnTo>
                      <a:pt x="563" y="31"/>
                    </a:lnTo>
                    <a:lnTo>
                      <a:pt x="565" y="31"/>
                    </a:lnTo>
                    <a:lnTo>
                      <a:pt x="567" y="33"/>
                    </a:lnTo>
                    <a:lnTo>
                      <a:pt x="567" y="33"/>
                    </a:lnTo>
                    <a:lnTo>
                      <a:pt x="570" y="33"/>
                    </a:lnTo>
                    <a:lnTo>
                      <a:pt x="572" y="33"/>
                    </a:lnTo>
                    <a:lnTo>
                      <a:pt x="575" y="33"/>
                    </a:lnTo>
                    <a:lnTo>
                      <a:pt x="575" y="36"/>
                    </a:lnTo>
                    <a:lnTo>
                      <a:pt x="577" y="36"/>
                    </a:lnTo>
                    <a:lnTo>
                      <a:pt x="577" y="36"/>
                    </a:lnTo>
                    <a:lnTo>
                      <a:pt x="579" y="41"/>
                    </a:lnTo>
                    <a:lnTo>
                      <a:pt x="579" y="43"/>
                    </a:lnTo>
                    <a:lnTo>
                      <a:pt x="577" y="62"/>
                    </a:lnTo>
                    <a:lnTo>
                      <a:pt x="567" y="69"/>
                    </a:lnTo>
                    <a:lnTo>
                      <a:pt x="567" y="69"/>
                    </a:lnTo>
                    <a:lnTo>
                      <a:pt x="565" y="69"/>
                    </a:lnTo>
                    <a:lnTo>
                      <a:pt x="558" y="71"/>
                    </a:lnTo>
                    <a:lnTo>
                      <a:pt x="553" y="71"/>
                    </a:lnTo>
                    <a:lnTo>
                      <a:pt x="553" y="71"/>
                    </a:lnTo>
                    <a:lnTo>
                      <a:pt x="549" y="71"/>
                    </a:lnTo>
                    <a:lnTo>
                      <a:pt x="549" y="71"/>
                    </a:lnTo>
                    <a:lnTo>
                      <a:pt x="544" y="71"/>
                    </a:lnTo>
                    <a:lnTo>
                      <a:pt x="544" y="71"/>
                    </a:lnTo>
                    <a:lnTo>
                      <a:pt x="534" y="71"/>
                    </a:lnTo>
                    <a:lnTo>
                      <a:pt x="532" y="71"/>
                    </a:lnTo>
                    <a:lnTo>
                      <a:pt x="527" y="71"/>
                    </a:lnTo>
                    <a:lnTo>
                      <a:pt x="523" y="71"/>
                    </a:lnTo>
                    <a:lnTo>
                      <a:pt x="523" y="71"/>
                    </a:lnTo>
                    <a:lnTo>
                      <a:pt x="520" y="71"/>
                    </a:lnTo>
                    <a:lnTo>
                      <a:pt x="520" y="74"/>
                    </a:lnTo>
                    <a:lnTo>
                      <a:pt x="520" y="76"/>
                    </a:lnTo>
                    <a:lnTo>
                      <a:pt x="520" y="81"/>
                    </a:lnTo>
                    <a:lnTo>
                      <a:pt x="518" y="83"/>
                    </a:lnTo>
                    <a:lnTo>
                      <a:pt x="518" y="88"/>
                    </a:lnTo>
                    <a:lnTo>
                      <a:pt x="515" y="88"/>
                    </a:lnTo>
                    <a:lnTo>
                      <a:pt x="511" y="88"/>
                    </a:lnTo>
                    <a:lnTo>
                      <a:pt x="511" y="90"/>
                    </a:lnTo>
                    <a:lnTo>
                      <a:pt x="508" y="90"/>
                    </a:lnTo>
                    <a:lnTo>
                      <a:pt x="508" y="93"/>
                    </a:lnTo>
                    <a:lnTo>
                      <a:pt x="508" y="95"/>
                    </a:lnTo>
                    <a:lnTo>
                      <a:pt x="508" y="97"/>
                    </a:lnTo>
                    <a:lnTo>
                      <a:pt x="511" y="97"/>
                    </a:lnTo>
                    <a:lnTo>
                      <a:pt x="511" y="100"/>
                    </a:lnTo>
                    <a:lnTo>
                      <a:pt x="515" y="100"/>
                    </a:lnTo>
                    <a:lnTo>
                      <a:pt x="515" y="102"/>
                    </a:lnTo>
                    <a:lnTo>
                      <a:pt x="518" y="102"/>
                    </a:lnTo>
                    <a:lnTo>
                      <a:pt x="518" y="104"/>
                    </a:lnTo>
                    <a:lnTo>
                      <a:pt x="520" y="104"/>
                    </a:lnTo>
                    <a:lnTo>
                      <a:pt x="520" y="107"/>
                    </a:lnTo>
                    <a:lnTo>
                      <a:pt x="520" y="109"/>
                    </a:lnTo>
                    <a:lnTo>
                      <a:pt x="520" y="109"/>
                    </a:lnTo>
                    <a:lnTo>
                      <a:pt x="520" y="111"/>
                    </a:lnTo>
                    <a:lnTo>
                      <a:pt x="520" y="114"/>
                    </a:lnTo>
                    <a:lnTo>
                      <a:pt x="520" y="116"/>
                    </a:lnTo>
                    <a:lnTo>
                      <a:pt x="520" y="121"/>
                    </a:lnTo>
                    <a:lnTo>
                      <a:pt x="518" y="123"/>
                    </a:lnTo>
                    <a:lnTo>
                      <a:pt x="518" y="123"/>
                    </a:lnTo>
                    <a:lnTo>
                      <a:pt x="513" y="128"/>
                    </a:lnTo>
                    <a:lnTo>
                      <a:pt x="513" y="130"/>
                    </a:lnTo>
                    <a:lnTo>
                      <a:pt x="513" y="130"/>
                    </a:lnTo>
                    <a:lnTo>
                      <a:pt x="513" y="133"/>
                    </a:lnTo>
                    <a:lnTo>
                      <a:pt x="513" y="138"/>
                    </a:lnTo>
                    <a:lnTo>
                      <a:pt x="513" y="140"/>
                    </a:lnTo>
                    <a:lnTo>
                      <a:pt x="515" y="142"/>
                    </a:lnTo>
                    <a:lnTo>
                      <a:pt x="515" y="145"/>
                    </a:lnTo>
                    <a:lnTo>
                      <a:pt x="518" y="145"/>
                    </a:lnTo>
                    <a:lnTo>
                      <a:pt x="520" y="147"/>
                    </a:lnTo>
                    <a:lnTo>
                      <a:pt x="523" y="147"/>
                    </a:lnTo>
                    <a:lnTo>
                      <a:pt x="527" y="149"/>
                    </a:lnTo>
                    <a:lnTo>
                      <a:pt x="530" y="149"/>
                    </a:lnTo>
                    <a:lnTo>
                      <a:pt x="530" y="149"/>
                    </a:lnTo>
                    <a:lnTo>
                      <a:pt x="532" y="152"/>
                    </a:lnTo>
                    <a:lnTo>
                      <a:pt x="530" y="156"/>
                    </a:lnTo>
                    <a:lnTo>
                      <a:pt x="527" y="166"/>
                    </a:lnTo>
                    <a:lnTo>
                      <a:pt x="527" y="166"/>
                    </a:lnTo>
                    <a:lnTo>
                      <a:pt x="527" y="168"/>
                    </a:lnTo>
                    <a:lnTo>
                      <a:pt x="527" y="173"/>
                    </a:lnTo>
                    <a:lnTo>
                      <a:pt x="527" y="175"/>
                    </a:lnTo>
                    <a:lnTo>
                      <a:pt x="530" y="175"/>
                    </a:lnTo>
                    <a:lnTo>
                      <a:pt x="530" y="178"/>
                    </a:lnTo>
                    <a:lnTo>
                      <a:pt x="539" y="180"/>
                    </a:lnTo>
                    <a:lnTo>
                      <a:pt x="541" y="180"/>
                    </a:lnTo>
                    <a:lnTo>
                      <a:pt x="544" y="182"/>
                    </a:lnTo>
                    <a:lnTo>
                      <a:pt x="546" y="185"/>
                    </a:lnTo>
                    <a:lnTo>
                      <a:pt x="546" y="185"/>
                    </a:lnTo>
                    <a:lnTo>
                      <a:pt x="549" y="187"/>
                    </a:lnTo>
                    <a:lnTo>
                      <a:pt x="549" y="194"/>
                    </a:lnTo>
                    <a:lnTo>
                      <a:pt x="551" y="197"/>
                    </a:lnTo>
                    <a:lnTo>
                      <a:pt x="553" y="199"/>
                    </a:lnTo>
                    <a:lnTo>
                      <a:pt x="553" y="201"/>
                    </a:lnTo>
                    <a:lnTo>
                      <a:pt x="556" y="201"/>
                    </a:lnTo>
                    <a:lnTo>
                      <a:pt x="563" y="206"/>
                    </a:lnTo>
                    <a:lnTo>
                      <a:pt x="563" y="208"/>
                    </a:lnTo>
                    <a:lnTo>
                      <a:pt x="563" y="208"/>
                    </a:lnTo>
                    <a:lnTo>
                      <a:pt x="570" y="216"/>
                    </a:lnTo>
                    <a:lnTo>
                      <a:pt x="570" y="216"/>
                    </a:lnTo>
                    <a:lnTo>
                      <a:pt x="570" y="218"/>
                    </a:lnTo>
                    <a:lnTo>
                      <a:pt x="572" y="218"/>
                    </a:lnTo>
                    <a:lnTo>
                      <a:pt x="575" y="218"/>
                    </a:lnTo>
                    <a:lnTo>
                      <a:pt x="579" y="218"/>
                    </a:lnTo>
                    <a:lnTo>
                      <a:pt x="582" y="220"/>
                    </a:lnTo>
                    <a:lnTo>
                      <a:pt x="582" y="220"/>
                    </a:lnTo>
                    <a:lnTo>
                      <a:pt x="582" y="220"/>
                    </a:lnTo>
                    <a:lnTo>
                      <a:pt x="584" y="223"/>
                    </a:lnTo>
                    <a:lnTo>
                      <a:pt x="584" y="223"/>
                    </a:lnTo>
                    <a:lnTo>
                      <a:pt x="584" y="225"/>
                    </a:lnTo>
                    <a:lnTo>
                      <a:pt x="586" y="227"/>
                    </a:lnTo>
                    <a:lnTo>
                      <a:pt x="586" y="227"/>
                    </a:lnTo>
                    <a:lnTo>
                      <a:pt x="589" y="230"/>
                    </a:lnTo>
                    <a:lnTo>
                      <a:pt x="589" y="230"/>
                    </a:lnTo>
                    <a:lnTo>
                      <a:pt x="594" y="230"/>
                    </a:lnTo>
                    <a:lnTo>
                      <a:pt x="598" y="230"/>
                    </a:lnTo>
                    <a:lnTo>
                      <a:pt x="598" y="230"/>
                    </a:lnTo>
                    <a:lnTo>
                      <a:pt x="601" y="230"/>
                    </a:lnTo>
                    <a:lnTo>
                      <a:pt x="603" y="230"/>
                    </a:lnTo>
                    <a:lnTo>
                      <a:pt x="603" y="230"/>
                    </a:lnTo>
                    <a:lnTo>
                      <a:pt x="603" y="232"/>
                    </a:lnTo>
                    <a:lnTo>
                      <a:pt x="598" y="235"/>
                    </a:lnTo>
                    <a:lnTo>
                      <a:pt x="589" y="239"/>
                    </a:lnTo>
                    <a:lnTo>
                      <a:pt x="584" y="242"/>
                    </a:lnTo>
                    <a:lnTo>
                      <a:pt x="584" y="244"/>
                    </a:lnTo>
                    <a:lnTo>
                      <a:pt x="584" y="246"/>
                    </a:lnTo>
                    <a:lnTo>
                      <a:pt x="584" y="246"/>
                    </a:lnTo>
                    <a:lnTo>
                      <a:pt x="586" y="249"/>
                    </a:lnTo>
                    <a:lnTo>
                      <a:pt x="586" y="251"/>
                    </a:lnTo>
                    <a:lnTo>
                      <a:pt x="586" y="251"/>
                    </a:lnTo>
                    <a:lnTo>
                      <a:pt x="586" y="253"/>
                    </a:lnTo>
                    <a:lnTo>
                      <a:pt x="586" y="253"/>
                    </a:lnTo>
                    <a:lnTo>
                      <a:pt x="584" y="256"/>
                    </a:lnTo>
                    <a:lnTo>
                      <a:pt x="584" y="256"/>
                    </a:lnTo>
                    <a:lnTo>
                      <a:pt x="582" y="258"/>
                    </a:lnTo>
                    <a:lnTo>
                      <a:pt x="582" y="258"/>
                    </a:lnTo>
                    <a:lnTo>
                      <a:pt x="577" y="258"/>
                    </a:lnTo>
                    <a:lnTo>
                      <a:pt x="575" y="256"/>
                    </a:lnTo>
                    <a:lnTo>
                      <a:pt x="572" y="256"/>
                    </a:lnTo>
                    <a:lnTo>
                      <a:pt x="572" y="258"/>
                    </a:lnTo>
                    <a:lnTo>
                      <a:pt x="570" y="261"/>
                    </a:lnTo>
                    <a:lnTo>
                      <a:pt x="567" y="261"/>
                    </a:lnTo>
                    <a:lnTo>
                      <a:pt x="565" y="261"/>
                    </a:lnTo>
                    <a:lnTo>
                      <a:pt x="560" y="261"/>
                    </a:lnTo>
                    <a:lnTo>
                      <a:pt x="558" y="261"/>
                    </a:lnTo>
                    <a:lnTo>
                      <a:pt x="556" y="261"/>
                    </a:lnTo>
                    <a:lnTo>
                      <a:pt x="551" y="256"/>
                    </a:lnTo>
                    <a:lnTo>
                      <a:pt x="546" y="253"/>
                    </a:lnTo>
                    <a:lnTo>
                      <a:pt x="534" y="253"/>
                    </a:lnTo>
                    <a:lnTo>
                      <a:pt x="520" y="249"/>
                    </a:lnTo>
                    <a:lnTo>
                      <a:pt x="520" y="251"/>
                    </a:lnTo>
                    <a:lnTo>
                      <a:pt x="518" y="251"/>
                    </a:lnTo>
                    <a:lnTo>
                      <a:pt x="518" y="256"/>
                    </a:lnTo>
                    <a:lnTo>
                      <a:pt x="518" y="261"/>
                    </a:lnTo>
                    <a:lnTo>
                      <a:pt x="515" y="261"/>
                    </a:lnTo>
                    <a:lnTo>
                      <a:pt x="515" y="263"/>
                    </a:lnTo>
                    <a:lnTo>
                      <a:pt x="515" y="265"/>
                    </a:lnTo>
                    <a:lnTo>
                      <a:pt x="508" y="272"/>
                    </a:lnTo>
                    <a:lnTo>
                      <a:pt x="499" y="282"/>
                    </a:lnTo>
                    <a:lnTo>
                      <a:pt x="499" y="284"/>
                    </a:lnTo>
                    <a:lnTo>
                      <a:pt x="499" y="284"/>
                    </a:lnTo>
                    <a:lnTo>
                      <a:pt x="504" y="303"/>
                    </a:lnTo>
                    <a:lnTo>
                      <a:pt x="504" y="305"/>
                    </a:lnTo>
                    <a:lnTo>
                      <a:pt x="506" y="310"/>
                    </a:lnTo>
                    <a:lnTo>
                      <a:pt x="508" y="313"/>
                    </a:lnTo>
                    <a:lnTo>
                      <a:pt x="508" y="313"/>
                    </a:lnTo>
                    <a:lnTo>
                      <a:pt x="511" y="315"/>
                    </a:lnTo>
                    <a:lnTo>
                      <a:pt x="515" y="315"/>
                    </a:lnTo>
                    <a:lnTo>
                      <a:pt x="523" y="315"/>
                    </a:lnTo>
                    <a:lnTo>
                      <a:pt x="525" y="315"/>
                    </a:lnTo>
                    <a:lnTo>
                      <a:pt x="527" y="315"/>
                    </a:lnTo>
                    <a:lnTo>
                      <a:pt x="530" y="313"/>
                    </a:lnTo>
                    <a:lnTo>
                      <a:pt x="530" y="313"/>
                    </a:lnTo>
                    <a:lnTo>
                      <a:pt x="591" y="336"/>
                    </a:lnTo>
                    <a:lnTo>
                      <a:pt x="596" y="334"/>
                    </a:lnTo>
                    <a:lnTo>
                      <a:pt x="601" y="334"/>
                    </a:lnTo>
                    <a:lnTo>
                      <a:pt x="601" y="336"/>
                    </a:lnTo>
                    <a:lnTo>
                      <a:pt x="603" y="336"/>
                    </a:lnTo>
                    <a:lnTo>
                      <a:pt x="608" y="341"/>
                    </a:lnTo>
                    <a:lnTo>
                      <a:pt x="612" y="343"/>
                    </a:lnTo>
                    <a:lnTo>
                      <a:pt x="617" y="343"/>
                    </a:lnTo>
                    <a:lnTo>
                      <a:pt x="620" y="346"/>
                    </a:lnTo>
                    <a:lnTo>
                      <a:pt x="622" y="348"/>
                    </a:lnTo>
                    <a:lnTo>
                      <a:pt x="622" y="350"/>
                    </a:lnTo>
                    <a:lnTo>
                      <a:pt x="622" y="350"/>
                    </a:lnTo>
                    <a:lnTo>
                      <a:pt x="622" y="353"/>
                    </a:lnTo>
                    <a:lnTo>
                      <a:pt x="622" y="355"/>
                    </a:lnTo>
                    <a:lnTo>
                      <a:pt x="620" y="360"/>
                    </a:lnTo>
                    <a:lnTo>
                      <a:pt x="620" y="362"/>
                    </a:lnTo>
                    <a:lnTo>
                      <a:pt x="620" y="365"/>
                    </a:lnTo>
                    <a:lnTo>
                      <a:pt x="622" y="374"/>
                    </a:lnTo>
                    <a:lnTo>
                      <a:pt x="622" y="376"/>
                    </a:lnTo>
                    <a:lnTo>
                      <a:pt x="622" y="379"/>
                    </a:lnTo>
                    <a:lnTo>
                      <a:pt x="622" y="379"/>
                    </a:lnTo>
                    <a:lnTo>
                      <a:pt x="622" y="381"/>
                    </a:lnTo>
                    <a:lnTo>
                      <a:pt x="624" y="381"/>
                    </a:lnTo>
                    <a:lnTo>
                      <a:pt x="627" y="381"/>
                    </a:lnTo>
                    <a:lnTo>
                      <a:pt x="629" y="381"/>
                    </a:lnTo>
                    <a:lnTo>
                      <a:pt x="634" y="379"/>
                    </a:lnTo>
                    <a:lnTo>
                      <a:pt x="634" y="379"/>
                    </a:lnTo>
                    <a:lnTo>
                      <a:pt x="636" y="379"/>
                    </a:lnTo>
                    <a:lnTo>
                      <a:pt x="638" y="379"/>
                    </a:lnTo>
                    <a:lnTo>
                      <a:pt x="669" y="388"/>
                    </a:lnTo>
                    <a:lnTo>
                      <a:pt x="674" y="391"/>
                    </a:lnTo>
                    <a:lnTo>
                      <a:pt x="674" y="391"/>
                    </a:lnTo>
                    <a:lnTo>
                      <a:pt x="676" y="393"/>
                    </a:lnTo>
                    <a:lnTo>
                      <a:pt x="676" y="393"/>
                    </a:lnTo>
                    <a:lnTo>
                      <a:pt x="676" y="395"/>
                    </a:lnTo>
                    <a:lnTo>
                      <a:pt x="679" y="395"/>
                    </a:lnTo>
                    <a:lnTo>
                      <a:pt x="679" y="395"/>
                    </a:lnTo>
                    <a:lnTo>
                      <a:pt x="681" y="398"/>
                    </a:lnTo>
                    <a:lnTo>
                      <a:pt x="683" y="398"/>
                    </a:lnTo>
                    <a:lnTo>
                      <a:pt x="686" y="398"/>
                    </a:lnTo>
                    <a:lnTo>
                      <a:pt x="691" y="395"/>
                    </a:lnTo>
                    <a:lnTo>
                      <a:pt x="695" y="395"/>
                    </a:lnTo>
                    <a:lnTo>
                      <a:pt x="702" y="391"/>
                    </a:lnTo>
                    <a:lnTo>
                      <a:pt x="705" y="386"/>
                    </a:lnTo>
                    <a:lnTo>
                      <a:pt x="709" y="379"/>
                    </a:lnTo>
                    <a:lnTo>
                      <a:pt x="712" y="376"/>
                    </a:lnTo>
                    <a:lnTo>
                      <a:pt x="712" y="374"/>
                    </a:lnTo>
                    <a:lnTo>
                      <a:pt x="714" y="374"/>
                    </a:lnTo>
                    <a:lnTo>
                      <a:pt x="717" y="374"/>
                    </a:lnTo>
                    <a:lnTo>
                      <a:pt x="735" y="376"/>
                    </a:lnTo>
                    <a:lnTo>
                      <a:pt x="740" y="379"/>
                    </a:lnTo>
                    <a:lnTo>
                      <a:pt x="740" y="381"/>
                    </a:lnTo>
                    <a:lnTo>
                      <a:pt x="743" y="381"/>
                    </a:lnTo>
                    <a:lnTo>
                      <a:pt x="745" y="388"/>
                    </a:lnTo>
                    <a:lnTo>
                      <a:pt x="745" y="391"/>
                    </a:lnTo>
                    <a:lnTo>
                      <a:pt x="747" y="391"/>
                    </a:lnTo>
                    <a:lnTo>
                      <a:pt x="747" y="393"/>
                    </a:lnTo>
                    <a:lnTo>
                      <a:pt x="750" y="393"/>
                    </a:lnTo>
                    <a:lnTo>
                      <a:pt x="752" y="393"/>
                    </a:lnTo>
                    <a:lnTo>
                      <a:pt x="757" y="393"/>
                    </a:lnTo>
                    <a:lnTo>
                      <a:pt x="759" y="393"/>
                    </a:lnTo>
                    <a:lnTo>
                      <a:pt x="762" y="393"/>
                    </a:lnTo>
                    <a:lnTo>
                      <a:pt x="762" y="391"/>
                    </a:lnTo>
                    <a:lnTo>
                      <a:pt x="764" y="391"/>
                    </a:lnTo>
                    <a:lnTo>
                      <a:pt x="766" y="391"/>
                    </a:lnTo>
                    <a:lnTo>
                      <a:pt x="769" y="391"/>
                    </a:lnTo>
                    <a:lnTo>
                      <a:pt x="776" y="395"/>
                    </a:lnTo>
                    <a:lnTo>
                      <a:pt x="780" y="395"/>
                    </a:lnTo>
                    <a:lnTo>
                      <a:pt x="785" y="395"/>
                    </a:lnTo>
                    <a:lnTo>
                      <a:pt x="790" y="395"/>
                    </a:lnTo>
                    <a:lnTo>
                      <a:pt x="797" y="398"/>
                    </a:lnTo>
                    <a:lnTo>
                      <a:pt x="816" y="410"/>
                    </a:lnTo>
                    <a:lnTo>
                      <a:pt x="818" y="412"/>
                    </a:lnTo>
                    <a:lnTo>
                      <a:pt x="821" y="414"/>
                    </a:lnTo>
                    <a:lnTo>
                      <a:pt x="823" y="417"/>
                    </a:lnTo>
                    <a:lnTo>
                      <a:pt x="823" y="417"/>
                    </a:lnTo>
                    <a:lnTo>
                      <a:pt x="825" y="419"/>
                    </a:lnTo>
                    <a:lnTo>
                      <a:pt x="825" y="419"/>
                    </a:lnTo>
                    <a:lnTo>
                      <a:pt x="828" y="424"/>
                    </a:lnTo>
                    <a:lnTo>
                      <a:pt x="828" y="426"/>
                    </a:lnTo>
                    <a:lnTo>
                      <a:pt x="832" y="431"/>
                    </a:lnTo>
                    <a:lnTo>
                      <a:pt x="835" y="433"/>
                    </a:lnTo>
                    <a:lnTo>
                      <a:pt x="835" y="436"/>
                    </a:lnTo>
                    <a:lnTo>
                      <a:pt x="837" y="450"/>
                    </a:lnTo>
                    <a:lnTo>
                      <a:pt x="840" y="455"/>
                    </a:lnTo>
                    <a:lnTo>
                      <a:pt x="840" y="457"/>
                    </a:lnTo>
                    <a:lnTo>
                      <a:pt x="842" y="457"/>
                    </a:lnTo>
                    <a:lnTo>
                      <a:pt x="842" y="459"/>
                    </a:lnTo>
                    <a:lnTo>
                      <a:pt x="842" y="459"/>
                    </a:lnTo>
                    <a:lnTo>
                      <a:pt x="844" y="462"/>
                    </a:lnTo>
                    <a:lnTo>
                      <a:pt x="844" y="469"/>
                    </a:lnTo>
                    <a:lnTo>
                      <a:pt x="844" y="471"/>
                    </a:lnTo>
                    <a:close/>
                    <a:moveTo>
                      <a:pt x="338" y="398"/>
                    </a:moveTo>
                    <a:lnTo>
                      <a:pt x="338" y="398"/>
                    </a:lnTo>
                    <a:lnTo>
                      <a:pt x="340" y="395"/>
                    </a:lnTo>
                    <a:lnTo>
                      <a:pt x="338" y="393"/>
                    </a:lnTo>
                    <a:lnTo>
                      <a:pt x="336" y="395"/>
                    </a:lnTo>
                    <a:lnTo>
                      <a:pt x="336" y="395"/>
                    </a:lnTo>
                    <a:lnTo>
                      <a:pt x="338" y="398"/>
                    </a:lnTo>
                    <a:lnTo>
                      <a:pt x="338" y="398"/>
                    </a:lnTo>
                    <a:close/>
                  </a:path>
                </a:pathLst>
              </a:custGeom>
              <a:solidFill>
                <a:schemeClr val="tx1">
                  <a:alpha val="15000"/>
                </a:schemeClr>
              </a:solidFill>
              <a:ln w="3175" cap="rnd">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120" name="Freeform 39">
                <a:extLst>
                  <a:ext uri="{FF2B5EF4-FFF2-40B4-BE49-F238E27FC236}">
                    <a16:creationId xmlns:a16="http://schemas.microsoft.com/office/drawing/2014/main" id="{1C188FCE-A681-4BD8-842A-E56019FD1D26}"/>
                  </a:ext>
                </a:extLst>
              </p:cNvPr>
              <p:cNvSpPr>
                <a:spLocks/>
              </p:cNvSpPr>
              <p:nvPr/>
            </p:nvSpPr>
            <p:spPr bwMode="auto">
              <a:xfrm>
                <a:off x="2609348" y="1543688"/>
                <a:ext cx="631675" cy="538443"/>
              </a:xfrm>
              <a:custGeom>
                <a:avLst/>
                <a:gdLst>
                  <a:gd name="T0" fmla="*/ 217 w 603"/>
                  <a:gd name="T1" fmla="*/ 10 h 514"/>
                  <a:gd name="T2" fmla="*/ 414 w 603"/>
                  <a:gd name="T3" fmla="*/ 114 h 514"/>
                  <a:gd name="T4" fmla="*/ 433 w 603"/>
                  <a:gd name="T5" fmla="*/ 104 h 514"/>
                  <a:gd name="T6" fmla="*/ 456 w 603"/>
                  <a:gd name="T7" fmla="*/ 128 h 514"/>
                  <a:gd name="T8" fmla="*/ 546 w 603"/>
                  <a:gd name="T9" fmla="*/ 272 h 514"/>
                  <a:gd name="T10" fmla="*/ 598 w 603"/>
                  <a:gd name="T11" fmla="*/ 395 h 514"/>
                  <a:gd name="T12" fmla="*/ 544 w 603"/>
                  <a:gd name="T13" fmla="*/ 426 h 514"/>
                  <a:gd name="T14" fmla="*/ 537 w 603"/>
                  <a:gd name="T15" fmla="*/ 443 h 514"/>
                  <a:gd name="T16" fmla="*/ 508 w 603"/>
                  <a:gd name="T17" fmla="*/ 452 h 514"/>
                  <a:gd name="T18" fmla="*/ 494 w 603"/>
                  <a:gd name="T19" fmla="*/ 452 h 514"/>
                  <a:gd name="T20" fmla="*/ 487 w 603"/>
                  <a:gd name="T21" fmla="*/ 478 h 514"/>
                  <a:gd name="T22" fmla="*/ 473 w 603"/>
                  <a:gd name="T23" fmla="*/ 495 h 514"/>
                  <a:gd name="T24" fmla="*/ 433 w 603"/>
                  <a:gd name="T25" fmla="*/ 499 h 514"/>
                  <a:gd name="T26" fmla="*/ 411 w 603"/>
                  <a:gd name="T27" fmla="*/ 497 h 514"/>
                  <a:gd name="T28" fmla="*/ 407 w 603"/>
                  <a:gd name="T29" fmla="*/ 488 h 514"/>
                  <a:gd name="T30" fmla="*/ 411 w 603"/>
                  <a:gd name="T31" fmla="*/ 466 h 514"/>
                  <a:gd name="T32" fmla="*/ 383 w 603"/>
                  <a:gd name="T33" fmla="*/ 464 h 514"/>
                  <a:gd name="T34" fmla="*/ 362 w 603"/>
                  <a:gd name="T35" fmla="*/ 445 h 514"/>
                  <a:gd name="T36" fmla="*/ 336 w 603"/>
                  <a:gd name="T37" fmla="*/ 431 h 514"/>
                  <a:gd name="T38" fmla="*/ 324 w 603"/>
                  <a:gd name="T39" fmla="*/ 443 h 514"/>
                  <a:gd name="T40" fmla="*/ 317 w 603"/>
                  <a:gd name="T41" fmla="*/ 435 h 514"/>
                  <a:gd name="T42" fmla="*/ 293 w 603"/>
                  <a:gd name="T43" fmla="*/ 414 h 514"/>
                  <a:gd name="T44" fmla="*/ 288 w 603"/>
                  <a:gd name="T45" fmla="*/ 398 h 514"/>
                  <a:gd name="T46" fmla="*/ 284 w 603"/>
                  <a:gd name="T47" fmla="*/ 369 h 514"/>
                  <a:gd name="T48" fmla="*/ 265 w 603"/>
                  <a:gd name="T49" fmla="*/ 350 h 514"/>
                  <a:gd name="T50" fmla="*/ 265 w 603"/>
                  <a:gd name="T51" fmla="*/ 336 h 514"/>
                  <a:gd name="T52" fmla="*/ 243 w 603"/>
                  <a:gd name="T53" fmla="*/ 294 h 514"/>
                  <a:gd name="T54" fmla="*/ 220 w 603"/>
                  <a:gd name="T55" fmla="*/ 253 h 514"/>
                  <a:gd name="T56" fmla="*/ 217 w 603"/>
                  <a:gd name="T57" fmla="*/ 223 h 514"/>
                  <a:gd name="T58" fmla="*/ 196 w 603"/>
                  <a:gd name="T59" fmla="*/ 230 h 514"/>
                  <a:gd name="T60" fmla="*/ 177 w 603"/>
                  <a:gd name="T61" fmla="*/ 234 h 514"/>
                  <a:gd name="T62" fmla="*/ 111 w 603"/>
                  <a:gd name="T63" fmla="*/ 199 h 514"/>
                  <a:gd name="T64" fmla="*/ 80 w 603"/>
                  <a:gd name="T65" fmla="*/ 201 h 514"/>
                  <a:gd name="T66" fmla="*/ 75 w 603"/>
                  <a:gd name="T67" fmla="*/ 192 h 514"/>
                  <a:gd name="T68" fmla="*/ 87 w 603"/>
                  <a:gd name="T69" fmla="*/ 185 h 514"/>
                  <a:gd name="T70" fmla="*/ 87 w 603"/>
                  <a:gd name="T71" fmla="*/ 171 h 514"/>
                  <a:gd name="T72" fmla="*/ 71 w 603"/>
                  <a:gd name="T73" fmla="*/ 178 h 514"/>
                  <a:gd name="T74" fmla="*/ 47 w 603"/>
                  <a:gd name="T75" fmla="*/ 178 h 514"/>
                  <a:gd name="T76" fmla="*/ 40 w 603"/>
                  <a:gd name="T77" fmla="*/ 159 h 514"/>
                  <a:gd name="T78" fmla="*/ 59 w 603"/>
                  <a:gd name="T79" fmla="*/ 137 h 514"/>
                  <a:gd name="T80" fmla="*/ 68 w 603"/>
                  <a:gd name="T81" fmla="*/ 140 h 514"/>
                  <a:gd name="T82" fmla="*/ 80 w 603"/>
                  <a:gd name="T83" fmla="*/ 123 h 514"/>
                  <a:gd name="T84" fmla="*/ 45 w 603"/>
                  <a:gd name="T85" fmla="*/ 111 h 514"/>
                  <a:gd name="T86" fmla="*/ 30 w 603"/>
                  <a:gd name="T87" fmla="*/ 121 h 514"/>
                  <a:gd name="T88" fmla="*/ 14 w 603"/>
                  <a:gd name="T89" fmla="*/ 118 h 514"/>
                  <a:gd name="T90" fmla="*/ 7 w 603"/>
                  <a:gd name="T91" fmla="*/ 92 h 514"/>
                  <a:gd name="T92" fmla="*/ 9 w 603"/>
                  <a:gd name="T93" fmla="*/ 45 h 514"/>
                  <a:gd name="T94" fmla="*/ 33 w 603"/>
                  <a:gd name="T95" fmla="*/ 45 h 514"/>
                  <a:gd name="T96" fmla="*/ 73 w 603"/>
                  <a:gd name="T97" fmla="*/ 19 h 514"/>
                  <a:gd name="T98" fmla="*/ 104 w 603"/>
                  <a:gd name="T99" fmla="*/ 36 h 514"/>
                  <a:gd name="T100" fmla="*/ 125 w 603"/>
                  <a:gd name="T101" fmla="*/ 40 h 514"/>
                  <a:gd name="T102" fmla="*/ 132 w 603"/>
                  <a:gd name="T103" fmla="*/ 47 h 514"/>
                  <a:gd name="T104" fmla="*/ 142 w 603"/>
                  <a:gd name="T105" fmla="*/ 43 h 514"/>
                  <a:gd name="T106" fmla="*/ 165 w 603"/>
                  <a:gd name="T107" fmla="*/ 59 h 514"/>
                  <a:gd name="T108" fmla="*/ 172 w 603"/>
                  <a:gd name="T109" fmla="*/ 47 h 514"/>
                  <a:gd name="T110" fmla="*/ 184 w 603"/>
                  <a:gd name="T111" fmla="*/ 29 h 514"/>
                  <a:gd name="T112" fmla="*/ 182 w 603"/>
                  <a:gd name="T113" fmla="*/ 5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3" h="514">
                    <a:moveTo>
                      <a:pt x="182" y="5"/>
                    </a:moveTo>
                    <a:lnTo>
                      <a:pt x="182" y="5"/>
                    </a:lnTo>
                    <a:lnTo>
                      <a:pt x="182" y="0"/>
                    </a:lnTo>
                    <a:lnTo>
                      <a:pt x="182" y="0"/>
                    </a:lnTo>
                    <a:lnTo>
                      <a:pt x="184" y="0"/>
                    </a:lnTo>
                    <a:lnTo>
                      <a:pt x="198" y="0"/>
                    </a:lnTo>
                    <a:lnTo>
                      <a:pt x="203" y="3"/>
                    </a:lnTo>
                    <a:lnTo>
                      <a:pt x="217" y="10"/>
                    </a:lnTo>
                    <a:lnTo>
                      <a:pt x="239" y="14"/>
                    </a:lnTo>
                    <a:lnTo>
                      <a:pt x="243" y="19"/>
                    </a:lnTo>
                    <a:lnTo>
                      <a:pt x="246" y="21"/>
                    </a:lnTo>
                    <a:lnTo>
                      <a:pt x="350" y="88"/>
                    </a:lnTo>
                    <a:lnTo>
                      <a:pt x="390" y="104"/>
                    </a:lnTo>
                    <a:lnTo>
                      <a:pt x="395" y="107"/>
                    </a:lnTo>
                    <a:lnTo>
                      <a:pt x="399" y="109"/>
                    </a:lnTo>
                    <a:lnTo>
                      <a:pt x="414" y="114"/>
                    </a:lnTo>
                    <a:lnTo>
                      <a:pt x="423" y="116"/>
                    </a:lnTo>
                    <a:lnTo>
                      <a:pt x="425" y="114"/>
                    </a:lnTo>
                    <a:lnTo>
                      <a:pt x="428" y="111"/>
                    </a:lnTo>
                    <a:lnTo>
                      <a:pt x="428" y="109"/>
                    </a:lnTo>
                    <a:lnTo>
                      <a:pt x="430" y="109"/>
                    </a:lnTo>
                    <a:lnTo>
                      <a:pt x="430" y="107"/>
                    </a:lnTo>
                    <a:lnTo>
                      <a:pt x="430" y="107"/>
                    </a:lnTo>
                    <a:lnTo>
                      <a:pt x="433" y="104"/>
                    </a:lnTo>
                    <a:lnTo>
                      <a:pt x="435" y="107"/>
                    </a:lnTo>
                    <a:lnTo>
                      <a:pt x="435" y="107"/>
                    </a:lnTo>
                    <a:lnTo>
                      <a:pt x="437" y="109"/>
                    </a:lnTo>
                    <a:lnTo>
                      <a:pt x="437" y="109"/>
                    </a:lnTo>
                    <a:lnTo>
                      <a:pt x="444" y="111"/>
                    </a:lnTo>
                    <a:lnTo>
                      <a:pt x="449" y="118"/>
                    </a:lnTo>
                    <a:lnTo>
                      <a:pt x="454" y="126"/>
                    </a:lnTo>
                    <a:lnTo>
                      <a:pt x="456" y="128"/>
                    </a:lnTo>
                    <a:lnTo>
                      <a:pt x="463" y="128"/>
                    </a:lnTo>
                    <a:lnTo>
                      <a:pt x="468" y="130"/>
                    </a:lnTo>
                    <a:lnTo>
                      <a:pt x="473" y="135"/>
                    </a:lnTo>
                    <a:lnTo>
                      <a:pt x="470" y="142"/>
                    </a:lnTo>
                    <a:lnTo>
                      <a:pt x="534" y="249"/>
                    </a:lnTo>
                    <a:lnTo>
                      <a:pt x="539" y="256"/>
                    </a:lnTo>
                    <a:lnTo>
                      <a:pt x="541" y="258"/>
                    </a:lnTo>
                    <a:lnTo>
                      <a:pt x="546" y="272"/>
                    </a:lnTo>
                    <a:lnTo>
                      <a:pt x="549" y="277"/>
                    </a:lnTo>
                    <a:lnTo>
                      <a:pt x="553" y="282"/>
                    </a:lnTo>
                    <a:lnTo>
                      <a:pt x="565" y="301"/>
                    </a:lnTo>
                    <a:lnTo>
                      <a:pt x="572" y="315"/>
                    </a:lnTo>
                    <a:lnTo>
                      <a:pt x="584" y="350"/>
                    </a:lnTo>
                    <a:lnTo>
                      <a:pt x="603" y="393"/>
                    </a:lnTo>
                    <a:lnTo>
                      <a:pt x="603" y="393"/>
                    </a:lnTo>
                    <a:lnTo>
                      <a:pt x="598" y="395"/>
                    </a:lnTo>
                    <a:lnTo>
                      <a:pt x="577" y="405"/>
                    </a:lnTo>
                    <a:lnTo>
                      <a:pt x="560" y="414"/>
                    </a:lnTo>
                    <a:lnTo>
                      <a:pt x="556" y="417"/>
                    </a:lnTo>
                    <a:lnTo>
                      <a:pt x="551" y="419"/>
                    </a:lnTo>
                    <a:lnTo>
                      <a:pt x="549" y="419"/>
                    </a:lnTo>
                    <a:lnTo>
                      <a:pt x="546" y="421"/>
                    </a:lnTo>
                    <a:lnTo>
                      <a:pt x="544" y="424"/>
                    </a:lnTo>
                    <a:lnTo>
                      <a:pt x="544" y="426"/>
                    </a:lnTo>
                    <a:lnTo>
                      <a:pt x="544" y="428"/>
                    </a:lnTo>
                    <a:lnTo>
                      <a:pt x="544" y="433"/>
                    </a:lnTo>
                    <a:lnTo>
                      <a:pt x="544" y="433"/>
                    </a:lnTo>
                    <a:lnTo>
                      <a:pt x="544" y="435"/>
                    </a:lnTo>
                    <a:lnTo>
                      <a:pt x="544" y="438"/>
                    </a:lnTo>
                    <a:lnTo>
                      <a:pt x="541" y="438"/>
                    </a:lnTo>
                    <a:lnTo>
                      <a:pt x="541" y="440"/>
                    </a:lnTo>
                    <a:lnTo>
                      <a:pt x="537" y="443"/>
                    </a:lnTo>
                    <a:lnTo>
                      <a:pt x="527" y="447"/>
                    </a:lnTo>
                    <a:lnTo>
                      <a:pt x="525" y="447"/>
                    </a:lnTo>
                    <a:lnTo>
                      <a:pt x="525" y="447"/>
                    </a:lnTo>
                    <a:lnTo>
                      <a:pt x="520" y="447"/>
                    </a:lnTo>
                    <a:lnTo>
                      <a:pt x="520" y="447"/>
                    </a:lnTo>
                    <a:lnTo>
                      <a:pt x="518" y="447"/>
                    </a:lnTo>
                    <a:lnTo>
                      <a:pt x="511" y="452"/>
                    </a:lnTo>
                    <a:lnTo>
                      <a:pt x="508" y="452"/>
                    </a:lnTo>
                    <a:lnTo>
                      <a:pt x="506" y="452"/>
                    </a:lnTo>
                    <a:lnTo>
                      <a:pt x="504" y="452"/>
                    </a:lnTo>
                    <a:lnTo>
                      <a:pt x="504" y="452"/>
                    </a:lnTo>
                    <a:lnTo>
                      <a:pt x="501" y="450"/>
                    </a:lnTo>
                    <a:lnTo>
                      <a:pt x="499" y="450"/>
                    </a:lnTo>
                    <a:lnTo>
                      <a:pt x="499" y="450"/>
                    </a:lnTo>
                    <a:lnTo>
                      <a:pt x="496" y="450"/>
                    </a:lnTo>
                    <a:lnTo>
                      <a:pt x="494" y="452"/>
                    </a:lnTo>
                    <a:lnTo>
                      <a:pt x="494" y="457"/>
                    </a:lnTo>
                    <a:lnTo>
                      <a:pt x="492" y="464"/>
                    </a:lnTo>
                    <a:lnTo>
                      <a:pt x="489" y="466"/>
                    </a:lnTo>
                    <a:lnTo>
                      <a:pt x="489" y="469"/>
                    </a:lnTo>
                    <a:lnTo>
                      <a:pt x="487" y="471"/>
                    </a:lnTo>
                    <a:lnTo>
                      <a:pt x="487" y="473"/>
                    </a:lnTo>
                    <a:lnTo>
                      <a:pt x="487" y="473"/>
                    </a:lnTo>
                    <a:lnTo>
                      <a:pt x="487" y="478"/>
                    </a:lnTo>
                    <a:lnTo>
                      <a:pt x="487" y="480"/>
                    </a:lnTo>
                    <a:lnTo>
                      <a:pt x="487" y="480"/>
                    </a:lnTo>
                    <a:lnTo>
                      <a:pt x="485" y="483"/>
                    </a:lnTo>
                    <a:lnTo>
                      <a:pt x="485" y="485"/>
                    </a:lnTo>
                    <a:lnTo>
                      <a:pt x="480" y="485"/>
                    </a:lnTo>
                    <a:lnTo>
                      <a:pt x="475" y="488"/>
                    </a:lnTo>
                    <a:lnTo>
                      <a:pt x="473" y="490"/>
                    </a:lnTo>
                    <a:lnTo>
                      <a:pt x="473" y="495"/>
                    </a:lnTo>
                    <a:lnTo>
                      <a:pt x="470" y="497"/>
                    </a:lnTo>
                    <a:lnTo>
                      <a:pt x="470" y="499"/>
                    </a:lnTo>
                    <a:lnTo>
                      <a:pt x="470" y="502"/>
                    </a:lnTo>
                    <a:lnTo>
                      <a:pt x="468" y="504"/>
                    </a:lnTo>
                    <a:lnTo>
                      <a:pt x="466" y="506"/>
                    </a:lnTo>
                    <a:lnTo>
                      <a:pt x="444" y="514"/>
                    </a:lnTo>
                    <a:lnTo>
                      <a:pt x="435" y="502"/>
                    </a:lnTo>
                    <a:lnTo>
                      <a:pt x="433" y="499"/>
                    </a:lnTo>
                    <a:lnTo>
                      <a:pt x="423" y="495"/>
                    </a:lnTo>
                    <a:lnTo>
                      <a:pt x="421" y="492"/>
                    </a:lnTo>
                    <a:lnTo>
                      <a:pt x="418" y="492"/>
                    </a:lnTo>
                    <a:lnTo>
                      <a:pt x="418" y="492"/>
                    </a:lnTo>
                    <a:lnTo>
                      <a:pt x="418" y="492"/>
                    </a:lnTo>
                    <a:lnTo>
                      <a:pt x="414" y="497"/>
                    </a:lnTo>
                    <a:lnTo>
                      <a:pt x="414" y="497"/>
                    </a:lnTo>
                    <a:lnTo>
                      <a:pt x="411" y="497"/>
                    </a:lnTo>
                    <a:lnTo>
                      <a:pt x="397" y="499"/>
                    </a:lnTo>
                    <a:lnTo>
                      <a:pt x="397" y="495"/>
                    </a:lnTo>
                    <a:lnTo>
                      <a:pt x="397" y="490"/>
                    </a:lnTo>
                    <a:lnTo>
                      <a:pt x="399" y="490"/>
                    </a:lnTo>
                    <a:lnTo>
                      <a:pt x="399" y="488"/>
                    </a:lnTo>
                    <a:lnTo>
                      <a:pt x="402" y="490"/>
                    </a:lnTo>
                    <a:lnTo>
                      <a:pt x="404" y="490"/>
                    </a:lnTo>
                    <a:lnTo>
                      <a:pt x="407" y="488"/>
                    </a:lnTo>
                    <a:lnTo>
                      <a:pt x="409" y="488"/>
                    </a:lnTo>
                    <a:lnTo>
                      <a:pt x="411" y="485"/>
                    </a:lnTo>
                    <a:lnTo>
                      <a:pt x="411" y="483"/>
                    </a:lnTo>
                    <a:lnTo>
                      <a:pt x="411" y="483"/>
                    </a:lnTo>
                    <a:lnTo>
                      <a:pt x="411" y="473"/>
                    </a:lnTo>
                    <a:lnTo>
                      <a:pt x="411" y="471"/>
                    </a:lnTo>
                    <a:lnTo>
                      <a:pt x="411" y="469"/>
                    </a:lnTo>
                    <a:lnTo>
                      <a:pt x="411" y="466"/>
                    </a:lnTo>
                    <a:lnTo>
                      <a:pt x="411" y="464"/>
                    </a:lnTo>
                    <a:lnTo>
                      <a:pt x="407" y="459"/>
                    </a:lnTo>
                    <a:lnTo>
                      <a:pt x="404" y="454"/>
                    </a:lnTo>
                    <a:lnTo>
                      <a:pt x="404" y="452"/>
                    </a:lnTo>
                    <a:lnTo>
                      <a:pt x="402" y="452"/>
                    </a:lnTo>
                    <a:lnTo>
                      <a:pt x="402" y="452"/>
                    </a:lnTo>
                    <a:lnTo>
                      <a:pt x="399" y="452"/>
                    </a:lnTo>
                    <a:lnTo>
                      <a:pt x="383" y="464"/>
                    </a:lnTo>
                    <a:lnTo>
                      <a:pt x="378" y="464"/>
                    </a:lnTo>
                    <a:lnTo>
                      <a:pt x="378" y="464"/>
                    </a:lnTo>
                    <a:lnTo>
                      <a:pt x="376" y="462"/>
                    </a:lnTo>
                    <a:lnTo>
                      <a:pt x="376" y="459"/>
                    </a:lnTo>
                    <a:lnTo>
                      <a:pt x="376" y="457"/>
                    </a:lnTo>
                    <a:lnTo>
                      <a:pt x="373" y="457"/>
                    </a:lnTo>
                    <a:lnTo>
                      <a:pt x="373" y="454"/>
                    </a:lnTo>
                    <a:lnTo>
                      <a:pt x="362" y="445"/>
                    </a:lnTo>
                    <a:lnTo>
                      <a:pt x="359" y="443"/>
                    </a:lnTo>
                    <a:lnTo>
                      <a:pt x="354" y="440"/>
                    </a:lnTo>
                    <a:lnTo>
                      <a:pt x="347" y="435"/>
                    </a:lnTo>
                    <a:lnTo>
                      <a:pt x="343" y="433"/>
                    </a:lnTo>
                    <a:lnTo>
                      <a:pt x="340" y="431"/>
                    </a:lnTo>
                    <a:lnTo>
                      <a:pt x="338" y="431"/>
                    </a:lnTo>
                    <a:lnTo>
                      <a:pt x="338" y="431"/>
                    </a:lnTo>
                    <a:lnTo>
                      <a:pt x="336" y="431"/>
                    </a:lnTo>
                    <a:lnTo>
                      <a:pt x="333" y="433"/>
                    </a:lnTo>
                    <a:lnTo>
                      <a:pt x="324" y="433"/>
                    </a:lnTo>
                    <a:lnTo>
                      <a:pt x="324" y="433"/>
                    </a:lnTo>
                    <a:lnTo>
                      <a:pt x="321" y="435"/>
                    </a:lnTo>
                    <a:lnTo>
                      <a:pt x="321" y="438"/>
                    </a:lnTo>
                    <a:lnTo>
                      <a:pt x="324" y="438"/>
                    </a:lnTo>
                    <a:lnTo>
                      <a:pt x="324" y="440"/>
                    </a:lnTo>
                    <a:lnTo>
                      <a:pt x="324" y="443"/>
                    </a:lnTo>
                    <a:lnTo>
                      <a:pt x="324" y="443"/>
                    </a:lnTo>
                    <a:lnTo>
                      <a:pt x="324" y="445"/>
                    </a:lnTo>
                    <a:lnTo>
                      <a:pt x="321" y="447"/>
                    </a:lnTo>
                    <a:lnTo>
                      <a:pt x="319" y="447"/>
                    </a:lnTo>
                    <a:lnTo>
                      <a:pt x="319" y="445"/>
                    </a:lnTo>
                    <a:lnTo>
                      <a:pt x="319" y="443"/>
                    </a:lnTo>
                    <a:lnTo>
                      <a:pt x="317" y="435"/>
                    </a:lnTo>
                    <a:lnTo>
                      <a:pt x="317" y="435"/>
                    </a:lnTo>
                    <a:lnTo>
                      <a:pt x="317" y="433"/>
                    </a:lnTo>
                    <a:lnTo>
                      <a:pt x="314" y="431"/>
                    </a:lnTo>
                    <a:lnTo>
                      <a:pt x="314" y="431"/>
                    </a:lnTo>
                    <a:lnTo>
                      <a:pt x="314" y="431"/>
                    </a:lnTo>
                    <a:lnTo>
                      <a:pt x="305" y="426"/>
                    </a:lnTo>
                    <a:lnTo>
                      <a:pt x="302" y="424"/>
                    </a:lnTo>
                    <a:lnTo>
                      <a:pt x="295" y="419"/>
                    </a:lnTo>
                    <a:lnTo>
                      <a:pt x="293" y="414"/>
                    </a:lnTo>
                    <a:lnTo>
                      <a:pt x="293" y="412"/>
                    </a:lnTo>
                    <a:lnTo>
                      <a:pt x="293" y="407"/>
                    </a:lnTo>
                    <a:lnTo>
                      <a:pt x="293" y="407"/>
                    </a:lnTo>
                    <a:lnTo>
                      <a:pt x="291" y="405"/>
                    </a:lnTo>
                    <a:lnTo>
                      <a:pt x="291" y="402"/>
                    </a:lnTo>
                    <a:lnTo>
                      <a:pt x="288" y="402"/>
                    </a:lnTo>
                    <a:lnTo>
                      <a:pt x="288" y="400"/>
                    </a:lnTo>
                    <a:lnTo>
                      <a:pt x="288" y="398"/>
                    </a:lnTo>
                    <a:lnTo>
                      <a:pt x="288" y="395"/>
                    </a:lnTo>
                    <a:lnTo>
                      <a:pt x="288" y="393"/>
                    </a:lnTo>
                    <a:lnTo>
                      <a:pt x="288" y="393"/>
                    </a:lnTo>
                    <a:lnTo>
                      <a:pt x="288" y="391"/>
                    </a:lnTo>
                    <a:lnTo>
                      <a:pt x="286" y="386"/>
                    </a:lnTo>
                    <a:lnTo>
                      <a:pt x="284" y="381"/>
                    </a:lnTo>
                    <a:lnTo>
                      <a:pt x="284" y="376"/>
                    </a:lnTo>
                    <a:lnTo>
                      <a:pt x="284" y="369"/>
                    </a:lnTo>
                    <a:lnTo>
                      <a:pt x="284" y="367"/>
                    </a:lnTo>
                    <a:lnTo>
                      <a:pt x="281" y="365"/>
                    </a:lnTo>
                    <a:lnTo>
                      <a:pt x="279" y="360"/>
                    </a:lnTo>
                    <a:lnTo>
                      <a:pt x="274" y="355"/>
                    </a:lnTo>
                    <a:lnTo>
                      <a:pt x="272" y="353"/>
                    </a:lnTo>
                    <a:lnTo>
                      <a:pt x="269" y="353"/>
                    </a:lnTo>
                    <a:lnTo>
                      <a:pt x="265" y="353"/>
                    </a:lnTo>
                    <a:lnTo>
                      <a:pt x="265" y="350"/>
                    </a:lnTo>
                    <a:lnTo>
                      <a:pt x="262" y="350"/>
                    </a:lnTo>
                    <a:lnTo>
                      <a:pt x="260" y="346"/>
                    </a:lnTo>
                    <a:lnTo>
                      <a:pt x="260" y="346"/>
                    </a:lnTo>
                    <a:lnTo>
                      <a:pt x="260" y="343"/>
                    </a:lnTo>
                    <a:lnTo>
                      <a:pt x="262" y="341"/>
                    </a:lnTo>
                    <a:lnTo>
                      <a:pt x="262" y="341"/>
                    </a:lnTo>
                    <a:lnTo>
                      <a:pt x="265" y="336"/>
                    </a:lnTo>
                    <a:lnTo>
                      <a:pt x="265" y="336"/>
                    </a:lnTo>
                    <a:lnTo>
                      <a:pt x="265" y="334"/>
                    </a:lnTo>
                    <a:lnTo>
                      <a:pt x="265" y="334"/>
                    </a:lnTo>
                    <a:lnTo>
                      <a:pt x="265" y="331"/>
                    </a:lnTo>
                    <a:lnTo>
                      <a:pt x="265" y="329"/>
                    </a:lnTo>
                    <a:lnTo>
                      <a:pt x="265" y="327"/>
                    </a:lnTo>
                    <a:lnTo>
                      <a:pt x="265" y="324"/>
                    </a:lnTo>
                    <a:lnTo>
                      <a:pt x="262" y="317"/>
                    </a:lnTo>
                    <a:lnTo>
                      <a:pt x="243" y="294"/>
                    </a:lnTo>
                    <a:lnTo>
                      <a:pt x="241" y="291"/>
                    </a:lnTo>
                    <a:lnTo>
                      <a:pt x="239" y="286"/>
                    </a:lnTo>
                    <a:lnTo>
                      <a:pt x="239" y="282"/>
                    </a:lnTo>
                    <a:lnTo>
                      <a:pt x="236" y="275"/>
                    </a:lnTo>
                    <a:lnTo>
                      <a:pt x="236" y="275"/>
                    </a:lnTo>
                    <a:lnTo>
                      <a:pt x="236" y="272"/>
                    </a:lnTo>
                    <a:lnTo>
                      <a:pt x="222" y="256"/>
                    </a:lnTo>
                    <a:lnTo>
                      <a:pt x="220" y="253"/>
                    </a:lnTo>
                    <a:lnTo>
                      <a:pt x="220" y="251"/>
                    </a:lnTo>
                    <a:lnTo>
                      <a:pt x="220" y="249"/>
                    </a:lnTo>
                    <a:lnTo>
                      <a:pt x="220" y="239"/>
                    </a:lnTo>
                    <a:lnTo>
                      <a:pt x="220" y="234"/>
                    </a:lnTo>
                    <a:lnTo>
                      <a:pt x="220" y="232"/>
                    </a:lnTo>
                    <a:lnTo>
                      <a:pt x="217" y="230"/>
                    </a:lnTo>
                    <a:lnTo>
                      <a:pt x="217" y="225"/>
                    </a:lnTo>
                    <a:lnTo>
                      <a:pt x="217" y="223"/>
                    </a:lnTo>
                    <a:lnTo>
                      <a:pt x="217" y="215"/>
                    </a:lnTo>
                    <a:lnTo>
                      <a:pt x="210" y="218"/>
                    </a:lnTo>
                    <a:lnTo>
                      <a:pt x="203" y="220"/>
                    </a:lnTo>
                    <a:lnTo>
                      <a:pt x="203" y="223"/>
                    </a:lnTo>
                    <a:lnTo>
                      <a:pt x="201" y="223"/>
                    </a:lnTo>
                    <a:lnTo>
                      <a:pt x="201" y="227"/>
                    </a:lnTo>
                    <a:lnTo>
                      <a:pt x="198" y="230"/>
                    </a:lnTo>
                    <a:lnTo>
                      <a:pt x="196" y="230"/>
                    </a:lnTo>
                    <a:lnTo>
                      <a:pt x="196" y="230"/>
                    </a:lnTo>
                    <a:lnTo>
                      <a:pt x="191" y="230"/>
                    </a:lnTo>
                    <a:lnTo>
                      <a:pt x="187" y="227"/>
                    </a:lnTo>
                    <a:lnTo>
                      <a:pt x="184" y="227"/>
                    </a:lnTo>
                    <a:lnTo>
                      <a:pt x="182" y="230"/>
                    </a:lnTo>
                    <a:lnTo>
                      <a:pt x="182" y="230"/>
                    </a:lnTo>
                    <a:lnTo>
                      <a:pt x="179" y="230"/>
                    </a:lnTo>
                    <a:lnTo>
                      <a:pt x="177" y="234"/>
                    </a:lnTo>
                    <a:lnTo>
                      <a:pt x="175" y="237"/>
                    </a:lnTo>
                    <a:lnTo>
                      <a:pt x="175" y="237"/>
                    </a:lnTo>
                    <a:lnTo>
                      <a:pt x="172" y="237"/>
                    </a:lnTo>
                    <a:lnTo>
                      <a:pt x="139" y="206"/>
                    </a:lnTo>
                    <a:lnTo>
                      <a:pt x="132" y="204"/>
                    </a:lnTo>
                    <a:lnTo>
                      <a:pt x="118" y="199"/>
                    </a:lnTo>
                    <a:lnTo>
                      <a:pt x="113" y="199"/>
                    </a:lnTo>
                    <a:lnTo>
                      <a:pt x="111" y="199"/>
                    </a:lnTo>
                    <a:lnTo>
                      <a:pt x="111" y="199"/>
                    </a:lnTo>
                    <a:lnTo>
                      <a:pt x="111" y="201"/>
                    </a:lnTo>
                    <a:lnTo>
                      <a:pt x="108" y="204"/>
                    </a:lnTo>
                    <a:lnTo>
                      <a:pt x="108" y="204"/>
                    </a:lnTo>
                    <a:lnTo>
                      <a:pt x="106" y="206"/>
                    </a:lnTo>
                    <a:lnTo>
                      <a:pt x="104" y="206"/>
                    </a:lnTo>
                    <a:lnTo>
                      <a:pt x="99" y="206"/>
                    </a:lnTo>
                    <a:lnTo>
                      <a:pt x="80" y="201"/>
                    </a:lnTo>
                    <a:lnTo>
                      <a:pt x="78" y="199"/>
                    </a:lnTo>
                    <a:lnTo>
                      <a:pt x="75" y="199"/>
                    </a:lnTo>
                    <a:lnTo>
                      <a:pt x="75" y="197"/>
                    </a:lnTo>
                    <a:lnTo>
                      <a:pt x="73" y="197"/>
                    </a:lnTo>
                    <a:lnTo>
                      <a:pt x="73" y="194"/>
                    </a:lnTo>
                    <a:lnTo>
                      <a:pt x="73" y="194"/>
                    </a:lnTo>
                    <a:lnTo>
                      <a:pt x="75" y="192"/>
                    </a:lnTo>
                    <a:lnTo>
                      <a:pt x="75" y="192"/>
                    </a:lnTo>
                    <a:lnTo>
                      <a:pt x="78" y="192"/>
                    </a:lnTo>
                    <a:lnTo>
                      <a:pt x="82" y="192"/>
                    </a:lnTo>
                    <a:lnTo>
                      <a:pt x="85" y="192"/>
                    </a:lnTo>
                    <a:lnTo>
                      <a:pt x="85" y="192"/>
                    </a:lnTo>
                    <a:lnTo>
                      <a:pt x="87" y="189"/>
                    </a:lnTo>
                    <a:lnTo>
                      <a:pt x="87" y="189"/>
                    </a:lnTo>
                    <a:lnTo>
                      <a:pt x="87" y="187"/>
                    </a:lnTo>
                    <a:lnTo>
                      <a:pt x="87" y="185"/>
                    </a:lnTo>
                    <a:lnTo>
                      <a:pt x="87" y="185"/>
                    </a:lnTo>
                    <a:lnTo>
                      <a:pt x="87" y="182"/>
                    </a:lnTo>
                    <a:lnTo>
                      <a:pt x="87" y="182"/>
                    </a:lnTo>
                    <a:lnTo>
                      <a:pt x="87" y="180"/>
                    </a:lnTo>
                    <a:lnTo>
                      <a:pt x="87" y="178"/>
                    </a:lnTo>
                    <a:lnTo>
                      <a:pt x="87" y="175"/>
                    </a:lnTo>
                    <a:lnTo>
                      <a:pt x="87" y="173"/>
                    </a:lnTo>
                    <a:lnTo>
                      <a:pt x="87" y="171"/>
                    </a:lnTo>
                    <a:lnTo>
                      <a:pt x="87" y="171"/>
                    </a:lnTo>
                    <a:lnTo>
                      <a:pt x="87" y="168"/>
                    </a:lnTo>
                    <a:lnTo>
                      <a:pt x="85" y="168"/>
                    </a:lnTo>
                    <a:lnTo>
                      <a:pt x="85" y="168"/>
                    </a:lnTo>
                    <a:lnTo>
                      <a:pt x="73" y="175"/>
                    </a:lnTo>
                    <a:lnTo>
                      <a:pt x="71" y="175"/>
                    </a:lnTo>
                    <a:lnTo>
                      <a:pt x="71" y="175"/>
                    </a:lnTo>
                    <a:lnTo>
                      <a:pt x="71" y="178"/>
                    </a:lnTo>
                    <a:lnTo>
                      <a:pt x="68" y="180"/>
                    </a:lnTo>
                    <a:lnTo>
                      <a:pt x="68" y="182"/>
                    </a:lnTo>
                    <a:lnTo>
                      <a:pt x="66" y="182"/>
                    </a:lnTo>
                    <a:lnTo>
                      <a:pt x="63" y="182"/>
                    </a:lnTo>
                    <a:lnTo>
                      <a:pt x="59" y="180"/>
                    </a:lnTo>
                    <a:lnTo>
                      <a:pt x="52" y="178"/>
                    </a:lnTo>
                    <a:lnTo>
                      <a:pt x="49" y="178"/>
                    </a:lnTo>
                    <a:lnTo>
                      <a:pt x="47" y="178"/>
                    </a:lnTo>
                    <a:lnTo>
                      <a:pt x="42" y="178"/>
                    </a:lnTo>
                    <a:lnTo>
                      <a:pt x="42" y="178"/>
                    </a:lnTo>
                    <a:lnTo>
                      <a:pt x="40" y="175"/>
                    </a:lnTo>
                    <a:lnTo>
                      <a:pt x="35" y="166"/>
                    </a:lnTo>
                    <a:lnTo>
                      <a:pt x="35" y="163"/>
                    </a:lnTo>
                    <a:lnTo>
                      <a:pt x="35" y="161"/>
                    </a:lnTo>
                    <a:lnTo>
                      <a:pt x="35" y="161"/>
                    </a:lnTo>
                    <a:lnTo>
                      <a:pt x="40" y="159"/>
                    </a:lnTo>
                    <a:lnTo>
                      <a:pt x="42" y="156"/>
                    </a:lnTo>
                    <a:lnTo>
                      <a:pt x="45" y="154"/>
                    </a:lnTo>
                    <a:lnTo>
                      <a:pt x="47" y="147"/>
                    </a:lnTo>
                    <a:lnTo>
                      <a:pt x="49" y="147"/>
                    </a:lnTo>
                    <a:lnTo>
                      <a:pt x="54" y="144"/>
                    </a:lnTo>
                    <a:lnTo>
                      <a:pt x="56" y="142"/>
                    </a:lnTo>
                    <a:lnTo>
                      <a:pt x="59" y="140"/>
                    </a:lnTo>
                    <a:lnTo>
                      <a:pt x="59" y="137"/>
                    </a:lnTo>
                    <a:lnTo>
                      <a:pt x="59" y="133"/>
                    </a:lnTo>
                    <a:lnTo>
                      <a:pt x="61" y="126"/>
                    </a:lnTo>
                    <a:lnTo>
                      <a:pt x="61" y="123"/>
                    </a:lnTo>
                    <a:lnTo>
                      <a:pt x="63" y="123"/>
                    </a:lnTo>
                    <a:lnTo>
                      <a:pt x="63" y="123"/>
                    </a:lnTo>
                    <a:lnTo>
                      <a:pt x="66" y="126"/>
                    </a:lnTo>
                    <a:lnTo>
                      <a:pt x="68" y="140"/>
                    </a:lnTo>
                    <a:lnTo>
                      <a:pt x="68" y="140"/>
                    </a:lnTo>
                    <a:lnTo>
                      <a:pt x="71" y="142"/>
                    </a:lnTo>
                    <a:lnTo>
                      <a:pt x="73" y="142"/>
                    </a:lnTo>
                    <a:lnTo>
                      <a:pt x="73" y="142"/>
                    </a:lnTo>
                    <a:lnTo>
                      <a:pt x="75" y="140"/>
                    </a:lnTo>
                    <a:lnTo>
                      <a:pt x="75" y="135"/>
                    </a:lnTo>
                    <a:lnTo>
                      <a:pt x="80" y="128"/>
                    </a:lnTo>
                    <a:lnTo>
                      <a:pt x="80" y="126"/>
                    </a:lnTo>
                    <a:lnTo>
                      <a:pt x="80" y="123"/>
                    </a:lnTo>
                    <a:lnTo>
                      <a:pt x="61" y="111"/>
                    </a:lnTo>
                    <a:lnTo>
                      <a:pt x="56" y="109"/>
                    </a:lnTo>
                    <a:lnTo>
                      <a:pt x="54" y="107"/>
                    </a:lnTo>
                    <a:lnTo>
                      <a:pt x="52" y="107"/>
                    </a:lnTo>
                    <a:lnTo>
                      <a:pt x="52" y="107"/>
                    </a:lnTo>
                    <a:lnTo>
                      <a:pt x="49" y="107"/>
                    </a:lnTo>
                    <a:lnTo>
                      <a:pt x="49" y="109"/>
                    </a:lnTo>
                    <a:lnTo>
                      <a:pt x="45" y="111"/>
                    </a:lnTo>
                    <a:lnTo>
                      <a:pt x="45" y="111"/>
                    </a:lnTo>
                    <a:lnTo>
                      <a:pt x="42" y="114"/>
                    </a:lnTo>
                    <a:lnTo>
                      <a:pt x="37" y="114"/>
                    </a:lnTo>
                    <a:lnTo>
                      <a:pt x="35" y="114"/>
                    </a:lnTo>
                    <a:lnTo>
                      <a:pt x="33" y="114"/>
                    </a:lnTo>
                    <a:lnTo>
                      <a:pt x="33" y="114"/>
                    </a:lnTo>
                    <a:lnTo>
                      <a:pt x="33" y="116"/>
                    </a:lnTo>
                    <a:lnTo>
                      <a:pt x="30" y="121"/>
                    </a:lnTo>
                    <a:lnTo>
                      <a:pt x="28" y="123"/>
                    </a:lnTo>
                    <a:lnTo>
                      <a:pt x="28" y="123"/>
                    </a:lnTo>
                    <a:lnTo>
                      <a:pt x="26" y="123"/>
                    </a:lnTo>
                    <a:lnTo>
                      <a:pt x="26" y="123"/>
                    </a:lnTo>
                    <a:lnTo>
                      <a:pt x="23" y="123"/>
                    </a:lnTo>
                    <a:lnTo>
                      <a:pt x="21" y="123"/>
                    </a:lnTo>
                    <a:lnTo>
                      <a:pt x="16" y="118"/>
                    </a:lnTo>
                    <a:lnTo>
                      <a:pt x="14" y="118"/>
                    </a:lnTo>
                    <a:lnTo>
                      <a:pt x="11" y="116"/>
                    </a:lnTo>
                    <a:lnTo>
                      <a:pt x="9" y="116"/>
                    </a:lnTo>
                    <a:lnTo>
                      <a:pt x="7" y="118"/>
                    </a:lnTo>
                    <a:lnTo>
                      <a:pt x="4" y="118"/>
                    </a:lnTo>
                    <a:lnTo>
                      <a:pt x="0" y="121"/>
                    </a:lnTo>
                    <a:lnTo>
                      <a:pt x="2" y="104"/>
                    </a:lnTo>
                    <a:lnTo>
                      <a:pt x="2" y="100"/>
                    </a:lnTo>
                    <a:lnTo>
                      <a:pt x="7" y="92"/>
                    </a:lnTo>
                    <a:lnTo>
                      <a:pt x="9" y="88"/>
                    </a:lnTo>
                    <a:lnTo>
                      <a:pt x="9" y="62"/>
                    </a:lnTo>
                    <a:lnTo>
                      <a:pt x="9" y="59"/>
                    </a:lnTo>
                    <a:lnTo>
                      <a:pt x="9" y="52"/>
                    </a:lnTo>
                    <a:lnTo>
                      <a:pt x="7" y="50"/>
                    </a:lnTo>
                    <a:lnTo>
                      <a:pt x="7" y="47"/>
                    </a:lnTo>
                    <a:lnTo>
                      <a:pt x="9" y="45"/>
                    </a:lnTo>
                    <a:lnTo>
                      <a:pt x="9" y="45"/>
                    </a:lnTo>
                    <a:lnTo>
                      <a:pt x="9" y="45"/>
                    </a:lnTo>
                    <a:lnTo>
                      <a:pt x="11" y="45"/>
                    </a:lnTo>
                    <a:lnTo>
                      <a:pt x="16" y="47"/>
                    </a:lnTo>
                    <a:lnTo>
                      <a:pt x="16" y="47"/>
                    </a:lnTo>
                    <a:lnTo>
                      <a:pt x="28" y="45"/>
                    </a:lnTo>
                    <a:lnTo>
                      <a:pt x="28" y="45"/>
                    </a:lnTo>
                    <a:lnTo>
                      <a:pt x="30" y="45"/>
                    </a:lnTo>
                    <a:lnTo>
                      <a:pt x="33" y="45"/>
                    </a:lnTo>
                    <a:lnTo>
                      <a:pt x="45" y="36"/>
                    </a:lnTo>
                    <a:lnTo>
                      <a:pt x="49" y="29"/>
                    </a:lnTo>
                    <a:lnTo>
                      <a:pt x="54" y="26"/>
                    </a:lnTo>
                    <a:lnTo>
                      <a:pt x="56" y="26"/>
                    </a:lnTo>
                    <a:lnTo>
                      <a:pt x="56" y="26"/>
                    </a:lnTo>
                    <a:lnTo>
                      <a:pt x="68" y="19"/>
                    </a:lnTo>
                    <a:lnTo>
                      <a:pt x="73" y="19"/>
                    </a:lnTo>
                    <a:lnTo>
                      <a:pt x="73" y="19"/>
                    </a:lnTo>
                    <a:lnTo>
                      <a:pt x="80" y="21"/>
                    </a:lnTo>
                    <a:lnTo>
                      <a:pt x="78" y="26"/>
                    </a:lnTo>
                    <a:lnTo>
                      <a:pt x="75" y="38"/>
                    </a:lnTo>
                    <a:lnTo>
                      <a:pt x="80" y="45"/>
                    </a:lnTo>
                    <a:lnTo>
                      <a:pt x="90" y="50"/>
                    </a:lnTo>
                    <a:lnTo>
                      <a:pt x="99" y="47"/>
                    </a:lnTo>
                    <a:lnTo>
                      <a:pt x="104" y="36"/>
                    </a:lnTo>
                    <a:lnTo>
                      <a:pt x="104" y="36"/>
                    </a:lnTo>
                    <a:lnTo>
                      <a:pt x="104" y="33"/>
                    </a:lnTo>
                    <a:lnTo>
                      <a:pt x="104" y="33"/>
                    </a:lnTo>
                    <a:lnTo>
                      <a:pt x="104" y="31"/>
                    </a:lnTo>
                    <a:lnTo>
                      <a:pt x="104" y="31"/>
                    </a:lnTo>
                    <a:lnTo>
                      <a:pt x="108" y="33"/>
                    </a:lnTo>
                    <a:lnTo>
                      <a:pt x="123" y="38"/>
                    </a:lnTo>
                    <a:lnTo>
                      <a:pt x="123" y="38"/>
                    </a:lnTo>
                    <a:lnTo>
                      <a:pt x="125" y="40"/>
                    </a:lnTo>
                    <a:lnTo>
                      <a:pt x="125" y="43"/>
                    </a:lnTo>
                    <a:lnTo>
                      <a:pt x="125" y="45"/>
                    </a:lnTo>
                    <a:lnTo>
                      <a:pt x="127" y="47"/>
                    </a:lnTo>
                    <a:lnTo>
                      <a:pt x="127" y="50"/>
                    </a:lnTo>
                    <a:lnTo>
                      <a:pt x="130" y="50"/>
                    </a:lnTo>
                    <a:lnTo>
                      <a:pt x="130" y="50"/>
                    </a:lnTo>
                    <a:lnTo>
                      <a:pt x="132" y="50"/>
                    </a:lnTo>
                    <a:lnTo>
                      <a:pt x="132" y="47"/>
                    </a:lnTo>
                    <a:lnTo>
                      <a:pt x="132" y="47"/>
                    </a:lnTo>
                    <a:lnTo>
                      <a:pt x="132" y="45"/>
                    </a:lnTo>
                    <a:lnTo>
                      <a:pt x="132" y="43"/>
                    </a:lnTo>
                    <a:lnTo>
                      <a:pt x="134" y="43"/>
                    </a:lnTo>
                    <a:lnTo>
                      <a:pt x="137" y="40"/>
                    </a:lnTo>
                    <a:lnTo>
                      <a:pt x="137" y="40"/>
                    </a:lnTo>
                    <a:lnTo>
                      <a:pt x="139" y="40"/>
                    </a:lnTo>
                    <a:lnTo>
                      <a:pt x="142" y="43"/>
                    </a:lnTo>
                    <a:lnTo>
                      <a:pt x="144" y="47"/>
                    </a:lnTo>
                    <a:lnTo>
                      <a:pt x="144" y="50"/>
                    </a:lnTo>
                    <a:lnTo>
                      <a:pt x="149" y="55"/>
                    </a:lnTo>
                    <a:lnTo>
                      <a:pt x="149" y="57"/>
                    </a:lnTo>
                    <a:lnTo>
                      <a:pt x="151" y="59"/>
                    </a:lnTo>
                    <a:lnTo>
                      <a:pt x="153" y="59"/>
                    </a:lnTo>
                    <a:lnTo>
                      <a:pt x="156" y="59"/>
                    </a:lnTo>
                    <a:lnTo>
                      <a:pt x="165" y="59"/>
                    </a:lnTo>
                    <a:lnTo>
                      <a:pt x="168" y="57"/>
                    </a:lnTo>
                    <a:lnTo>
                      <a:pt x="168" y="57"/>
                    </a:lnTo>
                    <a:lnTo>
                      <a:pt x="170" y="57"/>
                    </a:lnTo>
                    <a:lnTo>
                      <a:pt x="170" y="55"/>
                    </a:lnTo>
                    <a:lnTo>
                      <a:pt x="170" y="52"/>
                    </a:lnTo>
                    <a:lnTo>
                      <a:pt x="170" y="50"/>
                    </a:lnTo>
                    <a:lnTo>
                      <a:pt x="172" y="50"/>
                    </a:lnTo>
                    <a:lnTo>
                      <a:pt x="172" y="47"/>
                    </a:lnTo>
                    <a:lnTo>
                      <a:pt x="172" y="47"/>
                    </a:lnTo>
                    <a:lnTo>
                      <a:pt x="179" y="43"/>
                    </a:lnTo>
                    <a:lnTo>
                      <a:pt x="179" y="43"/>
                    </a:lnTo>
                    <a:lnTo>
                      <a:pt x="182" y="40"/>
                    </a:lnTo>
                    <a:lnTo>
                      <a:pt x="182" y="38"/>
                    </a:lnTo>
                    <a:lnTo>
                      <a:pt x="184" y="31"/>
                    </a:lnTo>
                    <a:lnTo>
                      <a:pt x="184" y="31"/>
                    </a:lnTo>
                    <a:lnTo>
                      <a:pt x="184" y="29"/>
                    </a:lnTo>
                    <a:lnTo>
                      <a:pt x="182" y="29"/>
                    </a:lnTo>
                    <a:lnTo>
                      <a:pt x="182" y="24"/>
                    </a:lnTo>
                    <a:lnTo>
                      <a:pt x="182" y="24"/>
                    </a:lnTo>
                    <a:lnTo>
                      <a:pt x="179" y="21"/>
                    </a:lnTo>
                    <a:lnTo>
                      <a:pt x="179" y="19"/>
                    </a:lnTo>
                    <a:lnTo>
                      <a:pt x="179" y="19"/>
                    </a:lnTo>
                    <a:lnTo>
                      <a:pt x="179" y="14"/>
                    </a:lnTo>
                    <a:lnTo>
                      <a:pt x="182" y="5"/>
                    </a:lnTo>
                    <a:close/>
                  </a:path>
                </a:pathLst>
              </a:custGeom>
              <a:solidFill>
                <a:schemeClr val="tx1">
                  <a:alpha val="15000"/>
                </a:schemeClr>
              </a:solidFill>
              <a:ln w="3175" cap="rnd">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121" name="Freeform 41">
                <a:extLst>
                  <a:ext uri="{FF2B5EF4-FFF2-40B4-BE49-F238E27FC236}">
                    <a16:creationId xmlns:a16="http://schemas.microsoft.com/office/drawing/2014/main" id="{48C4952F-BA72-40B9-A31A-2F5B925B9C04}"/>
                  </a:ext>
                </a:extLst>
              </p:cNvPr>
              <p:cNvSpPr>
                <a:spLocks/>
              </p:cNvSpPr>
              <p:nvPr/>
            </p:nvSpPr>
            <p:spPr bwMode="auto">
              <a:xfrm>
                <a:off x="2591540" y="1719677"/>
                <a:ext cx="448353" cy="542633"/>
              </a:xfrm>
              <a:custGeom>
                <a:avLst/>
                <a:gdLst>
                  <a:gd name="T0" fmla="*/ 414 w 428"/>
                  <a:gd name="T1" fmla="*/ 343 h 518"/>
                  <a:gd name="T2" fmla="*/ 409 w 428"/>
                  <a:gd name="T3" fmla="*/ 367 h 518"/>
                  <a:gd name="T4" fmla="*/ 390 w 428"/>
                  <a:gd name="T5" fmla="*/ 381 h 518"/>
                  <a:gd name="T6" fmla="*/ 367 w 428"/>
                  <a:gd name="T7" fmla="*/ 386 h 518"/>
                  <a:gd name="T8" fmla="*/ 327 w 428"/>
                  <a:gd name="T9" fmla="*/ 412 h 518"/>
                  <a:gd name="T10" fmla="*/ 298 w 428"/>
                  <a:gd name="T11" fmla="*/ 450 h 518"/>
                  <a:gd name="T12" fmla="*/ 284 w 428"/>
                  <a:gd name="T13" fmla="*/ 462 h 518"/>
                  <a:gd name="T14" fmla="*/ 272 w 428"/>
                  <a:gd name="T15" fmla="*/ 480 h 518"/>
                  <a:gd name="T16" fmla="*/ 253 w 428"/>
                  <a:gd name="T17" fmla="*/ 480 h 518"/>
                  <a:gd name="T18" fmla="*/ 251 w 428"/>
                  <a:gd name="T19" fmla="*/ 504 h 518"/>
                  <a:gd name="T20" fmla="*/ 225 w 428"/>
                  <a:gd name="T21" fmla="*/ 511 h 518"/>
                  <a:gd name="T22" fmla="*/ 206 w 428"/>
                  <a:gd name="T23" fmla="*/ 502 h 518"/>
                  <a:gd name="T24" fmla="*/ 194 w 428"/>
                  <a:gd name="T25" fmla="*/ 495 h 518"/>
                  <a:gd name="T26" fmla="*/ 144 w 428"/>
                  <a:gd name="T27" fmla="*/ 462 h 518"/>
                  <a:gd name="T28" fmla="*/ 130 w 428"/>
                  <a:gd name="T29" fmla="*/ 426 h 518"/>
                  <a:gd name="T30" fmla="*/ 97 w 428"/>
                  <a:gd name="T31" fmla="*/ 409 h 518"/>
                  <a:gd name="T32" fmla="*/ 73 w 428"/>
                  <a:gd name="T33" fmla="*/ 421 h 518"/>
                  <a:gd name="T34" fmla="*/ 36 w 428"/>
                  <a:gd name="T35" fmla="*/ 409 h 518"/>
                  <a:gd name="T36" fmla="*/ 38 w 428"/>
                  <a:gd name="T37" fmla="*/ 388 h 518"/>
                  <a:gd name="T38" fmla="*/ 31 w 428"/>
                  <a:gd name="T39" fmla="*/ 374 h 518"/>
                  <a:gd name="T40" fmla="*/ 24 w 428"/>
                  <a:gd name="T41" fmla="*/ 324 h 518"/>
                  <a:gd name="T42" fmla="*/ 19 w 428"/>
                  <a:gd name="T43" fmla="*/ 284 h 518"/>
                  <a:gd name="T44" fmla="*/ 21 w 428"/>
                  <a:gd name="T45" fmla="*/ 253 h 518"/>
                  <a:gd name="T46" fmla="*/ 7 w 428"/>
                  <a:gd name="T47" fmla="*/ 253 h 518"/>
                  <a:gd name="T48" fmla="*/ 0 w 428"/>
                  <a:gd name="T49" fmla="*/ 230 h 518"/>
                  <a:gd name="T50" fmla="*/ 24 w 428"/>
                  <a:gd name="T51" fmla="*/ 192 h 518"/>
                  <a:gd name="T52" fmla="*/ 40 w 428"/>
                  <a:gd name="T53" fmla="*/ 170 h 518"/>
                  <a:gd name="T54" fmla="*/ 54 w 428"/>
                  <a:gd name="T55" fmla="*/ 161 h 518"/>
                  <a:gd name="T56" fmla="*/ 76 w 428"/>
                  <a:gd name="T57" fmla="*/ 135 h 518"/>
                  <a:gd name="T58" fmla="*/ 66 w 428"/>
                  <a:gd name="T59" fmla="*/ 144 h 518"/>
                  <a:gd name="T60" fmla="*/ 52 w 428"/>
                  <a:gd name="T61" fmla="*/ 123 h 518"/>
                  <a:gd name="T62" fmla="*/ 31 w 428"/>
                  <a:gd name="T63" fmla="*/ 104 h 518"/>
                  <a:gd name="T64" fmla="*/ 19 w 428"/>
                  <a:gd name="T65" fmla="*/ 95 h 518"/>
                  <a:gd name="T66" fmla="*/ 43 w 428"/>
                  <a:gd name="T67" fmla="*/ 71 h 518"/>
                  <a:gd name="T68" fmla="*/ 31 w 428"/>
                  <a:gd name="T69" fmla="*/ 57 h 518"/>
                  <a:gd name="T70" fmla="*/ 57 w 428"/>
                  <a:gd name="T71" fmla="*/ 7 h 518"/>
                  <a:gd name="T72" fmla="*/ 85 w 428"/>
                  <a:gd name="T73" fmla="*/ 14 h 518"/>
                  <a:gd name="T74" fmla="*/ 104 w 428"/>
                  <a:gd name="T75" fmla="*/ 3 h 518"/>
                  <a:gd name="T76" fmla="*/ 104 w 428"/>
                  <a:gd name="T77" fmla="*/ 17 h 518"/>
                  <a:gd name="T78" fmla="*/ 92 w 428"/>
                  <a:gd name="T79" fmla="*/ 24 h 518"/>
                  <a:gd name="T80" fmla="*/ 121 w 428"/>
                  <a:gd name="T81" fmla="*/ 38 h 518"/>
                  <a:gd name="T82" fmla="*/ 149 w 428"/>
                  <a:gd name="T83" fmla="*/ 36 h 518"/>
                  <a:gd name="T84" fmla="*/ 201 w 428"/>
                  <a:gd name="T85" fmla="*/ 59 h 518"/>
                  <a:gd name="T86" fmla="*/ 220 w 428"/>
                  <a:gd name="T87" fmla="*/ 52 h 518"/>
                  <a:gd name="T88" fmla="*/ 237 w 428"/>
                  <a:gd name="T89" fmla="*/ 81 h 518"/>
                  <a:gd name="T90" fmla="*/ 258 w 428"/>
                  <a:gd name="T91" fmla="*/ 123 h 518"/>
                  <a:gd name="T92" fmla="*/ 282 w 428"/>
                  <a:gd name="T93" fmla="*/ 168 h 518"/>
                  <a:gd name="T94" fmla="*/ 282 w 428"/>
                  <a:gd name="T95" fmla="*/ 185 h 518"/>
                  <a:gd name="T96" fmla="*/ 301 w 428"/>
                  <a:gd name="T97" fmla="*/ 213 h 518"/>
                  <a:gd name="T98" fmla="*/ 308 w 428"/>
                  <a:gd name="T99" fmla="*/ 234 h 518"/>
                  <a:gd name="T100" fmla="*/ 331 w 428"/>
                  <a:gd name="T101" fmla="*/ 263 h 518"/>
                  <a:gd name="T102" fmla="*/ 338 w 428"/>
                  <a:gd name="T103" fmla="*/ 279 h 518"/>
                  <a:gd name="T104" fmla="*/ 341 w 428"/>
                  <a:gd name="T105" fmla="*/ 265 h 518"/>
                  <a:gd name="T106" fmla="*/ 376 w 428"/>
                  <a:gd name="T107" fmla="*/ 275 h 518"/>
                  <a:gd name="T108" fmla="*/ 400 w 428"/>
                  <a:gd name="T109" fmla="*/ 296 h 518"/>
                  <a:gd name="T110" fmla="*/ 428 w 428"/>
                  <a:gd name="T111" fmla="*/ 301 h 518"/>
                  <a:gd name="T112" fmla="*/ 419 w 428"/>
                  <a:gd name="T113" fmla="*/ 322 h 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28" h="518">
                    <a:moveTo>
                      <a:pt x="414" y="322"/>
                    </a:moveTo>
                    <a:lnTo>
                      <a:pt x="414" y="322"/>
                    </a:lnTo>
                    <a:lnTo>
                      <a:pt x="414" y="327"/>
                    </a:lnTo>
                    <a:lnTo>
                      <a:pt x="414" y="331"/>
                    </a:lnTo>
                    <a:lnTo>
                      <a:pt x="412" y="336"/>
                    </a:lnTo>
                    <a:lnTo>
                      <a:pt x="412" y="338"/>
                    </a:lnTo>
                    <a:lnTo>
                      <a:pt x="412" y="341"/>
                    </a:lnTo>
                    <a:lnTo>
                      <a:pt x="412" y="343"/>
                    </a:lnTo>
                    <a:lnTo>
                      <a:pt x="414" y="343"/>
                    </a:lnTo>
                    <a:lnTo>
                      <a:pt x="414" y="346"/>
                    </a:lnTo>
                    <a:lnTo>
                      <a:pt x="414" y="348"/>
                    </a:lnTo>
                    <a:lnTo>
                      <a:pt x="416" y="350"/>
                    </a:lnTo>
                    <a:lnTo>
                      <a:pt x="414" y="350"/>
                    </a:lnTo>
                    <a:lnTo>
                      <a:pt x="414" y="353"/>
                    </a:lnTo>
                    <a:lnTo>
                      <a:pt x="412" y="357"/>
                    </a:lnTo>
                    <a:lnTo>
                      <a:pt x="412" y="360"/>
                    </a:lnTo>
                    <a:lnTo>
                      <a:pt x="409" y="362"/>
                    </a:lnTo>
                    <a:lnTo>
                      <a:pt x="409" y="367"/>
                    </a:lnTo>
                    <a:lnTo>
                      <a:pt x="409" y="369"/>
                    </a:lnTo>
                    <a:lnTo>
                      <a:pt x="409" y="372"/>
                    </a:lnTo>
                    <a:lnTo>
                      <a:pt x="407" y="372"/>
                    </a:lnTo>
                    <a:lnTo>
                      <a:pt x="407" y="374"/>
                    </a:lnTo>
                    <a:lnTo>
                      <a:pt x="405" y="374"/>
                    </a:lnTo>
                    <a:lnTo>
                      <a:pt x="400" y="374"/>
                    </a:lnTo>
                    <a:lnTo>
                      <a:pt x="398" y="374"/>
                    </a:lnTo>
                    <a:lnTo>
                      <a:pt x="395" y="374"/>
                    </a:lnTo>
                    <a:lnTo>
                      <a:pt x="390" y="381"/>
                    </a:lnTo>
                    <a:lnTo>
                      <a:pt x="390" y="381"/>
                    </a:lnTo>
                    <a:lnTo>
                      <a:pt x="381" y="386"/>
                    </a:lnTo>
                    <a:lnTo>
                      <a:pt x="379" y="386"/>
                    </a:lnTo>
                    <a:lnTo>
                      <a:pt x="374" y="386"/>
                    </a:lnTo>
                    <a:lnTo>
                      <a:pt x="374" y="386"/>
                    </a:lnTo>
                    <a:lnTo>
                      <a:pt x="369" y="383"/>
                    </a:lnTo>
                    <a:lnTo>
                      <a:pt x="369" y="383"/>
                    </a:lnTo>
                    <a:lnTo>
                      <a:pt x="367" y="383"/>
                    </a:lnTo>
                    <a:lnTo>
                      <a:pt x="367" y="386"/>
                    </a:lnTo>
                    <a:lnTo>
                      <a:pt x="364" y="388"/>
                    </a:lnTo>
                    <a:lnTo>
                      <a:pt x="364" y="393"/>
                    </a:lnTo>
                    <a:lnTo>
                      <a:pt x="364" y="393"/>
                    </a:lnTo>
                    <a:lnTo>
                      <a:pt x="364" y="395"/>
                    </a:lnTo>
                    <a:lnTo>
                      <a:pt x="362" y="395"/>
                    </a:lnTo>
                    <a:lnTo>
                      <a:pt x="360" y="395"/>
                    </a:lnTo>
                    <a:lnTo>
                      <a:pt x="334" y="400"/>
                    </a:lnTo>
                    <a:lnTo>
                      <a:pt x="327" y="409"/>
                    </a:lnTo>
                    <a:lnTo>
                      <a:pt x="327" y="412"/>
                    </a:lnTo>
                    <a:lnTo>
                      <a:pt x="329" y="414"/>
                    </a:lnTo>
                    <a:lnTo>
                      <a:pt x="329" y="414"/>
                    </a:lnTo>
                    <a:lnTo>
                      <a:pt x="329" y="417"/>
                    </a:lnTo>
                    <a:lnTo>
                      <a:pt x="329" y="419"/>
                    </a:lnTo>
                    <a:lnTo>
                      <a:pt x="329" y="419"/>
                    </a:lnTo>
                    <a:lnTo>
                      <a:pt x="327" y="421"/>
                    </a:lnTo>
                    <a:lnTo>
                      <a:pt x="301" y="440"/>
                    </a:lnTo>
                    <a:lnTo>
                      <a:pt x="301" y="443"/>
                    </a:lnTo>
                    <a:lnTo>
                      <a:pt x="298" y="450"/>
                    </a:lnTo>
                    <a:lnTo>
                      <a:pt x="298" y="450"/>
                    </a:lnTo>
                    <a:lnTo>
                      <a:pt x="296" y="452"/>
                    </a:lnTo>
                    <a:lnTo>
                      <a:pt x="296" y="452"/>
                    </a:lnTo>
                    <a:lnTo>
                      <a:pt x="296" y="452"/>
                    </a:lnTo>
                    <a:lnTo>
                      <a:pt x="284" y="457"/>
                    </a:lnTo>
                    <a:lnTo>
                      <a:pt x="284" y="457"/>
                    </a:lnTo>
                    <a:lnTo>
                      <a:pt x="284" y="459"/>
                    </a:lnTo>
                    <a:lnTo>
                      <a:pt x="284" y="462"/>
                    </a:lnTo>
                    <a:lnTo>
                      <a:pt x="284" y="462"/>
                    </a:lnTo>
                    <a:lnTo>
                      <a:pt x="289" y="466"/>
                    </a:lnTo>
                    <a:lnTo>
                      <a:pt x="289" y="469"/>
                    </a:lnTo>
                    <a:lnTo>
                      <a:pt x="289" y="471"/>
                    </a:lnTo>
                    <a:lnTo>
                      <a:pt x="289" y="471"/>
                    </a:lnTo>
                    <a:lnTo>
                      <a:pt x="289" y="473"/>
                    </a:lnTo>
                    <a:lnTo>
                      <a:pt x="289" y="473"/>
                    </a:lnTo>
                    <a:lnTo>
                      <a:pt x="286" y="476"/>
                    </a:lnTo>
                    <a:lnTo>
                      <a:pt x="282" y="478"/>
                    </a:lnTo>
                    <a:lnTo>
                      <a:pt x="272" y="480"/>
                    </a:lnTo>
                    <a:lnTo>
                      <a:pt x="267" y="483"/>
                    </a:lnTo>
                    <a:lnTo>
                      <a:pt x="265" y="480"/>
                    </a:lnTo>
                    <a:lnTo>
                      <a:pt x="258" y="476"/>
                    </a:lnTo>
                    <a:lnTo>
                      <a:pt x="258" y="473"/>
                    </a:lnTo>
                    <a:lnTo>
                      <a:pt x="256" y="473"/>
                    </a:lnTo>
                    <a:lnTo>
                      <a:pt x="256" y="473"/>
                    </a:lnTo>
                    <a:lnTo>
                      <a:pt x="253" y="476"/>
                    </a:lnTo>
                    <a:lnTo>
                      <a:pt x="253" y="478"/>
                    </a:lnTo>
                    <a:lnTo>
                      <a:pt x="253" y="480"/>
                    </a:lnTo>
                    <a:lnTo>
                      <a:pt x="253" y="483"/>
                    </a:lnTo>
                    <a:lnTo>
                      <a:pt x="253" y="483"/>
                    </a:lnTo>
                    <a:lnTo>
                      <a:pt x="256" y="485"/>
                    </a:lnTo>
                    <a:lnTo>
                      <a:pt x="256" y="485"/>
                    </a:lnTo>
                    <a:lnTo>
                      <a:pt x="256" y="488"/>
                    </a:lnTo>
                    <a:lnTo>
                      <a:pt x="256" y="492"/>
                    </a:lnTo>
                    <a:lnTo>
                      <a:pt x="253" y="497"/>
                    </a:lnTo>
                    <a:lnTo>
                      <a:pt x="251" y="502"/>
                    </a:lnTo>
                    <a:lnTo>
                      <a:pt x="251" y="504"/>
                    </a:lnTo>
                    <a:lnTo>
                      <a:pt x="246" y="509"/>
                    </a:lnTo>
                    <a:lnTo>
                      <a:pt x="239" y="514"/>
                    </a:lnTo>
                    <a:lnTo>
                      <a:pt x="237" y="518"/>
                    </a:lnTo>
                    <a:lnTo>
                      <a:pt x="234" y="518"/>
                    </a:lnTo>
                    <a:lnTo>
                      <a:pt x="234" y="518"/>
                    </a:lnTo>
                    <a:lnTo>
                      <a:pt x="232" y="516"/>
                    </a:lnTo>
                    <a:lnTo>
                      <a:pt x="230" y="511"/>
                    </a:lnTo>
                    <a:lnTo>
                      <a:pt x="227" y="511"/>
                    </a:lnTo>
                    <a:lnTo>
                      <a:pt x="225" y="511"/>
                    </a:lnTo>
                    <a:lnTo>
                      <a:pt x="213" y="516"/>
                    </a:lnTo>
                    <a:lnTo>
                      <a:pt x="211" y="514"/>
                    </a:lnTo>
                    <a:lnTo>
                      <a:pt x="208" y="516"/>
                    </a:lnTo>
                    <a:lnTo>
                      <a:pt x="204" y="516"/>
                    </a:lnTo>
                    <a:lnTo>
                      <a:pt x="201" y="514"/>
                    </a:lnTo>
                    <a:lnTo>
                      <a:pt x="204" y="509"/>
                    </a:lnTo>
                    <a:lnTo>
                      <a:pt x="206" y="506"/>
                    </a:lnTo>
                    <a:lnTo>
                      <a:pt x="206" y="504"/>
                    </a:lnTo>
                    <a:lnTo>
                      <a:pt x="206" y="502"/>
                    </a:lnTo>
                    <a:lnTo>
                      <a:pt x="206" y="499"/>
                    </a:lnTo>
                    <a:lnTo>
                      <a:pt x="201" y="499"/>
                    </a:lnTo>
                    <a:lnTo>
                      <a:pt x="199" y="499"/>
                    </a:lnTo>
                    <a:lnTo>
                      <a:pt x="199" y="499"/>
                    </a:lnTo>
                    <a:lnTo>
                      <a:pt x="196" y="499"/>
                    </a:lnTo>
                    <a:lnTo>
                      <a:pt x="196" y="499"/>
                    </a:lnTo>
                    <a:lnTo>
                      <a:pt x="196" y="499"/>
                    </a:lnTo>
                    <a:lnTo>
                      <a:pt x="194" y="495"/>
                    </a:lnTo>
                    <a:lnTo>
                      <a:pt x="194" y="495"/>
                    </a:lnTo>
                    <a:lnTo>
                      <a:pt x="187" y="488"/>
                    </a:lnTo>
                    <a:lnTo>
                      <a:pt x="168" y="476"/>
                    </a:lnTo>
                    <a:lnTo>
                      <a:pt x="161" y="476"/>
                    </a:lnTo>
                    <a:lnTo>
                      <a:pt x="156" y="480"/>
                    </a:lnTo>
                    <a:lnTo>
                      <a:pt x="154" y="476"/>
                    </a:lnTo>
                    <a:lnTo>
                      <a:pt x="149" y="473"/>
                    </a:lnTo>
                    <a:lnTo>
                      <a:pt x="149" y="471"/>
                    </a:lnTo>
                    <a:lnTo>
                      <a:pt x="147" y="469"/>
                    </a:lnTo>
                    <a:lnTo>
                      <a:pt x="144" y="462"/>
                    </a:lnTo>
                    <a:lnTo>
                      <a:pt x="144" y="457"/>
                    </a:lnTo>
                    <a:lnTo>
                      <a:pt x="142" y="450"/>
                    </a:lnTo>
                    <a:lnTo>
                      <a:pt x="142" y="447"/>
                    </a:lnTo>
                    <a:lnTo>
                      <a:pt x="142" y="450"/>
                    </a:lnTo>
                    <a:lnTo>
                      <a:pt x="140" y="450"/>
                    </a:lnTo>
                    <a:lnTo>
                      <a:pt x="137" y="450"/>
                    </a:lnTo>
                    <a:lnTo>
                      <a:pt x="133" y="443"/>
                    </a:lnTo>
                    <a:lnTo>
                      <a:pt x="133" y="435"/>
                    </a:lnTo>
                    <a:lnTo>
                      <a:pt x="130" y="426"/>
                    </a:lnTo>
                    <a:lnTo>
                      <a:pt x="128" y="419"/>
                    </a:lnTo>
                    <a:lnTo>
                      <a:pt x="125" y="417"/>
                    </a:lnTo>
                    <a:lnTo>
                      <a:pt x="121" y="414"/>
                    </a:lnTo>
                    <a:lnTo>
                      <a:pt x="121" y="414"/>
                    </a:lnTo>
                    <a:lnTo>
                      <a:pt x="116" y="414"/>
                    </a:lnTo>
                    <a:lnTo>
                      <a:pt x="99" y="407"/>
                    </a:lnTo>
                    <a:lnTo>
                      <a:pt x="99" y="407"/>
                    </a:lnTo>
                    <a:lnTo>
                      <a:pt x="97" y="409"/>
                    </a:lnTo>
                    <a:lnTo>
                      <a:pt x="97" y="409"/>
                    </a:lnTo>
                    <a:lnTo>
                      <a:pt x="95" y="414"/>
                    </a:lnTo>
                    <a:lnTo>
                      <a:pt x="95" y="414"/>
                    </a:lnTo>
                    <a:lnTo>
                      <a:pt x="95" y="417"/>
                    </a:lnTo>
                    <a:lnTo>
                      <a:pt x="92" y="417"/>
                    </a:lnTo>
                    <a:lnTo>
                      <a:pt x="92" y="417"/>
                    </a:lnTo>
                    <a:lnTo>
                      <a:pt x="90" y="417"/>
                    </a:lnTo>
                    <a:lnTo>
                      <a:pt x="83" y="417"/>
                    </a:lnTo>
                    <a:lnTo>
                      <a:pt x="83" y="417"/>
                    </a:lnTo>
                    <a:lnTo>
                      <a:pt x="73" y="421"/>
                    </a:lnTo>
                    <a:lnTo>
                      <a:pt x="64" y="426"/>
                    </a:lnTo>
                    <a:lnTo>
                      <a:pt x="64" y="426"/>
                    </a:lnTo>
                    <a:lnTo>
                      <a:pt x="62" y="426"/>
                    </a:lnTo>
                    <a:lnTo>
                      <a:pt x="59" y="426"/>
                    </a:lnTo>
                    <a:lnTo>
                      <a:pt x="52" y="419"/>
                    </a:lnTo>
                    <a:lnTo>
                      <a:pt x="47" y="417"/>
                    </a:lnTo>
                    <a:lnTo>
                      <a:pt x="40" y="412"/>
                    </a:lnTo>
                    <a:lnTo>
                      <a:pt x="38" y="412"/>
                    </a:lnTo>
                    <a:lnTo>
                      <a:pt x="36" y="409"/>
                    </a:lnTo>
                    <a:lnTo>
                      <a:pt x="28" y="405"/>
                    </a:lnTo>
                    <a:lnTo>
                      <a:pt x="28" y="402"/>
                    </a:lnTo>
                    <a:lnTo>
                      <a:pt x="28" y="400"/>
                    </a:lnTo>
                    <a:lnTo>
                      <a:pt x="28" y="398"/>
                    </a:lnTo>
                    <a:lnTo>
                      <a:pt x="28" y="398"/>
                    </a:lnTo>
                    <a:lnTo>
                      <a:pt x="31" y="395"/>
                    </a:lnTo>
                    <a:lnTo>
                      <a:pt x="31" y="393"/>
                    </a:lnTo>
                    <a:lnTo>
                      <a:pt x="36" y="391"/>
                    </a:lnTo>
                    <a:lnTo>
                      <a:pt x="38" y="388"/>
                    </a:lnTo>
                    <a:lnTo>
                      <a:pt x="38" y="388"/>
                    </a:lnTo>
                    <a:lnTo>
                      <a:pt x="38" y="386"/>
                    </a:lnTo>
                    <a:lnTo>
                      <a:pt x="38" y="386"/>
                    </a:lnTo>
                    <a:lnTo>
                      <a:pt x="38" y="383"/>
                    </a:lnTo>
                    <a:lnTo>
                      <a:pt x="40" y="381"/>
                    </a:lnTo>
                    <a:lnTo>
                      <a:pt x="38" y="381"/>
                    </a:lnTo>
                    <a:lnTo>
                      <a:pt x="38" y="379"/>
                    </a:lnTo>
                    <a:lnTo>
                      <a:pt x="33" y="376"/>
                    </a:lnTo>
                    <a:lnTo>
                      <a:pt x="31" y="374"/>
                    </a:lnTo>
                    <a:lnTo>
                      <a:pt x="24" y="369"/>
                    </a:lnTo>
                    <a:lnTo>
                      <a:pt x="7" y="346"/>
                    </a:lnTo>
                    <a:lnTo>
                      <a:pt x="21" y="334"/>
                    </a:lnTo>
                    <a:lnTo>
                      <a:pt x="21" y="331"/>
                    </a:lnTo>
                    <a:lnTo>
                      <a:pt x="24" y="329"/>
                    </a:lnTo>
                    <a:lnTo>
                      <a:pt x="24" y="329"/>
                    </a:lnTo>
                    <a:lnTo>
                      <a:pt x="24" y="327"/>
                    </a:lnTo>
                    <a:lnTo>
                      <a:pt x="24" y="324"/>
                    </a:lnTo>
                    <a:lnTo>
                      <a:pt x="24" y="324"/>
                    </a:lnTo>
                    <a:lnTo>
                      <a:pt x="24" y="322"/>
                    </a:lnTo>
                    <a:lnTo>
                      <a:pt x="21" y="320"/>
                    </a:lnTo>
                    <a:lnTo>
                      <a:pt x="21" y="317"/>
                    </a:lnTo>
                    <a:lnTo>
                      <a:pt x="17" y="317"/>
                    </a:lnTo>
                    <a:lnTo>
                      <a:pt x="17" y="315"/>
                    </a:lnTo>
                    <a:lnTo>
                      <a:pt x="17" y="312"/>
                    </a:lnTo>
                    <a:lnTo>
                      <a:pt x="17" y="301"/>
                    </a:lnTo>
                    <a:lnTo>
                      <a:pt x="17" y="294"/>
                    </a:lnTo>
                    <a:lnTo>
                      <a:pt x="19" y="284"/>
                    </a:lnTo>
                    <a:lnTo>
                      <a:pt x="19" y="279"/>
                    </a:lnTo>
                    <a:lnTo>
                      <a:pt x="21" y="275"/>
                    </a:lnTo>
                    <a:lnTo>
                      <a:pt x="24" y="275"/>
                    </a:lnTo>
                    <a:lnTo>
                      <a:pt x="24" y="270"/>
                    </a:lnTo>
                    <a:lnTo>
                      <a:pt x="24" y="270"/>
                    </a:lnTo>
                    <a:lnTo>
                      <a:pt x="24" y="267"/>
                    </a:lnTo>
                    <a:lnTo>
                      <a:pt x="24" y="260"/>
                    </a:lnTo>
                    <a:lnTo>
                      <a:pt x="21" y="258"/>
                    </a:lnTo>
                    <a:lnTo>
                      <a:pt x="21" y="253"/>
                    </a:lnTo>
                    <a:lnTo>
                      <a:pt x="19" y="251"/>
                    </a:lnTo>
                    <a:lnTo>
                      <a:pt x="17" y="249"/>
                    </a:lnTo>
                    <a:lnTo>
                      <a:pt x="14" y="249"/>
                    </a:lnTo>
                    <a:lnTo>
                      <a:pt x="14" y="249"/>
                    </a:lnTo>
                    <a:lnTo>
                      <a:pt x="12" y="251"/>
                    </a:lnTo>
                    <a:lnTo>
                      <a:pt x="12" y="253"/>
                    </a:lnTo>
                    <a:lnTo>
                      <a:pt x="12" y="253"/>
                    </a:lnTo>
                    <a:lnTo>
                      <a:pt x="10" y="253"/>
                    </a:lnTo>
                    <a:lnTo>
                      <a:pt x="7" y="253"/>
                    </a:lnTo>
                    <a:lnTo>
                      <a:pt x="7" y="251"/>
                    </a:lnTo>
                    <a:lnTo>
                      <a:pt x="5" y="249"/>
                    </a:lnTo>
                    <a:lnTo>
                      <a:pt x="5" y="241"/>
                    </a:lnTo>
                    <a:lnTo>
                      <a:pt x="2" y="239"/>
                    </a:lnTo>
                    <a:lnTo>
                      <a:pt x="2" y="237"/>
                    </a:lnTo>
                    <a:lnTo>
                      <a:pt x="2" y="234"/>
                    </a:lnTo>
                    <a:lnTo>
                      <a:pt x="0" y="234"/>
                    </a:lnTo>
                    <a:lnTo>
                      <a:pt x="0" y="232"/>
                    </a:lnTo>
                    <a:lnTo>
                      <a:pt x="0" y="230"/>
                    </a:lnTo>
                    <a:lnTo>
                      <a:pt x="0" y="223"/>
                    </a:lnTo>
                    <a:lnTo>
                      <a:pt x="5" y="208"/>
                    </a:lnTo>
                    <a:lnTo>
                      <a:pt x="10" y="206"/>
                    </a:lnTo>
                    <a:lnTo>
                      <a:pt x="12" y="204"/>
                    </a:lnTo>
                    <a:lnTo>
                      <a:pt x="19" y="199"/>
                    </a:lnTo>
                    <a:lnTo>
                      <a:pt x="19" y="199"/>
                    </a:lnTo>
                    <a:lnTo>
                      <a:pt x="21" y="197"/>
                    </a:lnTo>
                    <a:lnTo>
                      <a:pt x="24" y="194"/>
                    </a:lnTo>
                    <a:lnTo>
                      <a:pt x="24" y="192"/>
                    </a:lnTo>
                    <a:lnTo>
                      <a:pt x="24" y="189"/>
                    </a:lnTo>
                    <a:lnTo>
                      <a:pt x="24" y="187"/>
                    </a:lnTo>
                    <a:lnTo>
                      <a:pt x="24" y="175"/>
                    </a:lnTo>
                    <a:lnTo>
                      <a:pt x="26" y="173"/>
                    </a:lnTo>
                    <a:lnTo>
                      <a:pt x="26" y="170"/>
                    </a:lnTo>
                    <a:lnTo>
                      <a:pt x="28" y="168"/>
                    </a:lnTo>
                    <a:lnTo>
                      <a:pt x="31" y="168"/>
                    </a:lnTo>
                    <a:lnTo>
                      <a:pt x="33" y="168"/>
                    </a:lnTo>
                    <a:lnTo>
                      <a:pt x="40" y="170"/>
                    </a:lnTo>
                    <a:lnTo>
                      <a:pt x="45" y="170"/>
                    </a:lnTo>
                    <a:lnTo>
                      <a:pt x="45" y="170"/>
                    </a:lnTo>
                    <a:lnTo>
                      <a:pt x="47" y="170"/>
                    </a:lnTo>
                    <a:lnTo>
                      <a:pt x="47" y="168"/>
                    </a:lnTo>
                    <a:lnTo>
                      <a:pt x="50" y="166"/>
                    </a:lnTo>
                    <a:lnTo>
                      <a:pt x="52" y="163"/>
                    </a:lnTo>
                    <a:lnTo>
                      <a:pt x="52" y="163"/>
                    </a:lnTo>
                    <a:lnTo>
                      <a:pt x="54" y="163"/>
                    </a:lnTo>
                    <a:lnTo>
                      <a:pt x="54" y="161"/>
                    </a:lnTo>
                    <a:lnTo>
                      <a:pt x="62" y="161"/>
                    </a:lnTo>
                    <a:lnTo>
                      <a:pt x="64" y="161"/>
                    </a:lnTo>
                    <a:lnTo>
                      <a:pt x="64" y="159"/>
                    </a:lnTo>
                    <a:lnTo>
                      <a:pt x="76" y="149"/>
                    </a:lnTo>
                    <a:lnTo>
                      <a:pt x="80" y="144"/>
                    </a:lnTo>
                    <a:lnTo>
                      <a:pt x="80" y="144"/>
                    </a:lnTo>
                    <a:lnTo>
                      <a:pt x="80" y="142"/>
                    </a:lnTo>
                    <a:lnTo>
                      <a:pt x="78" y="137"/>
                    </a:lnTo>
                    <a:lnTo>
                      <a:pt x="76" y="135"/>
                    </a:lnTo>
                    <a:lnTo>
                      <a:pt x="76" y="135"/>
                    </a:lnTo>
                    <a:lnTo>
                      <a:pt x="73" y="135"/>
                    </a:lnTo>
                    <a:lnTo>
                      <a:pt x="71" y="135"/>
                    </a:lnTo>
                    <a:lnTo>
                      <a:pt x="71" y="135"/>
                    </a:lnTo>
                    <a:lnTo>
                      <a:pt x="71" y="137"/>
                    </a:lnTo>
                    <a:lnTo>
                      <a:pt x="69" y="142"/>
                    </a:lnTo>
                    <a:lnTo>
                      <a:pt x="69" y="142"/>
                    </a:lnTo>
                    <a:lnTo>
                      <a:pt x="69" y="144"/>
                    </a:lnTo>
                    <a:lnTo>
                      <a:pt x="66" y="144"/>
                    </a:lnTo>
                    <a:lnTo>
                      <a:pt x="66" y="144"/>
                    </a:lnTo>
                    <a:lnTo>
                      <a:pt x="62" y="147"/>
                    </a:lnTo>
                    <a:lnTo>
                      <a:pt x="62" y="147"/>
                    </a:lnTo>
                    <a:lnTo>
                      <a:pt x="57" y="144"/>
                    </a:lnTo>
                    <a:lnTo>
                      <a:pt x="57" y="144"/>
                    </a:lnTo>
                    <a:lnTo>
                      <a:pt x="54" y="142"/>
                    </a:lnTo>
                    <a:lnTo>
                      <a:pt x="54" y="137"/>
                    </a:lnTo>
                    <a:lnTo>
                      <a:pt x="52" y="128"/>
                    </a:lnTo>
                    <a:lnTo>
                      <a:pt x="52" y="123"/>
                    </a:lnTo>
                    <a:lnTo>
                      <a:pt x="52" y="121"/>
                    </a:lnTo>
                    <a:lnTo>
                      <a:pt x="50" y="121"/>
                    </a:lnTo>
                    <a:lnTo>
                      <a:pt x="47" y="118"/>
                    </a:lnTo>
                    <a:lnTo>
                      <a:pt x="36" y="116"/>
                    </a:lnTo>
                    <a:lnTo>
                      <a:pt x="33" y="116"/>
                    </a:lnTo>
                    <a:lnTo>
                      <a:pt x="33" y="116"/>
                    </a:lnTo>
                    <a:lnTo>
                      <a:pt x="33" y="114"/>
                    </a:lnTo>
                    <a:lnTo>
                      <a:pt x="31" y="111"/>
                    </a:lnTo>
                    <a:lnTo>
                      <a:pt x="31" y="104"/>
                    </a:lnTo>
                    <a:lnTo>
                      <a:pt x="31" y="102"/>
                    </a:lnTo>
                    <a:lnTo>
                      <a:pt x="31" y="102"/>
                    </a:lnTo>
                    <a:lnTo>
                      <a:pt x="28" y="100"/>
                    </a:lnTo>
                    <a:lnTo>
                      <a:pt x="21" y="102"/>
                    </a:lnTo>
                    <a:lnTo>
                      <a:pt x="21" y="102"/>
                    </a:lnTo>
                    <a:lnTo>
                      <a:pt x="19" y="102"/>
                    </a:lnTo>
                    <a:lnTo>
                      <a:pt x="19" y="100"/>
                    </a:lnTo>
                    <a:lnTo>
                      <a:pt x="19" y="97"/>
                    </a:lnTo>
                    <a:lnTo>
                      <a:pt x="19" y="95"/>
                    </a:lnTo>
                    <a:lnTo>
                      <a:pt x="24" y="90"/>
                    </a:lnTo>
                    <a:lnTo>
                      <a:pt x="26" y="88"/>
                    </a:lnTo>
                    <a:lnTo>
                      <a:pt x="28" y="88"/>
                    </a:lnTo>
                    <a:lnTo>
                      <a:pt x="28" y="88"/>
                    </a:lnTo>
                    <a:lnTo>
                      <a:pt x="31" y="85"/>
                    </a:lnTo>
                    <a:lnTo>
                      <a:pt x="36" y="76"/>
                    </a:lnTo>
                    <a:lnTo>
                      <a:pt x="38" y="73"/>
                    </a:lnTo>
                    <a:lnTo>
                      <a:pt x="40" y="73"/>
                    </a:lnTo>
                    <a:lnTo>
                      <a:pt x="43" y="71"/>
                    </a:lnTo>
                    <a:lnTo>
                      <a:pt x="43" y="71"/>
                    </a:lnTo>
                    <a:lnTo>
                      <a:pt x="45" y="69"/>
                    </a:lnTo>
                    <a:lnTo>
                      <a:pt x="43" y="64"/>
                    </a:lnTo>
                    <a:lnTo>
                      <a:pt x="43" y="64"/>
                    </a:lnTo>
                    <a:lnTo>
                      <a:pt x="43" y="62"/>
                    </a:lnTo>
                    <a:lnTo>
                      <a:pt x="40" y="62"/>
                    </a:lnTo>
                    <a:lnTo>
                      <a:pt x="33" y="59"/>
                    </a:lnTo>
                    <a:lnTo>
                      <a:pt x="33" y="59"/>
                    </a:lnTo>
                    <a:lnTo>
                      <a:pt x="31" y="57"/>
                    </a:lnTo>
                    <a:lnTo>
                      <a:pt x="31" y="57"/>
                    </a:lnTo>
                    <a:lnTo>
                      <a:pt x="31" y="55"/>
                    </a:lnTo>
                    <a:lnTo>
                      <a:pt x="31" y="52"/>
                    </a:lnTo>
                    <a:lnTo>
                      <a:pt x="36" y="50"/>
                    </a:lnTo>
                    <a:lnTo>
                      <a:pt x="36" y="47"/>
                    </a:lnTo>
                    <a:lnTo>
                      <a:pt x="40" y="47"/>
                    </a:lnTo>
                    <a:lnTo>
                      <a:pt x="43" y="47"/>
                    </a:lnTo>
                    <a:lnTo>
                      <a:pt x="45" y="38"/>
                    </a:lnTo>
                    <a:lnTo>
                      <a:pt x="57" y="7"/>
                    </a:lnTo>
                    <a:lnTo>
                      <a:pt x="59" y="10"/>
                    </a:lnTo>
                    <a:lnTo>
                      <a:pt x="59" y="10"/>
                    </a:lnTo>
                    <a:lnTo>
                      <a:pt x="64" y="10"/>
                    </a:lnTo>
                    <a:lnTo>
                      <a:pt x="66" y="10"/>
                    </a:lnTo>
                    <a:lnTo>
                      <a:pt x="69" y="10"/>
                    </a:lnTo>
                    <a:lnTo>
                      <a:pt x="76" y="12"/>
                    </a:lnTo>
                    <a:lnTo>
                      <a:pt x="80" y="14"/>
                    </a:lnTo>
                    <a:lnTo>
                      <a:pt x="83" y="14"/>
                    </a:lnTo>
                    <a:lnTo>
                      <a:pt x="85" y="14"/>
                    </a:lnTo>
                    <a:lnTo>
                      <a:pt x="85" y="12"/>
                    </a:lnTo>
                    <a:lnTo>
                      <a:pt x="88" y="10"/>
                    </a:lnTo>
                    <a:lnTo>
                      <a:pt x="88" y="7"/>
                    </a:lnTo>
                    <a:lnTo>
                      <a:pt x="88" y="7"/>
                    </a:lnTo>
                    <a:lnTo>
                      <a:pt x="90" y="7"/>
                    </a:lnTo>
                    <a:lnTo>
                      <a:pt x="102" y="0"/>
                    </a:lnTo>
                    <a:lnTo>
                      <a:pt x="102" y="0"/>
                    </a:lnTo>
                    <a:lnTo>
                      <a:pt x="104" y="0"/>
                    </a:lnTo>
                    <a:lnTo>
                      <a:pt x="104" y="3"/>
                    </a:lnTo>
                    <a:lnTo>
                      <a:pt x="104" y="3"/>
                    </a:lnTo>
                    <a:lnTo>
                      <a:pt x="104" y="5"/>
                    </a:lnTo>
                    <a:lnTo>
                      <a:pt x="104" y="7"/>
                    </a:lnTo>
                    <a:lnTo>
                      <a:pt x="104" y="10"/>
                    </a:lnTo>
                    <a:lnTo>
                      <a:pt x="104" y="12"/>
                    </a:lnTo>
                    <a:lnTo>
                      <a:pt x="104" y="14"/>
                    </a:lnTo>
                    <a:lnTo>
                      <a:pt x="104" y="14"/>
                    </a:lnTo>
                    <a:lnTo>
                      <a:pt x="104" y="17"/>
                    </a:lnTo>
                    <a:lnTo>
                      <a:pt x="104" y="17"/>
                    </a:lnTo>
                    <a:lnTo>
                      <a:pt x="104" y="19"/>
                    </a:lnTo>
                    <a:lnTo>
                      <a:pt x="104" y="21"/>
                    </a:lnTo>
                    <a:lnTo>
                      <a:pt x="104" y="21"/>
                    </a:lnTo>
                    <a:lnTo>
                      <a:pt x="102" y="24"/>
                    </a:lnTo>
                    <a:lnTo>
                      <a:pt x="102" y="24"/>
                    </a:lnTo>
                    <a:lnTo>
                      <a:pt x="99" y="24"/>
                    </a:lnTo>
                    <a:lnTo>
                      <a:pt x="95" y="24"/>
                    </a:lnTo>
                    <a:lnTo>
                      <a:pt x="92" y="24"/>
                    </a:lnTo>
                    <a:lnTo>
                      <a:pt x="92" y="24"/>
                    </a:lnTo>
                    <a:lnTo>
                      <a:pt x="90" y="26"/>
                    </a:lnTo>
                    <a:lnTo>
                      <a:pt x="90" y="26"/>
                    </a:lnTo>
                    <a:lnTo>
                      <a:pt x="90" y="29"/>
                    </a:lnTo>
                    <a:lnTo>
                      <a:pt x="92" y="29"/>
                    </a:lnTo>
                    <a:lnTo>
                      <a:pt x="92" y="31"/>
                    </a:lnTo>
                    <a:lnTo>
                      <a:pt x="95" y="31"/>
                    </a:lnTo>
                    <a:lnTo>
                      <a:pt x="97" y="33"/>
                    </a:lnTo>
                    <a:lnTo>
                      <a:pt x="116" y="38"/>
                    </a:lnTo>
                    <a:lnTo>
                      <a:pt x="121" y="38"/>
                    </a:lnTo>
                    <a:lnTo>
                      <a:pt x="123" y="38"/>
                    </a:lnTo>
                    <a:lnTo>
                      <a:pt x="125" y="36"/>
                    </a:lnTo>
                    <a:lnTo>
                      <a:pt x="125" y="36"/>
                    </a:lnTo>
                    <a:lnTo>
                      <a:pt x="128" y="33"/>
                    </a:lnTo>
                    <a:lnTo>
                      <a:pt x="128" y="31"/>
                    </a:lnTo>
                    <a:lnTo>
                      <a:pt x="128" y="31"/>
                    </a:lnTo>
                    <a:lnTo>
                      <a:pt x="130" y="31"/>
                    </a:lnTo>
                    <a:lnTo>
                      <a:pt x="135" y="31"/>
                    </a:lnTo>
                    <a:lnTo>
                      <a:pt x="149" y="36"/>
                    </a:lnTo>
                    <a:lnTo>
                      <a:pt x="156" y="38"/>
                    </a:lnTo>
                    <a:lnTo>
                      <a:pt x="189" y="69"/>
                    </a:lnTo>
                    <a:lnTo>
                      <a:pt x="192" y="69"/>
                    </a:lnTo>
                    <a:lnTo>
                      <a:pt x="192" y="69"/>
                    </a:lnTo>
                    <a:lnTo>
                      <a:pt x="194" y="66"/>
                    </a:lnTo>
                    <a:lnTo>
                      <a:pt x="196" y="62"/>
                    </a:lnTo>
                    <a:lnTo>
                      <a:pt x="199" y="62"/>
                    </a:lnTo>
                    <a:lnTo>
                      <a:pt x="199" y="62"/>
                    </a:lnTo>
                    <a:lnTo>
                      <a:pt x="201" y="59"/>
                    </a:lnTo>
                    <a:lnTo>
                      <a:pt x="204" y="59"/>
                    </a:lnTo>
                    <a:lnTo>
                      <a:pt x="208" y="62"/>
                    </a:lnTo>
                    <a:lnTo>
                      <a:pt x="213" y="62"/>
                    </a:lnTo>
                    <a:lnTo>
                      <a:pt x="213" y="62"/>
                    </a:lnTo>
                    <a:lnTo>
                      <a:pt x="215" y="62"/>
                    </a:lnTo>
                    <a:lnTo>
                      <a:pt x="218" y="59"/>
                    </a:lnTo>
                    <a:lnTo>
                      <a:pt x="218" y="55"/>
                    </a:lnTo>
                    <a:lnTo>
                      <a:pt x="220" y="55"/>
                    </a:lnTo>
                    <a:lnTo>
                      <a:pt x="220" y="52"/>
                    </a:lnTo>
                    <a:lnTo>
                      <a:pt x="227" y="50"/>
                    </a:lnTo>
                    <a:lnTo>
                      <a:pt x="234" y="47"/>
                    </a:lnTo>
                    <a:lnTo>
                      <a:pt x="234" y="55"/>
                    </a:lnTo>
                    <a:lnTo>
                      <a:pt x="234" y="57"/>
                    </a:lnTo>
                    <a:lnTo>
                      <a:pt x="234" y="62"/>
                    </a:lnTo>
                    <a:lnTo>
                      <a:pt x="237" y="64"/>
                    </a:lnTo>
                    <a:lnTo>
                      <a:pt x="237" y="66"/>
                    </a:lnTo>
                    <a:lnTo>
                      <a:pt x="237" y="71"/>
                    </a:lnTo>
                    <a:lnTo>
                      <a:pt x="237" y="81"/>
                    </a:lnTo>
                    <a:lnTo>
                      <a:pt x="237" y="83"/>
                    </a:lnTo>
                    <a:lnTo>
                      <a:pt x="237" y="85"/>
                    </a:lnTo>
                    <a:lnTo>
                      <a:pt x="239" y="88"/>
                    </a:lnTo>
                    <a:lnTo>
                      <a:pt x="253" y="104"/>
                    </a:lnTo>
                    <a:lnTo>
                      <a:pt x="253" y="107"/>
                    </a:lnTo>
                    <a:lnTo>
                      <a:pt x="253" y="107"/>
                    </a:lnTo>
                    <a:lnTo>
                      <a:pt x="256" y="114"/>
                    </a:lnTo>
                    <a:lnTo>
                      <a:pt x="256" y="118"/>
                    </a:lnTo>
                    <a:lnTo>
                      <a:pt x="258" y="123"/>
                    </a:lnTo>
                    <a:lnTo>
                      <a:pt x="260" y="126"/>
                    </a:lnTo>
                    <a:lnTo>
                      <a:pt x="279" y="149"/>
                    </a:lnTo>
                    <a:lnTo>
                      <a:pt x="282" y="156"/>
                    </a:lnTo>
                    <a:lnTo>
                      <a:pt x="282" y="159"/>
                    </a:lnTo>
                    <a:lnTo>
                      <a:pt x="282" y="161"/>
                    </a:lnTo>
                    <a:lnTo>
                      <a:pt x="282" y="163"/>
                    </a:lnTo>
                    <a:lnTo>
                      <a:pt x="282" y="166"/>
                    </a:lnTo>
                    <a:lnTo>
                      <a:pt x="282" y="166"/>
                    </a:lnTo>
                    <a:lnTo>
                      <a:pt x="282" y="168"/>
                    </a:lnTo>
                    <a:lnTo>
                      <a:pt x="282" y="168"/>
                    </a:lnTo>
                    <a:lnTo>
                      <a:pt x="279" y="173"/>
                    </a:lnTo>
                    <a:lnTo>
                      <a:pt x="279" y="173"/>
                    </a:lnTo>
                    <a:lnTo>
                      <a:pt x="277" y="175"/>
                    </a:lnTo>
                    <a:lnTo>
                      <a:pt x="277" y="178"/>
                    </a:lnTo>
                    <a:lnTo>
                      <a:pt x="277" y="178"/>
                    </a:lnTo>
                    <a:lnTo>
                      <a:pt x="279" y="182"/>
                    </a:lnTo>
                    <a:lnTo>
                      <a:pt x="282" y="182"/>
                    </a:lnTo>
                    <a:lnTo>
                      <a:pt x="282" y="185"/>
                    </a:lnTo>
                    <a:lnTo>
                      <a:pt x="286" y="185"/>
                    </a:lnTo>
                    <a:lnTo>
                      <a:pt x="289" y="185"/>
                    </a:lnTo>
                    <a:lnTo>
                      <a:pt x="291" y="187"/>
                    </a:lnTo>
                    <a:lnTo>
                      <a:pt x="296" y="192"/>
                    </a:lnTo>
                    <a:lnTo>
                      <a:pt x="298" y="197"/>
                    </a:lnTo>
                    <a:lnTo>
                      <a:pt x="301" y="199"/>
                    </a:lnTo>
                    <a:lnTo>
                      <a:pt x="301" y="201"/>
                    </a:lnTo>
                    <a:lnTo>
                      <a:pt x="301" y="208"/>
                    </a:lnTo>
                    <a:lnTo>
                      <a:pt x="301" y="213"/>
                    </a:lnTo>
                    <a:lnTo>
                      <a:pt x="303" y="218"/>
                    </a:lnTo>
                    <a:lnTo>
                      <a:pt x="305" y="223"/>
                    </a:lnTo>
                    <a:lnTo>
                      <a:pt x="305" y="225"/>
                    </a:lnTo>
                    <a:lnTo>
                      <a:pt x="305" y="225"/>
                    </a:lnTo>
                    <a:lnTo>
                      <a:pt x="305" y="227"/>
                    </a:lnTo>
                    <a:lnTo>
                      <a:pt x="305" y="230"/>
                    </a:lnTo>
                    <a:lnTo>
                      <a:pt x="305" y="232"/>
                    </a:lnTo>
                    <a:lnTo>
                      <a:pt x="305" y="234"/>
                    </a:lnTo>
                    <a:lnTo>
                      <a:pt x="308" y="234"/>
                    </a:lnTo>
                    <a:lnTo>
                      <a:pt x="308" y="237"/>
                    </a:lnTo>
                    <a:lnTo>
                      <a:pt x="310" y="239"/>
                    </a:lnTo>
                    <a:lnTo>
                      <a:pt x="310" y="239"/>
                    </a:lnTo>
                    <a:lnTo>
                      <a:pt x="310" y="244"/>
                    </a:lnTo>
                    <a:lnTo>
                      <a:pt x="310" y="246"/>
                    </a:lnTo>
                    <a:lnTo>
                      <a:pt x="312" y="251"/>
                    </a:lnTo>
                    <a:lnTo>
                      <a:pt x="319" y="256"/>
                    </a:lnTo>
                    <a:lnTo>
                      <a:pt x="322" y="258"/>
                    </a:lnTo>
                    <a:lnTo>
                      <a:pt x="331" y="263"/>
                    </a:lnTo>
                    <a:lnTo>
                      <a:pt x="331" y="263"/>
                    </a:lnTo>
                    <a:lnTo>
                      <a:pt x="331" y="263"/>
                    </a:lnTo>
                    <a:lnTo>
                      <a:pt x="334" y="265"/>
                    </a:lnTo>
                    <a:lnTo>
                      <a:pt x="334" y="267"/>
                    </a:lnTo>
                    <a:lnTo>
                      <a:pt x="334" y="267"/>
                    </a:lnTo>
                    <a:lnTo>
                      <a:pt x="336" y="275"/>
                    </a:lnTo>
                    <a:lnTo>
                      <a:pt x="336" y="277"/>
                    </a:lnTo>
                    <a:lnTo>
                      <a:pt x="336" y="279"/>
                    </a:lnTo>
                    <a:lnTo>
                      <a:pt x="338" y="279"/>
                    </a:lnTo>
                    <a:lnTo>
                      <a:pt x="341" y="277"/>
                    </a:lnTo>
                    <a:lnTo>
                      <a:pt x="341" y="275"/>
                    </a:lnTo>
                    <a:lnTo>
                      <a:pt x="341" y="275"/>
                    </a:lnTo>
                    <a:lnTo>
                      <a:pt x="341" y="272"/>
                    </a:lnTo>
                    <a:lnTo>
                      <a:pt x="341" y="270"/>
                    </a:lnTo>
                    <a:lnTo>
                      <a:pt x="338" y="270"/>
                    </a:lnTo>
                    <a:lnTo>
                      <a:pt x="338" y="267"/>
                    </a:lnTo>
                    <a:lnTo>
                      <a:pt x="341" y="265"/>
                    </a:lnTo>
                    <a:lnTo>
                      <a:pt x="341" y="265"/>
                    </a:lnTo>
                    <a:lnTo>
                      <a:pt x="350" y="265"/>
                    </a:lnTo>
                    <a:lnTo>
                      <a:pt x="353" y="263"/>
                    </a:lnTo>
                    <a:lnTo>
                      <a:pt x="355" y="263"/>
                    </a:lnTo>
                    <a:lnTo>
                      <a:pt x="355" y="263"/>
                    </a:lnTo>
                    <a:lnTo>
                      <a:pt x="357" y="263"/>
                    </a:lnTo>
                    <a:lnTo>
                      <a:pt x="360" y="265"/>
                    </a:lnTo>
                    <a:lnTo>
                      <a:pt x="364" y="267"/>
                    </a:lnTo>
                    <a:lnTo>
                      <a:pt x="371" y="272"/>
                    </a:lnTo>
                    <a:lnTo>
                      <a:pt x="376" y="275"/>
                    </a:lnTo>
                    <a:lnTo>
                      <a:pt x="379" y="277"/>
                    </a:lnTo>
                    <a:lnTo>
                      <a:pt x="390" y="286"/>
                    </a:lnTo>
                    <a:lnTo>
                      <a:pt x="390" y="289"/>
                    </a:lnTo>
                    <a:lnTo>
                      <a:pt x="393" y="289"/>
                    </a:lnTo>
                    <a:lnTo>
                      <a:pt x="393" y="291"/>
                    </a:lnTo>
                    <a:lnTo>
                      <a:pt x="393" y="294"/>
                    </a:lnTo>
                    <a:lnTo>
                      <a:pt x="395" y="296"/>
                    </a:lnTo>
                    <a:lnTo>
                      <a:pt x="395" y="296"/>
                    </a:lnTo>
                    <a:lnTo>
                      <a:pt x="400" y="296"/>
                    </a:lnTo>
                    <a:lnTo>
                      <a:pt x="416" y="284"/>
                    </a:lnTo>
                    <a:lnTo>
                      <a:pt x="419" y="284"/>
                    </a:lnTo>
                    <a:lnTo>
                      <a:pt x="419" y="284"/>
                    </a:lnTo>
                    <a:lnTo>
                      <a:pt x="421" y="284"/>
                    </a:lnTo>
                    <a:lnTo>
                      <a:pt x="421" y="286"/>
                    </a:lnTo>
                    <a:lnTo>
                      <a:pt x="424" y="291"/>
                    </a:lnTo>
                    <a:lnTo>
                      <a:pt x="428" y="296"/>
                    </a:lnTo>
                    <a:lnTo>
                      <a:pt x="428" y="298"/>
                    </a:lnTo>
                    <a:lnTo>
                      <a:pt x="428" y="301"/>
                    </a:lnTo>
                    <a:lnTo>
                      <a:pt x="428" y="303"/>
                    </a:lnTo>
                    <a:lnTo>
                      <a:pt x="428" y="305"/>
                    </a:lnTo>
                    <a:lnTo>
                      <a:pt x="428" y="315"/>
                    </a:lnTo>
                    <a:lnTo>
                      <a:pt x="428" y="315"/>
                    </a:lnTo>
                    <a:lnTo>
                      <a:pt x="428" y="317"/>
                    </a:lnTo>
                    <a:lnTo>
                      <a:pt x="426" y="320"/>
                    </a:lnTo>
                    <a:lnTo>
                      <a:pt x="424" y="320"/>
                    </a:lnTo>
                    <a:lnTo>
                      <a:pt x="421" y="322"/>
                    </a:lnTo>
                    <a:lnTo>
                      <a:pt x="419" y="322"/>
                    </a:lnTo>
                    <a:lnTo>
                      <a:pt x="416" y="320"/>
                    </a:lnTo>
                    <a:lnTo>
                      <a:pt x="416" y="322"/>
                    </a:lnTo>
                    <a:lnTo>
                      <a:pt x="414" y="322"/>
                    </a:lnTo>
                    <a:close/>
                  </a:path>
                </a:pathLst>
              </a:custGeom>
              <a:solidFill>
                <a:schemeClr val="tx1">
                  <a:alpha val="15000"/>
                </a:schemeClr>
              </a:solidFill>
              <a:ln w="3175" cap="rnd">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122" name="Freeform 43">
                <a:extLst>
                  <a:ext uri="{FF2B5EF4-FFF2-40B4-BE49-F238E27FC236}">
                    <a16:creationId xmlns:a16="http://schemas.microsoft.com/office/drawing/2014/main" id="{6B0E596B-8C2D-4186-BF28-C308D2CF8FB0}"/>
                  </a:ext>
                </a:extLst>
              </p:cNvPr>
              <p:cNvSpPr>
                <a:spLocks/>
              </p:cNvSpPr>
              <p:nvPr/>
            </p:nvSpPr>
            <p:spPr bwMode="auto">
              <a:xfrm>
                <a:off x="807555" y="621841"/>
                <a:ext cx="836996" cy="1072695"/>
              </a:xfrm>
              <a:custGeom>
                <a:avLst/>
                <a:gdLst>
                  <a:gd name="T0" fmla="*/ 272 w 799"/>
                  <a:gd name="T1" fmla="*/ 1020 h 1024"/>
                  <a:gd name="T2" fmla="*/ 161 w 799"/>
                  <a:gd name="T3" fmla="*/ 977 h 1024"/>
                  <a:gd name="T4" fmla="*/ 123 w 799"/>
                  <a:gd name="T5" fmla="*/ 954 h 1024"/>
                  <a:gd name="T6" fmla="*/ 99 w 799"/>
                  <a:gd name="T7" fmla="*/ 885 h 1024"/>
                  <a:gd name="T8" fmla="*/ 146 w 799"/>
                  <a:gd name="T9" fmla="*/ 790 h 1024"/>
                  <a:gd name="T10" fmla="*/ 132 w 799"/>
                  <a:gd name="T11" fmla="*/ 733 h 1024"/>
                  <a:gd name="T12" fmla="*/ 40 w 799"/>
                  <a:gd name="T13" fmla="*/ 658 h 1024"/>
                  <a:gd name="T14" fmla="*/ 19 w 799"/>
                  <a:gd name="T15" fmla="*/ 606 h 1024"/>
                  <a:gd name="T16" fmla="*/ 80 w 799"/>
                  <a:gd name="T17" fmla="*/ 596 h 1024"/>
                  <a:gd name="T18" fmla="*/ 130 w 799"/>
                  <a:gd name="T19" fmla="*/ 563 h 1024"/>
                  <a:gd name="T20" fmla="*/ 156 w 799"/>
                  <a:gd name="T21" fmla="*/ 478 h 1024"/>
                  <a:gd name="T22" fmla="*/ 146 w 799"/>
                  <a:gd name="T23" fmla="*/ 440 h 1024"/>
                  <a:gd name="T24" fmla="*/ 220 w 799"/>
                  <a:gd name="T25" fmla="*/ 424 h 1024"/>
                  <a:gd name="T26" fmla="*/ 258 w 799"/>
                  <a:gd name="T27" fmla="*/ 393 h 1024"/>
                  <a:gd name="T28" fmla="*/ 333 w 799"/>
                  <a:gd name="T29" fmla="*/ 388 h 1024"/>
                  <a:gd name="T30" fmla="*/ 364 w 799"/>
                  <a:gd name="T31" fmla="*/ 317 h 1024"/>
                  <a:gd name="T32" fmla="*/ 338 w 799"/>
                  <a:gd name="T33" fmla="*/ 244 h 1024"/>
                  <a:gd name="T34" fmla="*/ 381 w 799"/>
                  <a:gd name="T35" fmla="*/ 192 h 1024"/>
                  <a:gd name="T36" fmla="*/ 392 w 799"/>
                  <a:gd name="T37" fmla="*/ 95 h 1024"/>
                  <a:gd name="T38" fmla="*/ 449 w 799"/>
                  <a:gd name="T39" fmla="*/ 31 h 1024"/>
                  <a:gd name="T40" fmla="*/ 494 w 799"/>
                  <a:gd name="T41" fmla="*/ 40 h 1024"/>
                  <a:gd name="T42" fmla="*/ 575 w 799"/>
                  <a:gd name="T43" fmla="*/ 142 h 1024"/>
                  <a:gd name="T44" fmla="*/ 558 w 799"/>
                  <a:gd name="T45" fmla="*/ 220 h 1024"/>
                  <a:gd name="T46" fmla="*/ 558 w 799"/>
                  <a:gd name="T47" fmla="*/ 267 h 1024"/>
                  <a:gd name="T48" fmla="*/ 584 w 799"/>
                  <a:gd name="T49" fmla="*/ 305 h 1024"/>
                  <a:gd name="T50" fmla="*/ 593 w 799"/>
                  <a:gd name="T51" fmla="*/ 327 h 1024"/>
                  <a:gd name="T52" fmla="*/ 603 w 799"/>
                  <a:gd name="T53" fmla="*/ 353 h 1024"/>
                  <a:gd name="T54" fmla="*/ 629 w 799"/>
                  <a:gd name="T55" fmla="*/ 395 h 1024"/>
                  <a:gd name="T56" fmla="*/ 631 w 799"/>
                  <a:gd name="T57" fmla="*/ 452 h 1024"/>
                  <a:gd name="T58" fmla="*/ 619 w 799"/>
                  <a:gd name="T59" fmla="*/ 476 h 1024"/>
                  <a:gd name="T60" fmla="*/ 591 w 799"/>
                  <a:gd name="T61" fmla="*/ 457 h 1024"/>
                  <a:gd name="T62" fmla="*/ 558 w 799"/>
                  <a:gd name="T63" fmla="*/ 487 h 1024"/>
                  <a:gd name="T64" fmla="*/ 572 w 799"/>
                  <a:gd name="T65" fmla="*/ 516 h 1024"/>
                  <a:gd name="T66" fmla="*/ 584 w 799"/>
                  <a:gd name="T67" fmla="*/ 547 h 1024"/>
                  <a:gd name="T68" fmla="*/ 674 w 799"/>
                  <a:gd name="T69" fmla="*/ 577 h 1024"/>
                  <a:gd name="T70" fmla="*/ 690 w 799"/>
                  <a:gd name="T71" fmla="*/ 603 h 1024"/>
                  <a:gd name="T72" fmla="*/ 714 w 799"/>
                  <a:gd name="T73" fmla="*/ 622 h 1024"/>
                  <a:gd name="T74" fmla="*/ 742 w 799"/>
                  <a:gd name="T75" fmla="*/ 660 h 1024"/>
                  <a:gd name="T76" fmla="*/ 778 w 799"/>
                  <a:gd name="T77" fmla="*/ 677 h 1024"/>
                  <a:gd name="T78" fmla="*/ 792 w 799"/>
                  <a:gd name="T79" fmla="*/ 769 h 1024"/>
                  <a:gd name="T80" fmla="*/ 766 w 799"/>
                  <a:gd name="T81" fmla="*/ 757 h 1024"/>
                  <a:gd name="T82" fmla="*/ 712 w 799"/>
                  <a:gd name="T83" fmla="*/ 736 h 1024"/>
                  <a:gd name="T84" fmla="*/ 707 w 799"/>
                  <a:gd name="T85" fmla="*/ 762 h 1024"/>
                  <a:gd name="T86" fmla="*/ 709 w 799"/>
                  <a:gd name="T87" fmla="*/ 788 h 1024"/>
                  <a:gd name="T88" fmla="*/ 681 w 799"/>
                  <a:gd name="T89" fmla="*/ 807 h 1024"/>
                  <a:gd name="T90" fmla="*/ 672 w 799"/>
                  <a:gd name="T91" fmla="*/ 804 h 1024"/>
                  <a:gd name="T92" fmla="*/ 627 w 799"/>
                  <a:gd name="T93" fmla="*/ 786 h 1024"/>
                  <a:gd name="T94" fmla="*/ 622 w 799"/>
                  <a:gd name="T95" fmla="*/ 804 h 1024"/>
                  <a:gd name="T96" fmla="*/ 565 w 799"/>
                  <a:gd name="T97" fmla="*/ 823 h 1024"/>
                  <a:gd name="T98" fmla="*/ 548 w 799"/>
                  <a:gd name="T99" fmla="*/ 838 h 1024"/>
                  <a:gd name="T100" fmla="*/ 518 w 799"/>
                  <a:gd name="T101" fmla="*/ 819 h 1024"/>
                  <a:gd name="T102" fmla="*/ 508 w 799"/>
                  <a:gd name="T103" fmla="*/ 854 h 1024"/>
                  <a:gd name="T104" fmla="*/ 496 w 799"/>
                  <a:gd name="T105" fmla="*/ 880 h 1024"/>
                  <a:gd name="T106" fmla="*/ 475 w 799"/>
                  <a:gd name="T107" fmla="*/ 918 h 1024"/>
                  <a:gd name="T108" fmla="*/ 475 w 799"/>
                  <a:gd name="T109" fmla="*/ 949 h 1024"/>
                  <a:gd name="T110" fmla="*/ 475 w 799"/>
                  <a:gd name="T111" fmla="*/ 982 h 1024"/>
                  <a:gd name="T112" fmla="*/ 451 w 799"/>
                  <a:gd name="T113" fmla="*/ 994 h 1024"/>
                  <a:gd name="T114" fmla="*/ 435 w 799"/>
                  <a:gd name="T115" fmla="*/ 1006 h 1024"/>
                  <a:gd name="T116" fmla="*/ 381 w 799"/>
                  <a:gd name="T117" fmla="*/ 1006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9" h="1024">
                    <a:moveTo>
                      <a:pt x="381" y="1020"/>
                    </a:moveTo>
                    <a:lnTo>
                      <a:pt x="381" y="1020"/>
                    </a:lnTo>
                    <a:lnTo>
                      <a:pt x="371" y="1024"/>
                    </a:lnTo>
                    <a:lnTo>
                      <a:pt x="366" y="1024"/>
                    </a:lnTo>
                    <a:lnTo>
                      <a:pt x="362" y="1017"/>
                    </a:lnTo>
                    <a:lnTo>
                      <a:pt x="355" y="1010"/>
                    </a:lnTo>
                    <a:lnTo>
                      <a:pt x="350" y="1003"/>
                    </a:lnTo>
                    <a:lnTo>
                      <a:pt x="352" y="989"/>
                    </a:lnTo>
                    <a:lnTo>
                      <a:pt x="343" y="989"/>
                    </a:lnTo>
                    <a:lnTo>
                      <a:pt x="331" y="998"/>
                    </a:lnTo>
                    <a:lnTo>
                      <a:pt x="321" y="998"/>
                    </a:lnTo>
                    <a:lnTo>
                      <a:pt x="272" y="1020"/>
                    </a:lnTo>
                    <a:lnTo>
                      <a:pt x="258" y="1020"/>
                    </a:lnTo>
                    <a:lnTo>
                      <a:pt x="255" y="1020"/>
                    </a:lnTo>
                    <a:lnTo>
                      <a:pt x="253" y="1017"/>
                    </a:lnTo>
                    <a:lnTo>
                      <a:pt x="250" y="1015"/>
                    </a:lnTo>
                    <a:lnTo>
                      <a:pt x="248" y="1010"/>
                    </a:lnTo>
                    <a:lnTo>
                      <a:pt x="243" y="1010"/>
                    </a:lnTo>
                    <a:lnTo>
                      <a:pt x="236" y="1010"/>
                    </a:lnTo>
                    <a:lnTo>
                      <a:pt x="229" y="1008"/>
                    </a:lnTo>
                    <a:lnTo>
                      <a:pt x="196" y="991"/>
                    </a:lnTo>
                    <a:lnTo>
                      <a:pt x="184" y="987"/>
                    </a:lnTo>
                    <a:lnTo>
                      <a:pt x="165" y="980"/>
                    </a:lnTo>
                    <a:lnTo>
                      <a:pt x="161" y="977"/>
                    </a:lnTo>
                    <a:lnTo>
                      <a:pt x="156" y="980"/>
                    </a:lnTo>
                    <a:lnTo>
                      <a:pt x="153" y="980"/>
                    </a:lnTo>
                    <a:lnTo>
                      <a:pt x="149" y="982"/>
                    </a:lnTo>
                    <a:lnTo>
                      <a:pt x="146" y="980"/>
                    </a:lnTo>
                    <a:lnTo>
                      <a:pt x="142" y="977"/>
                    </a:lnTo>
                    <a:lnTo>
                      <a:pt x="139" y="972"/>
                    </a:lnTo>
                    <a:lnTo>
                      <a:pt x="139" y="970"/>
                    </a:lnTo>
                    <a:lnTo>
                      <a:pt x="137" y="965"/>
                    </a:lnTo>
                    <a:lnTo>
                      <a:pt x="135" y="963"/>
                    </a:lnTo>
                    <a:lnTo>
                      <a:pt x="127" y="958"/>
                    </a:lnTo>
                    <a:lnTo>
                      <a:pt x="125" y="956"/>
                    </a:lnTo>
                    <a:lnTo>
                      <a:pt x="123" y="954"/>
                    </a:lnTo>
                    <a:lnTo>
                      <a:pt x="118" y="944"/>
                    </a:lnTo>
                    <a:lnTo>
                      <a:pt x="116" y="942"/>
                    </a:lnTo>
                    <a:lnTo>
                      <a:pt x="108" y="932"/>
                    </a:lnTo>
                    <a:lnTo>
                      <a:pt x="106" y="932"/>
                    </a:lnTo>
                    <a:lnTo>
                      <a:pt x="106" y="927"/>
                    </a:lnTo>
                    <a:lnTo>
                      <a:pt x="106" y="925"/>
                    </a:lnTo>
                    <a:lnTo>
                      <a:pt x="106" y="923"/>
                    </a:lnTo>
                    <a:lnTo>
                      <a:pt x="106" y="909"/>
                    </a:lnTo>
                    <a:lnTo>
                      <a:pt x="108" y="906"/>
                    </a:lnTo>
                    <a:lnTo>
                      <a:pt x="118" y="899"/>
                    </a:lnTo>
                    <a:lnTo>
                      <a:pt x="111" y="892"/>
                    </a:lnTo>
                    <a:lnTo>
                      <a:pt x="99" y="885"/>
                    </a:lnTo>
                    <a:lnTo>
                      <a:pt x="92" y="873"/>
                    </a:lnTo>
                    <a:lnTo>
                      <a:pt x="90" y="859"/>
                    </a:lnTo>
                    <a:lnTo>
                      <a:pt x="92" y="854"/>
                    </a:lnTo>
                    <a:lnTo>
                      <a:pt x="106" y="840"/>
                    </a:lnTo>
                    <a:lnTo>
                      <a:pt x="116" y="821"/>
                    </a:lnTo>
                    <a:lnTo>
                      <a:pt x="120" y="819"/>
                    </a:lnTo>
                    <a:lnTo>
                      <a:pt x="116" y="809"/>
                    </a:lnTo>
                    <a:lnTo>
                      <a:pt x="118" y="800"/>
                    </a:lnTo>
                    <a:lnTo>
                      <a:pt x="123" y="793"/>
                    </a:lnTo>
                    <a:lnTo>
                      <a:pt x="130" y="788"/>
                    </a:lnTo>
                    <a:lnTo>
                      <a:pt x="135" y="788"/>
                    </a:lnTo>
                    <a:lnTo>
                      <a:pt x="146" y="790"/>
                    </a:lnTo>
                    <a:lnTo>
                      <a:pt x="151" y="790"/>
                    </a:lnTo>
                    <a:lnTo>
                      <a:pt x="149" y="783"/>
                    </a:lnTo>
                    <a:lnTo>
                      <a:pt x="137" y="767"/>
                    </a:lnTo>
                    <a:lnTo>
                      <a:pt x="137" y="764"/>
                    </a:lnTo>
                    <a:lnTo>
                      <a:pt x="135" y="752"/>
                    </a:lnTo>
                    <a:lnTo>
                      <a:pt x="130" y="745"/>
                    </a:lnTo>
                    <a:lnTo>
                      <a:pt x="130" y="743"/>
                    </a:lnTo>
                    <a:lnTo>
                      <a:pt x="130" y="738"/>
                    </a:lnTo>
                    <a:lnTo>
                      <a:pt x="132" y="736"/>
                    </a:lnTo>
                    <a:lnTo>
                      <a:pt x="132" y="736"/>
                    </a:lnTo>
                    <a:lnTo>
                      <a:pt x="132" y="733"/>
                    </a:lnTo>
                    <a:lnTo>
                      <a:pt x="132" y="733"/>
                    </a:lnTo>
                    <a:lnTo>
                      <a:pt x="130" y="729"/>
                    </a:lnTo>
                    <a:lnTo>
                      <a:pt x="130" y="729"/>
                    </a:lnTo>
                    <a:lnTo>
                      <a:pt x="123" y="722"/>
                    </a:lnTo>
                    <a:lnTo>
                      <a:pt x="108" y="717"/>
                    </a:lnTo>
                    <a:lnTo>
                      <a:pt x="101" y="717"/>
                    </a:lnTo>
                    <a:lnTo>
                      <a:pt x="87" y="722"/>
                    </a:lnTo>
                    <a:lnTo>
                      <a:pt x="82" y="722"/>
                    </a:lnTo>
                    <a:lnTo>
                      <a:pt x="61" y="710"/>
                    </a:lnTo>
                    <a:lnTo>
                      <a:pt x="49" y="703"/>
                    </a:lnTo>
                    <a:lnTo>
                      <a:pt x="45" y="693"/>
                    </a:lnTo>
                    <a:lnTo>
                      <a:pt x="42" y="670"/>
                    </a:lnTo>
                    <a:lnTo>
                      <a:pt x="40" y="658"/>
                    </a:lnTo>
                    <a:lnTo>
                      <a:pt x="30" y="653"/>
                    </a:lnTo>
                    <a:lnTo>
                      <a:pt x="21" y="653"/>
                    </a:lnTo>
                    <a:lnTo>
                      <a:pt x="16" y="651"/>
                    </a:lnTo>
                    <a:lnTo>
                      <a:pt x="14" y="644"/>
                    </a:lnTo>
                    <a:lnTo>
                      <a:pt x="11" y="641"/>
                    </a:lnTo>
                    <a:lnTo>
                      <a:pt x="11" y="636"/>
                    </a:lnTo>
                    <a:lnTo>
                      <a:pt x="11" y="634"/>
                    </a:lnTo>
                    <a:lnTo>
                      <a:pt x="7" y="629"/>
                    </a:lnTo>
                    <a:lnTo>
                      <a:pt x="0" y="622"/>
                    </a:lnTo>
                    <a:lnTo>
                      <a:pt x="2" y="618"/>
                    </a:lnTo>
                    <a:lnTo>
                      <a:pt x="9" y="613"/>
                    </a:lnTo>
                    <a:lnTo>
                      <a:pt x="19" y="606"/>
                    </a:lnTo>
                    <a:lnTo>
                      <a:pt x="21" y="606"/>
                    </a:lnTo>
                    <a:lnTo>
                      <a:pt x="26" y="606"/>
                    </a:lnTo>
                    <a:lnTo>
                      <a:pt x="28" y="603"/>
                    </a:lnTo>
                    <a:lnTo>
                      <a:pt x="30" y="603"/>
                    </a:lnTo>
                    <a:lnTo>
                      <a:pt x="35" y="599"/>
                    </a:lnTo>
                    <a:lnTo>
                      <a:pt x="38" y="596"/>
                    </a:lnTo>
                    <a:lnTo>
                      <a:pt x="49" y="599"/>
                    </a:lnTo>
                    <a:lnTo>
                      <a:pt x="61" y="603"/>
                    </a:lnTo>
                    <a:lnTo>
                      <a:pt x="71" y="606"/>
                    </a:lnTo>
                    <a:lnTo>
                      <a:pt x="80" y="601"/>
                    </a:lnTo>
                    <a:lnTo>
                      <a:pt x="80" y="596"/>
                    </a:lnTo>
                    <a:lnTo>
                      <a:pt x="80" y="596"/>
                    </a:lnTo>
                    <a:lnTo>
                      <a:pt x="78" y="594"/>
                    </a:lnTo>
                    <a:lnTo>
                      <a:pt x="78" y="589"/>
                    </a:lnTo>
                    <a:lnTo>
                      <a:pt x="80" y="589"/>
                    </a:lnTo>
                    <a:lnTo>
                      <a:pt x="87" y="587"/>
                    </a:lnTo>
                    <a:lnTo>
                      <a:pt x="90" y="587"/>
                    </a:lnTo>
                    <a:lnTo>
                      <a:pt x="94" y="582"/>
                    </a:lnTo>
                    <a:lnTo>
                      <a:pt x="99" y="573"/>
                    </a:lnTo>
                    <a:lnTo>
                      <a:pt x="104" y="568"/>
                    </a:lnTo>
                    <a:lnTo>
                      <a:pt x="113" y="563"/>
                    </a:lnTo>
                    <a:lnTo>
                      <a:pt x="123" y="558"/>
                    </a:lnTo>
                    <a:lnTo>
                      <a:pt x="125" y="561"/>
                    </a:lnTo>
                    <a:lnTo>
                      <a:pt x="130" y="563"/>
                    </a:lnTo>
                    <a:lnTo>
                      <a:pt x="132" y="566"/>
                    </a:lnTo>
                    <a:lnTo>
                      <a:pt x="132" y="563"/>
                    </a:lnTo>
                    <a:lnTo>
                      <a:pt x="137" y="551"/>
                    </a:lnTo>
                    <a:lnTo>
                      <a:pt x="146" y="544"/>
                    </a:lnTo>
                    <a:lnTo>
                      <a:pt x="144" y="537"/>
                    </a:lnTo>
                    <a:lnTo>
                      <a:pt x="142" y="528"/>
                    </a:lnTo>
                    <a:lnTo>
                      <a:pt x="139" y="516"/>
                    </a:lnTo>
                    <a:lnTo>
                      <a:pt x="139" y="513"/>
                    </a:lnTo>
                    <a:lnTo>
                      <a:pt x="149" y="502"/>
                    </a:lnTo>
                    <a:lnTo>
                      <a:pt x="153" y="490"/>
                    </a:lnTo>
                    <a:lnTo>
                      <a:pt x="156" y="483"/>
                    </a:lnTo>
                    <a:lnTo>
                      <a:pt x="156" y="478"/>
                    </a:lnTo>
                    <a:lnTo>
                      <a:pt x="153" y="476"/>
                    </a:lnTo>
                    <a:lnTo>
                      <a:pt x="139" y="471"/>
                    </a:lnTo>
                    <a:lnTo>
                      <a:pt x="135" y="468"/>
                    </a:lnTo>
                    <a:lnTo>
                      <a:pt x="132" y="464"/>
                    </a:lnTo>
                    <a:lnTo>
                      <a:pt x="130" y="459"/>
                    </a:lnTo>
                    <a:lnTo>
                      <a:pt x="127" y="457"/>
                    </a:lnTo>
                    <a:lnTo>
                      <a:pt x="132" y="452"/>
                    </a:lnTo>
                    <a:lnTo>
                      <a:pt x="144" y="435"/>
                    </a:lnTo>
                    <a:lnTo>
                      <a:pt x="144" y="435"/>
                    </a:lnTo>
                    <a:lnTo>
                      <a:pt x="146" y="435"/>
                    </a:lnTo>
                    <a:lnTo>
                      <a:pt x="146" y="438"/>
                    </a:lnTo>
                    <a:lnTo>
                      <a:pt x="146" y="440"/>
                    </a:lnTo>
                    <a:lnTo>
                      <a:pt x="146" y="440"/>
                    </a:lnTo>
                    <a:lnTo>
                      <a:pt x="146" y="442"/>
                    </a:lnTo>
                    <a:lnTo>
                      <a:pt x="146" y="442"/>
                    </a:lnTo>
                    <a:lnTo>
                      <a:pt x="146" y="442"/>
                    </a:lnTo>
                    <a:lnTo>
                      <a:pt x="149" y="445"/>
                    </a:lnTo>
                    <a:lnTo>
                      <a:pt x="153" y="445"/>
                    </a:lnTo>
                    <a:lnTo>
                      <a:pt x="168" y="445"/>
                    </a:lnTo>
                    <a:lnTo>
                      <a:pt x="172" y="445"/>
                    </a:lnTo>
                    <a:lnTo>
                      <a:pt x="175" y="445"/>
                    </a:lnTo>
                    <a:lnTo>
                      <a:pt x="175" y="442"/>
                    </a:lnTo>
                    <a:lnTo>
                      <a:pt x="217" y="424"/>
                    </a:lnTo>
                    <a:lnTo>
                      <a:pt x="220" y="424"/>
                    </a:lnTo>
                    <a:lnTo>
                      <a:pt x="222" y="419"/>
                    </a:lnTo>
                    <a:lnTo>
                      <a:pt x="224" y="416"/>
                    </a:lnTo>
                    <a:lnTo>
                      <a:pt x="229" y="414"/>
                    </a:lnTo>
                    <a:lnTo>
                      <a:pt x="232" y="412"/>
                    </a:lnTo>
                    <a:lnTo>
                      <a:pt x="234" y="407"/>
                    </a:lnTo>
                    <a:lnTo>
                      <a:pt x="239" y="400"/>
                    </a:lnTo>
                    <a:lnTo>
                      <a:pt x="241" y="400"/>
                    </a:lnTo>
                    <a:lnTo>
                      <a:pt x="243" y="398"/>
                    </a:lnTo>
                    <a:lnTo>
                      <a:pt x="248" y="398"/>
                    </a:lnTo>
                    <a:lnTo>
                      <a:pt x="253" y="398"/>
                    </a:lnTo>
                    <a:lnTo>
                      <a:pt x="255" y="395"/>
                    </a:lnTo>
                    <a:lnTo>
                      <a:pt x="258" y="393"/>
                    </a:lnTo>
                    <a:lnTo>
                      <a:pt x="260" y="393"/>
                    </a:lnTo>
                    <a:lnTo>
                      <a:pt x="262" y="390"/>
                    </a:lnTo>
                    <a:lnTo>
                      <a:pt x="293" y="395"/>
                    </a:lnTo>
                    <a:lnTo>
                      <a:pt x="293" y="395"/>
                    </a:lnTo>
                    <a:lnTo>
                      <a:pt x="295" y="395"/>
                    </a:lnTo>
                    <a:lnTo>
                      <a:pt x="298" y="398"/>
                    </a:lnTo>
                    <a:lnTo>
                      <a:pt x="302" y="400"/>
                    </a:lnTo>
                    <a:lnTo>
                      <a:pt x="319" y="398"/>
                    </a:lnTo>
                    <a:lnTo>
                      <a:pt x="321" y="398"/>
                    </a:lnTo>
                    <a:lnTo>
                      <a:pt x="324" y="398"/>
                    </a:lnTo>
                    <a:lnTo>
                      <a:pt x="326" y="395"/>
                    </a:lnTo>
                    <a:lnTo>
                      <a:pt x="333" y="388"/>
                    </a:lnTo>
                    <a:lnTo>
                      <a:pt x="362" y="376"/>
                    </a:lnTo>
                    <a:lnTo>
                      <a:pt x="369" y="362"/>
                    </a:lnTo>
                    <a:lnTo>
                      <a:pt x="371" y="355"/>
                    </a:lnTo>
                    <a:lnTo>
                      <a:pt x="371" y="355"/>
                    </a:lnTo>
                    <a:lnTo>
                      <a:pt x="371" y="353"/>
                    </a:lnTo>
                    <a:lnTo>
                      <a:pt x="369" y="350"/>
                    </a:lnTo>
                    <a:lnTo>
                      <a:pt x="369" y="345"/>
                    </a:lnTo>
                    <a:lnTo>
                      <a:pt x="366" y="341"/>
                    </a:lnTo>
                    <a:lnTo>
                      <a:pt x="366" y="327"/>
                    </a:lnTo>
                    <a:lnTo>
                      <a:pt x="366" y="322"/>
                    </a:lnTo>
                    <a:lnTo>
                      <a:pt x="366" y="317"/>
                    </a:lnTo>
                    <a:lnTo>
                      <a:pt x="364" y="317"/>
                    </a:lnTo>
                    <a:lnTo>
                      <a:pt x="359" y="315"/>
                    </a:lnTo>
                    <a:lnTo>
                      <a:pt x="357" y="312"/>
                    </a:lnTo>
                    <a:lnTo>
                      <a:pt x="355" y="312"/>
                    </a:lnTo>
                    <a:lnTo>
                      <a:pt x="355" y="310"/>
                    </a:lnTo>
                    <a:lnTo>
                      <a:pt x="352" y="308"/>
                    </a:lnTo>
                    <a:lnTo>
                      <a:pt x="352" y="301"/>
                    </a:lnTo>
                    <a:lnTo>
                      <a:pt x="350" y="298"/>
                    </a:lnTo>
                    <a:lnTo>
                      <a:pt x="347" y="291"/>
                    </a:lnTo>
                    <a:lnTo>
                      <a:pt x="347" y="284"/>
                    </a:lnTo>
                    <a:lnTo>
                      <a:pt x="345" y="272"/>
                    </a:lnTo>
                    <a:lnTo>
                      <a:pt x="338" y="248"/>
                    </a:lnTo>
                    <a:lnTo>
                      <a:pt x="338" y="244"/>
                    </a:lnTo>
                    <a:lnTo>
                      <a:pt x="338" y="244"/>
                    </a:lnTo>
                    <a:lnTo>
                      <a:pt x="340" y="241"/>
                    </a:lnTo>
                    <a:lnTo>
                      <a:pt x="338" y="234"/>
                    </a:lnTo>
                    <a:lnTo>
                      <a:pt x="343" y="220"/>
                    </a:lnTo>
                    <a:lnTo>
                      <a:pt x="350" y="215"/>
                    </a:lnTo>
                    <a:lnTo>
                      <a:pt x="371" y="208"/>
                    </a:lnTo>
                    <a:lnTo>
                      <a:pt x="373" y="206"/>
                    </a:lnTo>
                    <a:lnTo>
                      <a:pt x="376" y="204"/>
                    </a:lnTo>
                    <a:lnTo>
                      <a:pt x="378" y="199"/>
                    </a:lnTo>
                    <a:lnTo>
                      <a:pt x="378" y="199"/>
                    </a:lnTo>
                    <a:lnTo>
                      <a:pt x="381" y="192"/>
                    </a:lnTo>
                    <a:lnTo>
                      <a:pt x="381" y="192"/>
                    </a:lnTo>
                    <a:lnTo>
                      <a:pt x="383" y="177"/>
                    </a:lnTo>
                    <a:lnTo>
                      <a:pt x="381" y="173"/>
                    </a:lnTo>
                    <a:lnTo>
                      <a:pt x="381" y="168"/>
                    </a:lnTo>
                    <a:lnTo>
                      <a:pt x="383" y="163"/>
                    </a:lnTo>
                    <a:lnTo>
                      <a:pt x="385" y="161"/>
                    </a:lnTo>
                    <a:lnTo>
                      <a:pt x="392" y="161"/>
                    </a:lnTo>
                    <a:lnTo>
                      <a:pt x="395" y="159"/>
                    </a:lnTo>
                    <a:lnTo>
                      <a:pt x="407" y="147"/>
                    </a:lnTo>
                    <a:lnTo>
                      <a:pt x="411" y="133"/>
                    </a:lnTo>
                    <a:lnTo>
                      <a:pt x="409" y="116"/>
                    </a:lnTo>
                    <a:lnTo>
                      <a:pt x="399" y="102"/>
                    </a:lnTo>
                    <a:lnTo>
                      <a:pt x="392" y="95"/>
                    </a:lnTo>
                    <a:lnTo>
                      <a:pt x="390" y="95"/>
                    </a:lnTo>
                    <a:lnTo>
                      <a:pt x="392" y="90"/>
                    </a:lnTo>
                    <a:lnTo>
                      <a:pt x="395" y="85"/>
                    </a:lnTo>
                    <a:lnTo>
                      <a:pt x="399" y="80"/>
                    </a:lnTo>
                    <a:lnTo>
                      <a:pt x="404" y="76"/>
                    </a:lnTo>
                    <a:lnTo>
                      <a:pt x="418" y="71"/>
                    </a:lnTo>
                    <a:lnTo>
                      <a:pt x="423" y="66"/>
                    </a:lnTo>
                    <a:lnTo>
                      <a:pt x="435" y="45"/>
                    </a:lnTo>
                    <a:lnTo>
                      <a:pt x="442" y="40"/>
                    </a:lnTo>
                    <a:lnTo>
                      <a:pt x="447" y="38"/>
                    </a:lnTo>
                    <a:lnTo>
                      <a:pt x="449" y="36"/>
                    </a:lnTo>
                    <a:lnTo>
                      <a:pt x="449" y="31"/>
                    </a:lnTo>
                    <a:lnTo>
                      <a:pt x="449" y="26"/>
                    </a:lnTo>
                    <a:lnTo>
                      <a:pt x="447" y="24"/>
                    </a:lnTo>
                    <a:lnTo>
                      <a:pt x="447" y="24"/>
                    </a:lnTo>
                    <a:lnTo>
                      <a:pt x="447" y="17"/>
                    </a:lnTo>
                    <a:lnTo>
                      <a:pt x="454" y="10"/>
                    </a:lnTo>
                    <a:lnTo>
                      <a:pt x="461" y="5"/>
                    </a:lnTo>
                    <a:lnTo>
                      <a:pt x="478" y="0"/>
                    </a:lnTo>
                    <a:lnTo>
                      <a:pt x="485" y="0"/>
                    </a:lnTo>
                    <a:lnTo>
                      <a:pt x="489" y="5"/>
                    </a:lnTo>
                    <a:lnTo>
                      <a:pt x="492" y="14"/>
                    </a:lnTo>
                    <a:lnTo>
                      <a:pt x="494" y="28"/>
                    </a:lnTo>
                    <a:lnTo>
                      <a:pt x="494" y="40"/>
                    </a:lnTo>
                    <a:lnTo>
                      <a:pt x="492" y="64"/>
                    </a:lnTo>
                    <a:lnTo>
                      <a:pt x="492" y="73"/>
                    </a:lnTo>
                    <a:lnTo>
                      <a:pt x="494" y="85"/>
                    </a:lnTo>
                    <a:lnTo>
                      <a:pt x="499" y="90"/>
                    </a:lnTo>
                    <a:lnTo>
                      <a:pt x="504" y="95"/>
                    </a:lnTo>
                    <a:lnTo>
                      <a:pt x="511" y="97"/>
                    </a:lnTo>
                    <a:lnTo>
                      <a:pt x="520" y="99"/>
                    </a:lnTo>
                    <a:lnTo>
                      <a:pt x="530" y="109"/>
                    </a:lnTo>
                    <a:lnTo>
                      <a:pt x="551" y="133"/>
                    </a:lnTo>
                    <a:lnTo>
                      <a:pt x="553" y="135"/>
                    </a:lnTo>
                    <a:lnTo>
                      <a:pt x="560" y="135"/>
                    </a:lnTo>
                    <a:lnTo>
                      <a:pt x="575" y="142"/>
                    </a:lnTo>
                    <a:lnTo>
                      <a:pt x="579" y="142"/>
                    </a:lnTo>
                    <a:lnTo>
                      <a:pt x="582" y="140"/>
                    </a:lnTo>
                    <a:lnTo>
                      <a:pt x="586" y="137"/>
                    </a:lnTo>
                    <a:lnTo>
                      <a:pt x="586" y="135"/>
                    </a:lnTo>
                    <a:lnTo>
                      <a:pt x="589" y="135"/>
                    </a:lnTo>
                    <a:lnTo>
                      <a:pt x="593" y="161"/>
                    </a:lnTo>
                    <a:lnTo>
                      <a:pt x="593" y="163"/>
                    </a:lnTo>
                    <a:lnTo>
                      <a:pt x="593" y="168"/>
                    </a:lnTo>
                    <a:lnTo>
                      <a:pt x="593" y="173"/>
                    </a:lnTo>
                    <a:lnTo>
                      <a:pt x="591" y="175"/>
                    </a:lnTo>
                    <a:lnTo>
                      <a:pt x="591" y="177"/>
                    </a:lnTo>
                    <a:lnTo>
                      <a:pt x="558" y="220"/>
                    </a:lnTo>
                    <a:lnTo>
                      <a:pt x="558" y="222"/>
                    </a:lnTo>
                    <a:lnTo>
                      <a:pt x="558" y="225"/>
                    </a:lnTo>
                    <a:lnTo>
                      <a:pt x="558" y="227"/>
                    </a:lnTo>
                    <a:lnTo>
                      <a:pt x="558" y="234"/>
                    </a:lnTo>
                    <a:lnTo>
                      <a:pt x="563" y="241"/>
                    </a:lnTo>
                    <a:lnTo>
                      <a:pt x="565" y="253"/>
                    </a:lnTo>
                    <a:lnTo>
                      <a:pt x="565" y="258"/>
                    </a:lnTo>
                    <a:lnTo>
                      <a:pt x="565" y="258"/>
                    </a:lnTo>
                    <a:lnTo>
                      <a:pt x="563" y="260"/>
                    </a:lnTo>
                    <a:lnTo>
                      <a:pt x="563" y="260"/>
                    </a:lnTo>
                    <a:lnTo>
                      <a:pt x="563" y="263"/>
                    </a:lnTo>
                    <a:lnTo>
                      <a:pt x="558" y="267"/>
                    </a:lnTo>
                    <a:lnTo>
                      <a:pt x="556" y="270"/>
                    </a:lnTo>
                    <a:lnTo>
                      <a:pt x="556" y="272"/>
                    </a:lnTo>
                    <a:lnTo>
                      <a:pt x="556" y="272"/>
                    </a:lnTo>
                    <a:lnTo>
                      <a:pt x="556" y="277"/>
                    </a:lnTo>
                    <a:lnTo>
                      <a:pt x="560" y="282"/>
                    </a:lnTo>
                    <a:lnTo>
                      <a:pt x="567" y="293"/>
                    </a:lnTo>
                    <a:lnTo>
                      <a:pt x="570" y="298"/>
                    </a:lnTo>
                    <a:lnTo>
                      <a:pt x="575" y="301"/>
                    </a:lnTo>
                    <a:lnTo>
                      <a:pt x="579" y="303"/>
                    </a:lnTo>
                    <a:lnTo>
                      <a:pt x="582" y="303"/>
                    </a:lnTo>
                    <a:lnTo>
                      <a:pt x="584" y="305"/>
                    </a:lnTo>
                    <a:lnTo>
                      <a:pt x="584" y="305"/>
                    </a:lnTo>
                    <a:lnTo>
                      <a:pt x="584" y="310"/>
                    </a:lnTo>
                    <a:lnTo>
                      <a:pt x="584" y="312"/>
                    </a:lnTo>
                    <a:lnTo>
                      <a:pt x="584" y="317"/>
                    </a:lnTo>
                    <a:lnTo>
                      <a:pt x="584" y="319"/>
                    </a:lnTo>
                    <a:lnTo>
                      <a:pt x="586" y="319"/>
                    </a:lnTo>
                    <a:lnTo>
                      <a:pt x="586" y="322"/>
                    </a:lnTo>
                    <a:lnTo>
                      <a:pt x="589" y="322"/>
                    </a:lnTo>
                    <a:lnTo>
                      <a:pt x="591" y="319"/>
                    </a:lnTo>
                    <a:lnTo>
                      <a:pt x="593" y="322"/>
                    </a:lnTo>
                    <a:lnTo>
                      <a:pt x="593" y="322"/>
                    </a:lnTo>
                    <a:lnTo>
                      <a:pt x="593" y="324"/>
                    </a:lnTo>
                    <a:lnTo>
                      <a:pt x="593" y="327"/>
                    </a:lnTo>
                    <a:lnTo>
                      <a:pt x="596" y="329"/>
                    </a:lnTo>
                    <a:lnTo>
                      <a:pt x="596" y="331"/>
                    </a:lnTo>
                    <a:lnTo>
                      <a:pt x="596" y="334"/>
                    </a:lnTo>
                    <a:lnTo>
                      <a:pt x="596" y="336"/>
                    </a:lnTo>
                    <a:lnTo>
                      <a:pt x="593" y="336"/>
                    </a:lnTo>
                    <a:lnTo>
                      <a:pt x="593" y="336"/>
                    </a:lnTo>
                    <a:lnTo>
                      <a:pt x="591" y="336"/>
                    </a:lnTo>
                    <a:lnTo>
                      <a:pt x="591" y="338"/>
                    </a:lnTo>
                    <a:lnTo>
                      <a:pt x="593" y="341"/>
                    </a:lnTo>
                    <a:lnTo>
                      <a:pt x="603" y="350"/>
                    </a:lnTo>
                    <a:lnTo>
                      <a:pt x="603" y="350"/>
                    </a:lnTo>
                    <a:lnTo>
                      <a:pt x="603" y="353"/>
                    </a:lnTo>
                    <a:lnTo>
                      <a:pt x="603" y="362"/>
                    </a:lnTo>
                    <a:lnTo>
                      <a:pt x="608" y="364"/>
                    </a:lnTo>
                    <a:lnTo>
                      <a:pt x="608" y="369"/>
                    </a:lnTo>
                    <a:lnTo>
                      <a:pt x="608" y="371"/>
                    </a:lnTo>
                    <a:lnTo>
                      <a:pt x="608" y="374"/>
                    </a:lnTo>
                    <a:lnTo>
                      <a:pt x="610" y="379"/>
                    </a:lnTo>
                    <a:lnTo>
                      <a:pt x="612" y="381"/>
                    </a:lnTo>
                    <a:lnTo>
                      <a:pt x="612" y="386"/>
                    </a:lnTo>
                    <a:lnTo>
                      <a:pt x="615" y="386"/>
                    </a:lnTo>
                    <a:lnTo>
                      <a:pt x="617" y="388"/>
                    </a:lnTo>
                    <a:lnTo>
                      <a:pt x="622" y="393"/>
                    </a:lnTo>
                    <a:lnTo>
                      <a:pt x="629" y="395"/>
                    </a:lnTo>
                    <a:lnTo>
                      <a:pt x="631" y="395"/>
                    </a:lnTo>
                    <a:lnTo>
                      <a:pt x="631" y="398"/>
                    </a:lnTo>
                    <a:lnTo>
                      <a:pt x="636" y="402"/>
                    </a:lnTo>
                    <a:lnTo>
                      <a:pt x="645" y="421"/>
                    </a:lnTo>
                    <a:lnTo>
                      <a:pt x="645" y="424"/>
                    </a:lnTo>
                    <a:lnTo>
                      <a:pt x="653" y="431"/>
                    </a:lnTo>
                    <a:lnTo>
                      <a:pt x="634" y="440"/>
                    </a:lnTo>
                    <a:lnTo>
                      <a:pt x="624" y="447"/>
                    </a:lnTo>
                    <a:lnTo>
                      <a:pt x="624" y="447"/>
                    </a:lnTo>
                    <a:lnTo>
                      <a:pt x="627" y="450"/>
                    </a:lnTo>
                    <a:lnTo>
                      <a:pt x="629" y="450"/>
                    </a:lnTo>
                    <a:lnTo>
                      <a:pt x="631" y="452"/>
                    </a:lnTo>
                    <a:lnTo>
                      <a:pt x="631" y="452"/>
                    </a:lnTo>
                    <a:lnTo>
                      <a:pt x="631" y="454"/>
                    </a:lnTo>
                    <a:lnTo>
                      <a:pt x="631" y="454"/>
                    </a:lnTo>
                    <a:lnTo>
                      <a:pt x="631" y="457"/>
                    </a:lnTo>
                    <a:lnTo>
                      <a:pt x="624" y="461"/>
                    </a:lnTo>
                    <a:lnTo>
                      <a:pt x="622" y="464"/>
                    </a:lnTo>
                    <a:lnTo>
                      <a:pt x="619" y="466"/>
                    </a:lnTo>
                    <a:lnTo>
                      <a:pt x="619" y="466"/>
                    </a:lnTo>
                    <a:lnTo>
                      <a:pt x="619" y="468"/>
                    </a:lnTo>
                    <a:lnTo>
                      <a:pt x="619" y="471"/>
                    </a:lnTo>
                    <a:lnTo>
                      <a:pt x="619" y="476"/>
                    </a:lnTo>
                    <a:lnTo>
                      <a:pt x="619" y="476"/>
                    </a:lnTo>
                    <a:lnTo>
                      <a:pt x="619" y="478"/>
                    </a:lnTo>
                    <a:lnTo>
                      <a:pt x="617" y="478"/>
                    </a:lnTo>
                    <a:lnTo>
                      <a:pt x="615" y="478"/>
                    </a:lnTo>
                    <a:lnTo>
                      <a:pt x="610" y="478"/>
                    </a:lnTo>
                    <a:lnTo>
                      <a:pt x="608" y="476"/>
                    </a:lnTo>
                    <a:lnTo>
                      <a:pt x="605" y="473"/>
                    </a:lnTo>
                    <a:lnTo>
                      <a:pt x="598" y="464"/>
                    </a:lnTo>
                    <a:lnTo>
                      <a:pt x="598" y="461"/>
                    </a:lnTo>
                    <a:lnTo>
                      <a:pt x="596" y="459"/>
                    </a:lnTo>
                    <a:lnTo>
                      <a:pt x="593" y="459"/>
                    </a:lnTo>
                    <a:lnTo>
                      <a:pt x="593" y="459"/>
                    </a:lnTo>
                    <a:lnTo>
                      <a:pt x="591" y="457"/>
                    </a:lnTo>
                    <a:lnTo>
                      <a:pt x="577" y="457"/>
                    </a:lnTo>
                    <a:lnTo>
                      <a:pt x="572" y="457"/>
                    </a:lnTo>
                    <a:lnTo>
                      <a:pt x="570" y="457"/>
                    </a:lnTo>
                    <a:lnTo>
                      <a:pt x="570" y="457"/>
                    </a:lnTo>
                    <a:lnTo>
                      <a:pt x="567" y="459"/>
                    </a:lnTo>
                    <a:lnTo>
                      <a:pt x="567" y="464"/>
                    </a:lnTo>
                    <a:lnTo>
                      <a:pt x="565" y="468"/>
                    </a:lnTo>
                    <a:lnTo>
                      <a:pt x="565" y="476"/>
                    </a:lnTo>
                    <a:lnTo>
                      <a:pt x="560" y="480"/>
                    </a:lnTo>
                    <a:lnTo>
                      <a:pt x="560" y="485"/>
                    </a:lnTo>
                    <a:lnTo>
                      <a:pt x="558" y="487"/>
                    </a:lnTo>
                    <a:lnTo>
                      <a:pt x="558" y="487"/>
                    </a:lnTo>
                    <a:lnTo>
                      <a:pt x="558" y="490"/>
                    </a:lnTo>
                    <a:lnTo>
                      <a:pt x="558" y="492"/>
                    </a:lnTo>
                    <a:lnTo>
                      <a:pt x="560" y="492"/>
                    </a:lnTo>
                    <a:lnTo>
                      <a:pt x="563" y="495"/>
                    </a:lnTo>
                    <a:lnTo>
                      <a:pt x="565" y="495"/>
                    </a:lnTo>
                    <a:lnTo>
                      <a:pt x="565" y="497"/>
                    </a:lnTo>
                    <a:lnTo>
                      <a:pt x="567" y="506"/>
                    </a:lnTo>
                    <a:lnTo>
                      <a:pt x="567" y="509"/>
                    </a:lnTo>
                    <a:lnTo>
                      <a:pt x="570" y="509"/>
                    </a:lnTo>
                    <a:lnTo>
                      <a:pt x="570" y="511"/>
                    </a:lnTo>
                    <a:lnTo>
                      <a:pt x="572" y="511"/>
                    </a:lnTo>
                    <a:lnTo>
                      <a:pt x="572" y="516"/>
                    </a:lnTo>
                    <a:lnTo>
                      <a:pt x="572" y="518"/>
                    </a:lnTo>
                    <a:lnTo>
                      <a:pt x="572" y="521"/>
                    </a:lnTo>
                    <a:lnTo>
                      <a:pt x="575" y="525"/>
                    </a:lnTo>
                    <a:lnTo>
                      <a:pt x="577" y="525"/>
                    </a:lnTo>
                    <a:lnTo>
                      <a:pt x="579" y="528"/>
                    </a:lnTo>
                    <a:lnTo>
                      <a:pt x="579" y="528"/>
                    </a:lnTo>
                    <a:lnTo>
                      <a:pt x="582" y="530"/>
                    </a:lnTo>
                    <a:lnTo>
                      <a:pt x="579" y="537"/>
                    </a:lnTo>
                    <a:lnTo>
                      <a:pt x="579" y="539"/>
                    </a:lnTo>
                    <a:lnTo>
                      <a:pt x="582" y="542"/>
                    </a:lnTo>
                    <a:lnTo>
                      <a:pt x="584" y="547"/>
                    </a:lnTo>
                    <a:lnTo>
                      <a:pt x="584" y="547"/>
                    </a:lnTo>
                    <a:lnTo>
                      <a:pt x="589" y="554"/>
                    </a:lnTo>
                    <a:lnTo>
                      <a:pt x="598" y="566"/>
                    </a:lnTo>
                    <a:lnTo>
                      <a:pt x="608" y="584"/>
                    </a:lnTo>
                    <a:lnTo>
                      <a:pt x="612" y="592"/>
                    </a:lnTo>
                    <a:lnTo>
                      <a:pt x="622" y="599"/>
                    </a:lnTo>
                    <a:lnTo>
                      <a:pt x="624" y="594"/>
                    </a:lnTo>
                    <a:lnTo>
                      <a:pt x="629" y="594"/>
                    </a:lnTo>
                    <a:lnTo>
                      <a:pt x="634" y="596"/>
                    </a:lnTo>
                    <a:lnTo>
                      <a:pt x="645" y="596"/>
                    </a:lnTo>
                    <a:lnTo>
                      <a:pt x="653" y="594"/>
                    </a:lnTo>
                    <a:lnTo>
                      <a:pt x="669" y="580"/>
                    </a:lnTo>
                    <a:lnTo>
                      <a:pt x="674" y="577"/>
                    </a:lnTo>
                    <a:lnTo>
                      <a:pt x="681" y="580"/>
                    </a:lnTo>
                    <a:lnTo>
                      <a:pt x="683" y="580"/>
                    </a:lnTo>
                    <a:lnTo>
                      <a:pt x="683" y="582"/>
                    </a:lnTo>
                    <a:lnTo>
                      <a:pt x="683" y="592"/>
                    </a:lnTo>
                    <a:lnTo>
                      <a:pt x="683" y="594"/>
                    </a:lnTo>
                    <a:lnTo>
                      <a:pt x="683" y="596"/>
                    </a:lnTo>
                    <a:lnTo>
                      <a:pt x="683" y="596"/>
                    </a:lnTo>
                    <a:lnTo>
                      <a:pt x="686" y="599"/>
                    </a:lnTo>
                    <a:lnTo>
                      <a:pt x="686" y="601"/>
                    </a:lnTo>
                    <a:lnTo>
                      <a:pt x="686" y="601"/>
                    </a:lnTo>
                    <a:lnTo>
                      <a:pt x="686" y="601"/>
                    </a:lnTo>
                    <a:lnTo>
                      <a:pt x="690" y="603"/>
                    </a:lnTo>
                    <a:lnTo>
                      <a:pt x="693" y="606"/>
                    </a:lnTo>
                    <a:lnTo>
                      <a:pt x="695" y="606"/>
                    </a:lnTo>
                    <a:lnTo>
                      <a:pt x="705" y="606"/>
                    </a:lnTo>
                    <a:lnTo>
                      <a:pt x="707" y="606"/>
                    </a:lnTo>
                    <a:lnTo>
                      <a:pt x="709" y="606"/>
                    </a:lnTo>
                    <a:lnTo>
                      <a:pt x="709" y="608"/>
                    </a:lnTo>
                    <a:lnTo>
                      <a:pt x="712" y="608"/>
                    </a:lnTo>
                    <a:lnTo>
                      <a:pt x="712" y="610"/>
                    </a:lnTo>
                    <a:lnTo>
                      <a:pt x="714" y="613"/>
                    </a:lnTo>
                    <a:lnTo>
                      <a:pt x="714" y="615"/>
                    </a:lnTo>
                    <a:lnTo>
                      <a:pt x="714" y="618"/>
                    </a:lnTo>
                    <a:lnTo>
                      <a:pt x="714" y="622"/>
                    </a:lnTo>
                    <a:lnTo>
                      <a:pt x="716" y="625"/>
                    </a:lnTo>
                    <a:lnTo>
                      <a:pt x="716" y="627"/>
                    </a:lnTo>
                    <a:lnTo>
                      <a:pt x="724" y="632"/>
                    </a:lnTo>
                    <a:lnTo>
                      <a:pt x="742" y="646"/>
                    </a:lnTo>
                    <a:lnTo>
                      <a:pt x="742" y="646"/>
                    </a:lnTo>
                    <a:lnTo>
                      <a:pt x="742" y="648"/>
                    </a:lnTo>
                    <a:lnTo>
                      <a:pt x="745" y="651"/>
                    </a:lnTo>
                    <a:lnTo>
                      <a:pt x="742" y="653"/>
                    </a:lnTo>
                    <a:lnTo>
                      <a:pt x="742" y="655"/>
                    </a:lnTo>
                    <a:lnTo>
                      <a:pt x="742" y="658"/>
                    </a:lnTo>
                    <a:lnTo>
                      <a:pt x="742" y="658"/>
                    </a:lnTo>
                    <a:lnTo>
                      <a:pt x="742" y="660"/>
                    </a:lnTo>
                    <a:lnTo>
                      <a:pt x="745" y="663"/>
                    </a:lnTo>
                    <a:lnTo>
                      <a:pt x="747" y="665"/>
                    </a:lnTo>
                    <a:lnTo>
                      <a:pt x="752" y="670"/>
                    </a:lnTo>
                    <a:lnTo>
                      <a:pt x="754" y="672"/>
                    </a:lnTo>
                    <a:lnTo>
                      <a:pt x="757" y="672"/>
                    </a:lnTo>
                    <a:lnTo>
                      <a:pt x="764" y="670"/>
                    </a:lnTo>
                    <a:lnTo>
                      <a:pt x="771" y="672"/>
                    </a:lnTo>
                    <a:lnTo>
                      <a:pt x="773" y="672"/>
                    </a:lnTo>
                    <a:lnTo>
                      <a:pt x="776" y="672"/>
                    </a:lnTo>
                    <a:lnTo>
                      <a:pt x="776" y="672"/>
                    </a:lnTo>
                    <a:lnTo>
                      <a:pt x="778" y="674"/>
                    </a:lnTo>
                    <a:lnTo>
                      <a:pt x="778" y="677"/>
                    </a:lnTo>
                    <a:lnTo>
                      <a:pt x="783" y="684"/>
                    </a:lnTo>
                    <a:lnTo>
                      <a:pt x="790" y="698"/>
                    </a:lnTo>
                    <a:lnTo>
                      <a:pt x="792" y="703"/>
                    </a:lnTo>
                    <a:lnTo>
                      <a:pt x="792" y="703"/>
                    </a:lnTo>
                    <a:lnTo>
                      <a:pt x="795" y="705"/>
                    </a:lnTo>
                    <a:lnTo>
                      <a:pt x="797" y="710"/>
                    </a:lnTo>
                    <a:lnTo>
                      <a:pt x="797" y="726"/>
                    </a:lnTo>
                    <a:lnTo>
                      <a:pt x="799" y="755"/>
                    </a:lnTo>
                    <a:lnTo>
                      <a:pt x="799" y="762"/>
                    </a:lnTo>
                    <a:lnTo>
                      <a:pt x="797" y="764"/>
                    </a:lnTo>
                    <a:lnTo>
                      <a:pt x="795" y="767"/>
                    </a:lnTo>
                    <a:lnTo>
                      <a:pt x="792" y="769"/>
                    </a:lnTo>
                    <a:lnTo>
                      <a:pt x="787" y="769"/>
                    </a:lnTo>
                    <a:lnTo>
                      <a:pt x="785" y="771"/>
                    </a:lnTo>
                    <a:lnTo>
                      <a:pt x="780" y="769"/>
                    </a:lnTo>
                    <a:lnTo>
                      <a:pt x="778" y="769"/>
                    </a:lnTo>
                    <a:lnTo>
                      <a:pt x="776" y="769"/>
                    </a:lnTo>
                    <a:lnTo>
                      <a:pt x="773" y="767"/>
                    </a:lnTo>
                    <a:lnTo>
                      <a:pt x="773" y="767"/>
                    </a:lnTo>
                    <a:lnTo>
                      <a:pt x="773" y="764"/>
                    </a:lnTo>
                    <a:lnTo>
                      <a:pt x="771" y="764"/>
                    </a:lnTo>
                    <a:lnTo>
                      <a:pt x="771" y="760"/>
                    </a:lnTo>
                    <a:lnTo>
                      <a:pt x="769" y="757"/>
                    </a:lnTo>
                    <a:lnTo>
                      <a:pt x="766" y="757"/>
                    </a:lnTo>
                    <a:lnTo>
                      <a:pt x="750" y="752"/>
                    </a:lnTo>
                    <a:lnTo>
                      <a:pt x="747" y="750"/>
                    </a:lnTo>
                    <a:lnTo>
                      <a:pt x="740" y="745"/>
                    </a:lnTo>
                    <a:lnTo>
                      <a:pt x="738" y="743"/>
                    </a:lnTo>
                    <a:lnTo>
                      <a:pt x="731" y="741"/>
                    </a:lnTo>
                    <a:lnTo>
                      <a:pt x="728" y="738"/>
                    </a:lnTo>
                    <a:lnTo>
                      <a:pt x="726" y="738"/>
                    </a:lnTo>
                    <a:lnTo>
                      <a:pt x="724" y="733"/>
                    </a:lnTo>
                    <a:lnTo>
                      <a:pt x="721" y="733"/>
                    </a:lnTo>
                    <a:lnTo>
                      <a:pt x="719" y="733"/>
                    </a:lnTo>
                    <a:lnTo>
                      <a:pt x="714" y="736"/>
                    </a:lnTo>
                    <a:lnTo>
                      <a:pt x="712" y="736"/>
                    </a:lnTo>
                    <a:lnTo>
                      <a:pt x="712" y="736"/>
                    </a:lnTo>
                    <a:lnTo>
                      <a:pt x="709" y="738"/>
                    </a:lnTo>
                    <a:lnTo>
                      <a:pt x="709" y="743"/>
                    </a:lnTo>
                    <a:lnTo>
                      <a:pt x="709" y="745"/>
                    </a:lnTo>
                    <a:lnTo>
                      <a:pt x="709" y="745"/>
                    </a:lnTo>
                    <a:lnTo>
                      <a:pt x="707" y="750"/>
                    </a:lnTo>
                    <a:lnTo>
                      <a:pt x="702" y="755"/>
                    </a:lnTo>
                    <a:lnTo>
                      <a:pt x="700" y="755"/>
                    </a:lnTo>
                    <a:lnTo>
                      <a:pt x="700" y="757"/>
                    </a:lnTo>
                    <a:lnTo>
                      <a:pt x="702" y="757"/>
                    </a:lnTo>
                    <a:lnTo>
                      <a:pt x="702" y="760"/>
                    </a:lnTo>
                    <a:lnTo>
                      <a:pt x="707" y="762"/>
                    </a:lnTo>
                    <a:lnTo>
                      <a:pt x="709" y="764"/>
                    </a:lnTo>
                    <a:lnTo>
                      <a:pt x="712" y="764"/>
                    </a:lnTo>
                    <a:lnTo>
                      <a:pt x="712" y="767"/>
                    </a:lnTo>
                    <a:lnTo>
                      <a:pt x="712" y="767"/>
                    </a:lnTo>
                    <a:lnTo>
                      <a:pt x="712" y="769"/>
                    </a:lnTo>
                    <a:lnTo>
                      <a:pt x="712" y="774"/>
                    </a:lnTo>
                    <a:lnTo>
                      <a:pt x="714" y="778"/>
                    </a:lnTo>
                    <a:lnTo>
                      <a:pt x="714" y="781"/>
                    </a:lnTo>
                    <a:lnTo>
                      <a:pt x="714" y="781"/>
                    </a:lnTo>
                    <a:lnTo>
                      <a:pt x="714" y="783"/>
                    </a:lnTo>
                    <a:lnTo>
                      <a:pt x="712" y="786"/>
                    </a:lnTo>
                    <a:lnTo>
                      <a:pt x="709" y="788"/>
                    </a:lnTo>
                    <a:lnTo>
                      <a:pt x="709" y="788"/>
                    </a:lnTo>
                    <a:lnTo>
                      <a:pt x="702" y="788"/>
                    </a:lnTo>
                    <a:lnTo>
                      <a:pt x="695" y="788"/>
                    </a:lnTo>
                    <a:lnTo>
                      <a:pt x="690" y="790"/>
                    </a:lnTo>
                    <a:lnTo>
                      <a:pt x="690" y="790"/>
                    </a:lnTo>
                    <a:lnTo>
                      <a:pt x="688" y="793"/>
                    </a:lnTo>
                    <a:lnTo>
                      <a:pt x="688" y="797"/>
                    </a:lnTo>
                    <a:lnTo>
                      <a:pt x="688" y="800"/>
                    </a:lnTo>
                    <a:lnTo>
                      <a:pt x="688" y="802"/>
                    </a:lnTo>
                    <a:lnTo>
                      <a:pt x="686" y="802"/>
                    </a:lnTo>
                    <a:lnTo>
                      <a:pt x="686" y="804"/>
                    </a:lnTo>
                    <a:lnTo>
                      <a:pt x="681" y="807"/>
                    </a:lnTo>
                    <a:lnTo>
                      <a:pt x="681" y="809"/>
                    </a:lnTo>
                    <a:lnTo>
                      <a:pt x="679" y="812"/>
                    </a:lnTo>
                    <a:lnTo>
                      <a:pt x="676" y="816"/>
                    </a:lnTo>
                    <a:lnTo>
                      <a:pt x="676" y="816"/>
                    </a:lnTo>
                    <a:lnTo>
                      <a:pt x="676" y="816"/>
                    </a:lnTo>
                    <a:lnTo>
                      <a:pt x="674" y="816"/>
                    </a:lnTo>
                    <a:lnTo>
                      <a:pt x="674" y="816"/>
                    </a:lnTo>
                    <a:lnTo>
                      <a:pt x="674" y="814"/>
                    </a:lnTo>
                    <a:lnTo>
                      <a:pt x="674" y="812"/>
                    </a:lnTo>
                    <a:lnTo>
                      <a:pt x="674" y="807"/>
                    </a:lnTo>
                    <a:lnTo>
                      <a:pt x="674" y="807"/>
                    </a:lnTo>
                    <a:lnTo>
                      <a:pt x="672" y="804"/>
                    </a:lnTo>
                    <a:lnTo>
                      <a:pt x="669" y="802"/>
                    </a:lnTo>
                    <a:lnTo>
                      <a:pt x="669" y="800"/>
                    </a:lnTo>
                    <a:lnTo>
                      <a:pt x="667" y="795"/>
                    </a:lnTo>
                    <a:lnTo>
                      <a:pt x="662" y="793"/>
                    </a:lnTo>
                    <a:lnTo>
                      <a:pt x="662" y="790"/>
                    </a:lnTo>
                    <a:lnTo>
                      <a:pt x="660" y="788"/>
                    </a:lnTo>
                    <a:lnTo>
                      <a:pt x="660" y="786"/>
                    </a:lnTo>
                    <a:lnTo>
                      <a:pt x="657" y="786"/>
                    </a:lnTo>
                    <a:lnTo>
                      <a:pt x="657" y="786"/>
                    </a:lnTo>
                    <a:lnTo>
                      <a:pt x="655" y="783"/>
                    </a:lnTo>
                    <a:lnTo>
                      <a:pt x="629" y="783"/>
                    </a:lnTo>
                    <a:lnTo>
                      <a:pt x="627" y="786"/>
                    </a:lnTo>
                    <a:lnTo>
                      <a:pt x="624" y="786"/>
                    </a:lnTo>
                    <a:lnTo>
                      <a:pt x="624" y="786"/>
                    </a:lnTo>
                    <a:lnTo>
                      <a:pt x="622" y="788"/>
                    </a:lnTo>
                    <a:lnTo>
                      <a:pt x="622" y="790"/>
                    </a:lnTo>
                    <a:lnTo>
                      <a:pt x="622" y="793"/>
                    </a:lnTo>
                    <a:lnTo>
                      <a:pt x="622" y="795"/>
                    </a:lnTo>
                    <a:lnTo>
                      <a:pt x="619" y="797"/>
                    </a:lnTo>
                    <a:lnTo>
                      <a:pt x="619" y="797"/>
                    </a:lnTo>
                    <a:lnTo>
                      <a:pt x="622" y="800"/>
                    </a:lnTo>
                    <a:lnTo>
                      <a:pt x="622" y="800"/>
                    </a:lnTo>
                    <a:lnTo>
                      <a:pt x="622" y="802"/>
                    </a:lnTo>
                    <a:lnTo>
                      <a:pt x="622" y="804"/>
                    </a:lnTo>
                    <a:lnTo>
                      <a:pt x="622" y="804"/>
                    </a:lnTo>
                    <a:lnTo>
                      <a:pt x="622" y="807"/>
                    </a:lnTo>
                    <a:lnTo>
                      <a:pt x="619" y="809"/>
                    </a:lnTo>
                    <a:lnTo>
                      <a:pt x="617" y="814"/>
                    </a:lnTo>
                    <a:lnTo>
                      <a:pt x="612" y="816"/>
                    </a:lnTo>
                    <a:lnTo>
                      <a:pt x="586" y="819"/>
                    </a:lnTo>
                    <a:lnTo>
                      <a:pt x="577" y="821"/>
                    </a:lnTo>
                    <a:lnTo>
                      <a:pt x="575" y="823"/>
                    </a:lnTo>
                    <a:lnTo>
                      <a:pt x="572" y="823"/>
                    </a:lnTo>
                    <a:lnTo>
                      <a:pt x="570" y="823"/>
                    </a:lnTo>
                    <a:lnTo>
                      <a:pt x="567" y="821"/>
                    </a:lnTo>
                    <a:lnTo>
                      <a:pt x="565" y="823"/>
                    </a:lnTo>
                    <a:lnTo>
                      <a:pt x="565" y="823"/>
                    </a:lnTo>
                    <a:lnTo>
                      <a:pt x="560" y="826"/>
                    </a:lnTo>
                    <a:lnTo>
                      <a:pt x="560" y="828"/>
                    </a:lnTo>
                    <a:lnTo>
                      <a:pt x="560" y="828"/>
                    </a:lnTo>
                    <a:lnTo>
                      <a:pt x="558" y="830"/>
                    </a:lnTo>
                    <a:lnTo>
                      <a:pt x="558" y="830"/>
                    </a:lnTo>
                    <a:lnTo>
                      <a:pt x="558" y="833"/>
                    </a:lnTo>
                    <a:lnTo>
                      <a:pt x="558" y="835"/>
                    </a:lnTo>
                    <a:lnTo>
                      <a:pt x="556" y="835"/>
                    </a:lnTo>
                    <a:lnTo>
                      <a:pt x="553" y="838"/>
                    </a:lnTo>
                    <a:lnTo>
                      <a:pt x="551" y="840"/>
                    </a:lnTo>
                    <a:lnTo>
                      <a:pt x="548" y="838"/>
                    </a:lnTo>
                    <a:lnTo>
                      <a:pt x="548" y="838"/>
                    </a:lnTo>
                    <a:lnTo>
                      <a:pt x="548" y="838"/>
                    </a:lnTo>
                    <a:lnTo>
                      <a:pt x="546" y="835"/>
                    </a:lnTo>
                    <a:lnTo>
                      <a:pt x="544" y="835"/>
                    </a:lnTo>
                    <a:lnTo>
                      <a:pt x="537" y="833"/>
                    </a:lnTo>
                    <a:lnTo>
                      <a:pt x="537" y="833"/>
                    </a:lnTo>
                    <a:lnTo>
                      <a:pt x="534" y="830"/>
                    </a:lnTo>
                    <a:lnTo>
                      <a:pt x="530" y="828"/>
                    </a:lnTo>
                    <a:lnTo>
                      <a:pt x="525" y="826"/>
                    </a:lnTo>
                    <a:lnTo>
                      <a:pt x="522" y="826"/>
                    </a:lnTo>
                    <a:lnTo>
                      <a:pt x="520" y="823"/>
                    </a:lnTo>
                    <a:lnTo>
                      <a:pt x="518" y="819"/>
                    </a:lnTo>
                    <a:lnTo>
                      <a:pt x="513" y="821"/>
                    </a:lnTo>
                    <a:lnTo>
                      <a:pt x="508" y="828"/>
                    </a:lnTo>
                    <a:lnTo>
                      <a:pt x="508" y="828"/>
                    </a:lnTo>
                    <a:lnTo>
                      <a:pt x="506" y="835"/>
                    </a:lnTo>
                    <a:lnTo>
                      <a:pt x="506" y="840"/>
                    </a:lnTo>
                    <a:lnTo>
                      <a:pt x="504" y="845"/>
                    </a:lnTo>
                    <a:lnTo>
                      <a:pt x="504" y="847"/>
                    </a:lnTo>
                    <a:lnTo>
                      <a:pt x="504" y="849"/>
                    </a:lnTo>
                    <a:lnTo>
                      <a:pt x="504" y="849"/>
                    </a:lnTo>
                    <a:lnTo>
                      <a:pt x="504" y="852"/>
                    </a:lnTo>
                    <a:lnTo>
                      <a:pt x="506" y="852"/>
                    </a:lnTo>
                    <a:lnTo>
                      <a:pt x="508" y="854"/>
                    </a:lnTo>
                    <a:lnTo>
                      <a:pt x="508" y="857"/>
                    </a:lnTo>
                    <a:lnTo>
                      <a:pt x="508" y="859"/>
                    </a:lnTo>
                    <a:lnTo>
                      <a:pt x="511" y="864"/>
                    </a:lnTo>
                    <a:lnTo>
                      <a:pt x="511" y="866"/>
                    </a:lnTo>
                    <a:lnTo>
                      <a:pt x="508" y="868"/>
                    </a:lnTo>
                    <a:lnTo>
                      <a:pt x="506" y="873"/>
                    </a:lnTo>
                    <a:lnTo>
                      <a:pt x="506" y="873"/>
                    </a:lnTo>
                    <a:lnTo>
                      <a:pt x="506" y="873"/>
                    </a:lnTo>
                    <a:lnTo>
                      <a:pt x="504" y="875"/>
                    </a:lnTo>
                    <a:lnTo>
                      <a:pt x="499" y="878"/>
                    </a:lnTo>
                    <a:lnTo>
                      <a:pt x="499" y="878"/>
                    </a:lnTo>
                    <a:lnTo>
                      <a:pt x="496" y="880"/>
                    </a:lnTo>
                    <a:lnTo>
                      <a:pt x="496" y="883"/>
                    </a:lnTo>
                    <a:lnTo>
                      <a:pt x="494" y="890"/>
                    </a:lnTo>
                    <a:lnTo>
                      <a:pt x="492" y="894"/>
                    </a:lnTo>
                    <a:lnTo>
                      <a:pt x="492" y="899"/>
                    </a:lnTo>
                    <a:lnTo>
                      <a:pt x="492" y="899"/>
                    </a:lnTo>
                    <a:lnTo>
                      <a:pt x="489" y="901"/>
                    </a:lnTo>
                    <a:lnTo>
                      <a:pt x="485" y="906"/>
                    </a:lnTo>
                    <a:lnTo>
                      <a:pt x="482" y="909"/>
                    </a:lnTo>
                    <a:lnTo>
                      <a:pt x="482" y="911"/>
                    </a:lnTo>
                    <a:lnTo>
                      <a:pt x="480" y="913"/>
                    </a:lnTo>
                    <a:lnTo>
                      <a:pt x="478" y="916"/>
                    </a:lnTo>
                    <a:lnTo>
                      <a:pt x="475" y="918"/>
                    </a:lnTo>
                    <a:lnTo>
                      <a:pt x="473" y="920"/>
                    </a:lnTo>
                    <a:lnTo>
                      <a:pt x="473" y="920"/>
                    </a:lnTo>
                    <a:lnTo>
                      <a:pt x="473" y="923"/>
                    </a:lnTo>
                    <a:lnTo>
                      <a:pt x="473" y="923"/>
                    </a:lnTo>
                    <a:lnTo>
                      <a:pt x="475" y="925"/>
                    </a:lnTo>
                    <a:lnTo>
                      <a:pt x="475" y="927"/>
                    </a:lnTo>
                    <a:lnTo>
                      <a:pt x="475" y="930"/>
                    </a:lnTo>
                    <a:lnTo>
                      <a:pt x="475" y="939"/>
                    </a:lnTo>
                    <a:lnTo>
                      <a:pt x="475" y="944"/>
                    </a:lnTo>
                    <a:lnTo>
                      <a:pt x="475" y="944"/>
                    </a:lnTo>
                    <a:lnTo>
                      <a:pt x="475" y="946"/>
                    </a:lnTo>
                    <a:lnTo>
                      <a:pt x="475" y="949"/>
                    </a:lnTo>
                    <a:lnTo>
                      <a:pt x="475" y="951"/>
                    </a:lnTo>
                    <a:lnTo>
                      <a:pt x="475" y="956"/>
                    </a:lnTo>
                    <a:lnTo>
                      <a:pt x="475" y="958"/>
                    </a:lnTo>
                    <a:lnTo>
                      <a:pt x="478" y="961"/>
                    </a:lnTo>
                    <a:lnTo>
                      <a:pt x="478" y="961"/>
                    </a:lnTo>
                    <a:lnTo>
                      <a:pt x="480" y="963"/>
                    </a:lnTo>
                    <a:lnTo>
                      <a:pt x="480" y="965"/>
                    </a:lnTo>
                    <a:lnTo>
                      <a:pt x="480" y="968"/>
                    </a:lnTo>
                    <a:lnTo>
                      <a:pt x="480" y="970"/>
                    </a:lnTo>
                    <a:lnTo>
                      <a:pt x="480" y="972"/>
                    </a:lnTo>
                    <a:lnTo>
                      <a:pt x="478" y="977"/>
                    </a:lnTo>
                    <a:lnTo>
                      <a:pt x="475" y="982"/>
                    </a:lnTo>
                    <a:lnTo>
                      <a:pt x="473" y="984"/>
                    </a:lnTo>
                    <a:lnTo>
                      <a:pt x="473" y="984"/>
                    </a:lnTo>
                    <a:lnTo>
                      <a:pt x="470" y="987"/>
                    </a:lnTo>
                    <a:lnTo>
                      <a:pt x="470" y="987"/>
                    </a:lnTo>
                    <a:lnTo>
                      <a:pt x="466" y="987"/>
                    </a:lnTo>
                    <a:lnTo>
                      <a:pt x="463" y="984"/>
                    </a:lnTo>
                    <a:lnTo>
                      <a:pt x="459" y="984"/>
                    </a:lnTo>
                    <a:lnTo>
                      <a:pt x="459" y="984"/>
                    </a:lnTo>
                    <a:lnTo>
                      <a:pt x="456" y="987"/>
                    </a:lnTo>
                    <a:lnTo>
                      <a:pt x="454" y="989"/>
                    </a:lnTo>
                    <a:lnTo>
                      <a:pt x="454" y="991"/>
                    </a:lnTo>
                    <a:lnTo>
                      <a:pt x="451" y="994"/>
                    </a:lnTo>
                    <a:lnTo>
                      <a:pt x="454" y="996"/>
                    </a:lnTo>
                    <a:lnTo>
                      <a:pt x="454" y="996"/>
                    </a:lnTo>
                    <a:lnTo>
                      <a:pt x="456" y="998"/>
                    </a:lnTo>
                    <a:lnTo>
                      <a:pt x="459" y="998"/>
                    </a:lnTo>
                    <a:lnTo>
                      <a:pt x="459" y="998"/>
                    </a:lnTo>
                    <a:lnTo>
                      <a:pt x="459" y="1001"/>
                    </a:lnTo>
                    <a:lnTo>
                      <a:pt x="461" y="1003"/>
                    </a:lnTo>
                    <a:lnTo>
                      <a:pt x="459" y="1003"/>
                    </a:lnTo>
                    <a:lnTo>
                      <a:pt x="459" y="1006"/>
                    </a:lnTo>
                    <a:lnTo>
                      <a:pt x="459" y="1006"/>
                    </a:lnTo>
                    <a:lnTo>
                      <a:pt x="456" y="1006"/>
                    </a:lnTo>
                    <a:lnTo>
                      <a:pt x="435" y="1006"/>
                    </a:lnTo>
                    <a:lnTo>
                      <a:pt x="428" y="1006"/>
                    </a:lnTo>
                    <a:lnTo>
                      <a:pt x="409" y="1006"/>
                    </a:lnTo>
                    <a:lnTo>
                      <a:pt x="399" y="1006"/>
                    </a:lnTo>
                    <a:lnTo>
                      <a:pt x="399" y="1003"/>
                    </a:lnTo>
                    <a:lnTo>
                      <a:pt x="395" y="1003"/>
                    </a:lnTo>
                    <a:lnTo>
                      <a:pt x="390" y="1001"/>
                    </a:lnTo>
                    <a:lnTo>
                      <a:pt x="388" y="1001"/>
                    </a:lnTo>
                    <a:lnTo>
                      <a:pt x="385" y="1001"/>
                    </a:lnTo>
                    <a:lnTo>
                      <a:pt x="383" y="1001"/>
                    </a:lnTo>
                    <a:lnTo>
                      <a:pt x="383" y="1001"/>
                    </a:lnTo>
                    <a:lnTo>
                      <a:pt x="381" y="1003"/>
                    </a:lnTo>
                    <a:lnTo>
                      <a:pt x="381" y="1006"/>
                    </a:lnTo>
                    <a:lnTo>
                      <a:pt x="378" y="1010"/>
                    </a:lnTo>
                    <a:lnTo>
                      <a:pt x="378" y="1010"/>
                    </a:lnTo>
                    <a:lnTo>
                      <a:pt x="376" y="1013"/>
                    </a:lnTo>
                    <a:lnTo>
                      <a:pt x="376" y="1013"/>
                    </a:lnTo>
                    <a:lnTo>
                      <a:pt x="378" y="1015"/>
                    </a:lnTo>
                    <a:lnTo>
                      <a:pt x="378" y="1017"/>
                    </a:lnTo>
                    <a:lnTo>
                      <a:pt x="378" y="1017"/>
                    </a:lnTo>
                    <a:lnTo>
                      <a:pt x="381" y="1017"/>
                    </a:lnTo>
                    <a:lnTo>
                      <a:pt x="381" y="1020"/>
                    </a:lnTo>
                    <a:lnTo>
                      <a:pt x="381" y="1020"/>
                    </a:lnTo>
                    <a:close/>
                  </a:path>
                </a:pathLst>
              </a:custGeom>
              <a:solidFill>
                <a:schemeClr val="tx1">
                  <a:alpha val="15000"/>
                </a:schemeClr>
              </a:solidFill>
              <a:ln w="3175" cap="rnd">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123" name="Freeform 45">
                <a:extLst>
                  <a:ext uri="{FF2B5EF4-FFF2-40B4-BE49-F238E27FC236}">
                    <a16:creationId xmlns:a16="http://schemas.microsoft.com/office/drawing/2014/main" id="{9510F8BB-A40A-408C-90E2-8F0FD4270037}"/>
                  </a:ext>
                </a:extLst>
              </p:cNvPr>
              <p:cNvSpPr>
                <a:spLocks/>
              </p:cNvSpPr>
              <p:nvPr/>
            </p:nvSpPr>
            <p:spPr bwMode="auto">
              <a:xfrm>
                <a:off x="836887" y="854398"/>
                <a:ext cx="359311" cy="246175"/>
              </a:xfrm>
              <a:custGeom>
                <a:avLst/>
                <a:gdLst>
                  <a:gd name="T0" fmla="*/ 104 w 343"/>
                  <a:gd name="T1" fmla="*/ 230 h 235"/>
                  <a:gd name="T2" fmla="*/ 85 w 343"/>
                  <a:gd name="T3" fmla="*/ 225 h 235"/>
                  <a:gd name="T4" fmla="*/ 64 w 343"/>
                  <a:gd name="T5" fmla="*/ 194 h 235"/>
                  <a:gd name="T6" fmla="*/ 59 w 343"/>
                  <a:gd name="T7" fmla="*/ 183 h 235"/>
                  <a:gd name="T8" fmla="*/ 62 w 343"/>
                  <a:gd name="T9" fmla="*/ 168 h 235"/>
                  <a:gd name="T10" fmla="*/ 47 w 343"/>
                  <a:gd name="T11" fmla="*/ 159 h 235"/>
                  <a:gd name="T12" fmla="*/ 31 w 343"/>
                  <a:gd name="T13" fmla="*/ 149 h 235"/>
                  <a:gd name="T14" fmla="*/ 7 w 343"/>
                  <a:gd name="T15" fmla="*/ 135 h 235"/>
                  <a:gd name="T16" fmla="*/ 0 w 343"/>
                  <a:gd name="T17" fmla="*/ 102 h 235"/>
                  <a:gd name="T18" fmla="*/ 10 w 343"/>
                  <a:gd name="T19" fmla="*/ 86 h 235"/>
                  <a:gd name="T20" fmla="*/ 19 w 343"/>
                  <a:gd name="T21" fmla="*/ 81 h 235"/>
                  <a:gd name="T22" fmla="*/ 21 w 343"/>
                  <a:gd name="T23" fmla="*/ 76 h 235"/>
                  <a:gd name="T24" fmla="*/ 28 w 343"/>
                  <a:gd name="T25" fmla="*/ 79 h 235"/>
                  <a:gd name="T26" fmla="*/ 47 w 343"/>
                  <a:gd name="T27" fmla="*/ 71 h 235"/>
                  <a:gd name="T28" fmla="*/ 59 w 343"/>
                  <a:gd name="T29" fmla="*/ 52 h 235"/>
                  <a:gd name="T30" fmla="*/ 66 w 343"/>
                  <a:gd name="T31" fmla="*/ 41 h 235"/>
                  <a:gd name="T32" fmla="*/ 97 w 343"/>
                  <a:gd name="T33" fmla="*/ 60 h 235"/>
                  <a:gd name="T34" fmla="*/ 135 w 343"/>
                  <a:gd name="T35" fmla="*/ 45 h 235"/>
                  <a:gd name="T36" fmla="*/ 168 w 343"/>
                  <a:gd name="T37" fmla="*/ 38 h 235"/>
                  <a:gd name="T38" fmla="*/ 201 w 343"/>
                  <a:gd name="T39" fmla="*/ 15 h 235"/>
                  <a:gd name="T40" fmla="*/ 213 w 343"/>
                  <a:gd name="T41" fmla="*/ 5 h 235"/>
                  <a:gd name="T42" fmla="*/ 253 w 343"/>
                  <a:gd name="T43" fmla="*/ 8 h 235"/>
                  <a:gd name="T44" fmla="*/ 265 w 343"/>
                  <a:gd name="T45" fmla="*/ 22 h 235"/>
                  <a:gd name="T46" fmla="*/ 272 w 343"/>
                  <a:gd name="T47" fmla="*/ 19 h 235"/>
                  <a:gd name="T48" fmla="*/ 298 w 343"/>
                  <a:gd name="T49" fmla="*/ 22 h 235"/>
                  <a:gd name="T50" fmla="*/ 310 w 343"/>
                  <a:gd name="T51" fmla="*/ 22 h 235"/>
                  <a:gd name="T52" fmla="*/ 310 w 343"/>
                  <a:gd name="T53" fmla="*/ 12 h 235"/>
                  <a:gd name="T54" fmla="*/ 310 w 343"/>
                  <a:gd name="T55" fmla="*/ 22 h 235"/>
                  <a:gd name="T56" fmla="*/ 317 w 343"/>
                  <a:gd name="T57" fmla="*/ 50 h 235"/>
                  <a:gd name="T58" fmla="*/ 322 w 343"/>
                  <a:gd name="T59" fmla="*/ 76 h 235"/>
                  <a:gd name="T60" fmla="*/ 327 w 343"/>
                  <a:gd name="T61" fmla="*/ 88 h 235"/>
                  <a:gd name="T62" fmla="*/ 331 w 343"/>
                  <a:gd name="T63" fmla="*/ 93 h 235"/>
                  <a:gd name="T64" fmla="*/ 338 w 343"/>
                  <a:gd name="T65" fmla="*/ 100 h 235"/>
                  <a:gd name="T66" fmla="*/ 341 w 343"/>
                  <a:gd name="T67" fmla="*/ 123 h 235"/>
                  <a:gd name="T68" fmla="*/ 343 w 343"/>
                  <a:gd name="T69" fmla="*/ 133 h 235"/>
                  <a:gd name="T70" fmla="*/ 334 w 343"/>
                  <a:gd name="T71" fmla="*/ 154 h 235"/>
                  <a:gd name="T72" fmla="*/ 296 w 343"/>
                  <a:gd name="T73" fmla="*/ 176 h 235"/>
                  <a:gd name="T74" fmla="*/ 274 w 343"/>
                  <a:gd name="T75" fmla="*/ 178 h 235"/>
                  <a:gd name="T76" fmla="*/ 265 w 343"/>
                  <a:gd name="T77" fmla="*/ 173 h 235"/>
                  <a:gd name="T78" fmla="*/ 232 w 343"/>
                  <a:gd name="T79" fmla="*/ 171 h 235"/>
                  <a:gd name="T80" fmla="*/ 225 w 343"/>
                  <a:gd name="T81" fmla="*/ 176 h 235"/>
                  <a:gd name="T82" fmla="*/ 213 w 343"/>
                  <a:gd name="T83" fmla="*/ 178 h 235"/>
                  <a:gd name="T84" fmla="*/ 204 w 343"/>
                  <a:gd name="T85" fmla="*/ 190 h 235"/>
                  <a:gd name="T86" fmla="*/ 194 w 343"/>
                  <a:gd name="T87" fmla="*/ 197 h 235"/>
                  <a:gd name="T88" fmla="*/ 147 w 343"/>
                  <a:gd name="T89" fmla="*/ 220 h 235"/>
                  <a:gd name="T90" fmla="*/ 140 w 343"/>
                  <a:gd name="T91" fmla="*/ 223 h 235"/>
                  <a:gd name="T92" fmla="*/ 118 w 343"/>
                  <a:gd name="T93" fmla="*/ 220 h 235"/>
                  <a:gd name="T94" fmla="*/ 118 w 343"/>
                  <a:gd name="T95" fmla="*/ 218 h 235"/>
                  <a:gd name="T96" fmla="*/ 118 w 343"/>
                  <a:gd name="T97" fmla="*/ 213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43" h="235">
                    <a:moveTo>
                      <a:pt x="116" y="213"/>
                    </a:moveTo>
                    <a:lnTo>
                      <a:pt x="116" y="213"/>
                    </a:lnTo>
                    <a:lnTo>
                      <a:pt x="104" y="230"/>
                    </a:lnTo>
                    <a:lnTo>
                      <a:pt x="99" y="235"/>
                    </a:lnTo>
                    <a:lnTo>
                      <a:pt x="99" y="232"/>
                    </a:lnTo>
                    <a:lnTo>
                      <a:pt x="85" y="225"/>
                    </a:lnTo>
                    <a:lnTo>
                      <a:pt x="71" y="218"/>
                    </a:lnTo>
                    <a:lnTo>
                      <a:pt x="69" y="211"/>
                    </a:lnTo>
                    <a:lnTo>
                      <a:pt x="64" y="194"/>
                    </a:lnTo>
                    <a:lnTo>
                      <a:pt x="64" y="192"/>
                    </a:lnTo>
                    <a:lnTo>
                      <a:pt x="59" y="187"/>
                    </a:lnTo>
                    <a:lnTo>
                      <a:pt x="59" y="183"/>
                    </a:lnTo>
                    <a:lnTo>
                      <a:pt x="59" y="180"/>
                    </a:lnTo>
                    <a:lnTo>
                      <a:pt x="62" y="171"/>
                    </a:lnTo>
                    <a:lnTo>
                      <a:pt x="62" y="168"/>
                    </a:lnTo>
                    <a:lnTo>
                      <a:pt x="59" y="164"/>
                    </a:lnTo>
                    <a:lnTo>
                      <a:pt x="57" y="161"/>
                    </a:lnTo>
                    <a:lnTo>
                      <a:pt x="47" y="159"/>
                    </a:lnTo>
                    <a:lnTo>
                      <a:pt x="43" y="157"/>
                    </a:lnTo>
                    <a:lnTo>
                      <a:pt x="36" y="149"/>
                    </a:lnTo>
                    <a:lnTo>
                      <a:pt x="31" y="149"/>
                    </a:lnTo>
                    <a:lnTo>
                      <a:pt x="24" y="147"/>
                    </a:lnTo>
                    <a:lnTo>
                      <a:pt x="14" y="142"/>
                    </a:lnTo>
                    <a:lnTo>
                      <a:pt x="7" y="135"/>
                    </a:lnTo>
                    <a:lnTo>
                      <a:pt x="2" y="116"/>
                    </a:lnTo>
                    <a:lnTo>
                      <a:pt x="2" y="109"/>
                    </a:lnTo>
                    <a:lnTo>
                      <a:pt x="0" y="102"/>
                    </a:lnTo>
                    <a:lnTo>
                      <a:pt x="2" y="95"/>
                    </a:lnTo>
                    <a:lnTo>
                      <a:pt x="5" y="88"/>
                    </a:lnTo>
                    <a:lnTo>
                      <a:pt x="10" y="86"/>
                    </a:lnTo>
                    <a:lnTo>
                      <a:pt x="19" y="83"/>
                    </a:lnTo>
                    <a:lnTo>
                      <a:pt x="19" y="83"/>
                    </a:lnTo>
                    <a:lnTo>
                      <a:pt x="19" y="81"/>
                    </a:lnTo>
                    <a:lnTo>
                      <a:pt x="19" y="79"/>
                    </a:lnTo>
                    <a:lnTo>
                      <a:pt x="21" y="76"/>
                    </a:lnTo>
                    <a:lnTo>
                      <a:pt x="21" y="76"/>
                    </a:lnTo>
                    <a:lnTo>
                      <a:pt x="26" y="79"/>
                    </a:lnTo>
                    <a:lnTo>
                      <a:pt x="26" y="79"/>
                    </a:lnTo>
                    <a:lnTo>
                      <a:pt x="28" y="79"/>
                    </a:lnTo>
                    <a:lnTo>
                      <a:pt x="36" y="79"/>
                    </a:lnTo>
                    <a:lnTo>
                      <a:pt x="43" y="76"/>
                    </a:lnTo>
                    <a:lnTo>
                      <a:pt x="47" y="71"/>
                    </a:lnTo>
                    <a:lnTo>
                      <a:pt x="54" y="64"/>
                    </a:lnTo>
                    <a:lnTo>
                      <a:pt x="57" y="57"/>
                    </a:lnTo>
                    <a:lnTo>
                      <a:pt x="59" y="52"/>
                    </a:lnTo>
                    <a:lnTo>
                      <a:pt x="59" y="48"/>
                    </a:lnTo>
                    <a:lnTo>
                      <a:pt x="64" y="43"/>
                    </a:lnTo>
                    <a:lnTo>
                      <a:pt x="66" y="41"/>
                    </a:lnTo>
                    <a:lnTo>
                      <a:pt x="80" y="55"/>
                    </a:lnTo>
                    <a:lnTo>
                      <a:pt x="88" y="57"/>
                    </a:lnTo>
                    <a:lnTo>
                      <a:pt x="97" y="60"/>
                    </a:lnTo>
                    <a:lnTo>
                      <a:pt x="107" y="57"/>
                    </a:lnTo>
                    <a:lnTo>
                      <a:pt x="116" y="55"/>
                    </a:lnTo>
                    <a:lnTo>
                      <a:pt x="135" y="45"/>
                    </a:lnTo>
                    <a:lnTo>
                      <a:pt x="142" y="41"/>
                    </a:lnTo>
                    <a:lnTo>
                      <a:pt x="144" y="38"/>
                    </a:lnTo>
                    <a:lnTo>
                      <a:pt x="168" y="38"/>
                    </a:lnTo>
                    <a:lnTo>
                      <a:pt x="177" y="34"/>
                    </a:lnTo>
                    <a:lnTo>
                      <a:pt x="194" y="19"/>
                    </a:lnTo>
                    <a:lnTo>
                      <a:pt x="201" y="15"/>
                    </a:lnTo>
                    <a:lnTo>
                      <a:pt x="208" y="15"/>
                    </a:lnTo>
                    <a:lnTo>
                      <a:pt x="211" y="10"/>
                    </a:lnTo>
                    <a:lnTo>
                      <a:pt x="213" y="5"/>
                    </a:lnTo>
                    <a:lnTo>
                      <a:pt x="218" y="0"/>
                    </a:lnTo>
                    <a:lnTo>
                      <a:pt x="248" y="5"/>
                    </a:lnTo>
                    <a:lnTo>
                      <a:pt x="253" y="8"/>
                    </a:lnTo>
                    <a:lnTo>
                      <a:pt x="258" y="12"/>
                    </a:lnTo>
                    <a:lnTo>
                      <a:pt x="265" y="19"/>
                    </a:lnTo>
                    <a:lnTo>
                      <a:pt x="265" y="22"/>
                    </a:lnTo>
                    <a:lnTo>
                      <a:pt x="267" y="22"/>
                    </a:lnTo>
                    <a:lnTo>
                      <a:pt x="272" y="22"/>
                    </a:lnTo>
                    <a:lnTo>
                      <a:pt x="272" y="19"/>
                    </a:lnTo>
                    <a:lnTo>
                      <a:pt x="277" y="19"/>
                    </a:lnTo>
                    <a:lnTo>
                      <a:pt x="291" y="24"/>
                    </a:lnTo>
                    <a:lnTo>
                      <a:pt x="298" y="22"/>
                    </a:lnTo>
                    <a:lnTo>
                      <a:pt x="305" y="24"/>
                    </a:lnTo>
                    <a:lnTo>
                      <a:pt x="305" y="24"/>
                    </a:lnTo>
                    <a:lnTo>
                      <a:pt x="310" y="22"/>
                    </a:lnTo>
                    <a:lnTo>
                      <a:pt x="310" y="19"/>
                    </a:lnTo>
                    <a:lnTo>
                      <a:pt x="310" y="17"/>
                    </a:lnTo>
                    <a:lnTo>
                      <a:pt x="310" y="12"/>
                    </a:lnTo>
                    <a:lnTo>
                      <a:pt x="310" y="12"/>
                    </a:lnTo>
                    <a:lnTo>
                      <a:pt x="312" y="19"/>
                    </a:lnTo>
                    <a:lnTo>
                      <a:pt x="310" y="22"/>
                    </a:lnTo>
                    <a:lnTo>
                      <a:pt x="310" y="22"/>
                    </a:lnTo>
                    <a:lnTo>
                      <a:pt x="310" y="26"/>
                    </a:lnTo>
                    <a:lnTo>
                      <a:pt x="317" y="50"/>
                    </a:lnTo>
                    <a:lnTo>
                      <a:pt x="319" y="62"/>
                    </a:lnTo>
                    <a:lnTo>
                      <a:pt x="319" y="69"/>
                    </a:lnTo>
                    <a:lnTo>
                      <a:pt x="322" y="76"/>
                    </a:lnTo>
                    <a:lnTo>
                      <a:pt x="324" y="79"/>
                    </a:lnTo>
                    <a:lnTo>
                      <a:pt x="324" y="86"/>
                    </a:lnTo>
                    <a:lnTo>
                      <a:pt x="327" y="88"/>
                    </a:lnTo>
                    <a:lnTo>
                      <a:pt x="327" y="90"/>
                    </a:lnTo>
                    <a:lnTo>
                      <a:pt x="329" y="90"/>
                    </a:lnTo>
                    <a:lnTo>
                      <a:pt x="331" y="93"/>
                    </a:lnTo>
                    <a:lnTo>
                      <a:pt x="336" y="95"/>
                    </a:lnTo>
                    <a:lnTo>
                      <a:pt x="338" y="95"/>
                    </a:lnTo>
                    <a:lnTo>
                      <a:pt x="338" y="100"/>
                    </a:lnTo>
                    <a:lnTo>
                      <a:pt x="338" y="105"/>
                    </a:lnTo>
                    <a:lnTo>
                      <a:pt x="338" y="119"/>
                    </a:lnTo>
                    <a:lnTo>
                      <a:pt x="341" y="123"/>
                    </a:lnTo>
                    <a:lnTo>
                      <a:pt x="341" y="128"/>
                    </a:lnTo>
                    <a:lnTo>
                      <a:pt x="343" y="131"/>
                    </a:lnTo>
                    <a:lnTo>
                      <a:pt x="343" y="133"/>
                    </a:lnTo>
                    <a:lnTo>
                      <a:pt x="343" y="133"/>
                    </a:lnTo>
                    <a:lnTo>
                      <a:pt x="341" y="140"/>
                    </a:lnTo>
                    <a:lnTo>
                      <a:pt x="334" y="154"/>
                    </a:lnTo>
                    <a:lnTo>
                      <a:pt x="305" y="166"/>
                    </a:lnTo>
                    <a:lnTo>
                      <a:pt x="298" y="173"/>
                    </a:lnTo>
                    <a:lnTo>
                      <a:pt x="296" y="176"/>
                    </a:lnTo>
                    <a:lnTo>
                      <a:pt x="293" y="176"/>
                    </a:lnTo>
                    <a:lnTo>
                      <a:pt x="291" y="176"/>
                    </a:lnTo>
                    <a:lnTo>
                      <a:pt x="274" y="178"/>
                    </a:lnTo>
                    <a:lnTo>
                      <a:pt x="270" y="176"/>
                    </a:lnTo>
                    <a:lnTo>
                      <a:pt x="267" y="173"/>
                    </a:lnTo>
                    <a:lnTo>
                      <a:pt x="265" y="173"/>
                    </a:lnTo>
                    <a:lnTo>
                      <a:pt x="265" y="173"/>
                    </a:lnTo>
                    <a:lnTo>
                      <a:pt x="234" y="168"/>
                    </a:lnTo>
                    <a:lnTo>
                      <a:pt x="232" y="171"/>
                    </a:lnTo>
                    <a:lnTo>
                      <a:pt x="230" y="171"/>
                    </a:lnTo>
                    <a:lnTo>
                      <a:pt x="227" y="173"/>
                    </a:lnTo>
                    <a:lnTo>
                      <a:pt x="225" y="176"/>
                    </a:lnTo>
                    <a:lnTo>
                      <a:pt x="220" y="176"/>
                    </a:lnTo>
                    <a:lnTo>
                      <a:pt x="215" y="176"/>
                    </a:lnTo>
                    <a:lnTo>
                      <a:pt x="213" y="178"/>
                    </a:lnTo>
                    <a:lnTo>
                      <a:pt x="211" y="178"/>
                    </a:lnTo>
                    <a:lnTo>
                      <a:pt x="206" y="185"/>
                    </a:lnTo>
                    <a:lnTo>
                      <a:pt x="204" y="190"/>
                    </a:lnTo>
                    <a:lnTo>
                      <a:pt x="201" y="192"/>
                    </a:lnTo>
                    <a:lnTo>
                      <a:pt x="196" y="194"/>
                    </a:lnTo>
                    <a:lnTo>
                      <a:pt x="194" y="197"/>
                    </a:lnTo>
                    <a:lnTo>
                      <a:pt x="192" y="202"/>
                    </a:lnTo>
                    <a:lnTo>
                      <a:pt x="189" y="202"/>
                    </a:lnTo>
                    <a:lnTo>
                      <a:pt x="147" y="220"/>
                    </a:lnTo>
                    <a:lnTo>
                      <a:pt x="147" y="223"/>
                    </a:lnTo>
                    <a:lnTo>
                      <a:pt x="144" y="223"/>
                    </a:lnTo>
                    <a:lnTo>
                      <a:pt x="140" y="223"/>
                    </a:lnTo>
                    <a:lnTo>
                      <a:pt x="125" y="223"/>
                    </a:lnTo>
                    <a:lnTo>
                      <a:pt x="121" y="223"/>
                    </a:lnTo>
                    <a:lnTo>
                      <a:pt x="118" y="220"/>
                    </a:lnTo>
                    <a:lnTo>
                      <a:pt x="118" y="220"/>
                    </a:lnTo>
                    <a:lnTo>
                      <a:pt x="118" y="220"/>
                    </a:lnTo>
                    <a:lnTo>
                      <a:pt x="118" y="218"/>
                    </a:lnTo>
                    <a:lnTo>
                      <a:pt x="118" y="218"/>
                    </a:lnTo>
                    <a:lnTo>
                      <a:pt x="118" y="216"/>
                    </a:lnTo>
                    <a:lnTo>
                      <a:pt x="118" y="213"/>
                    </a:lnTo>
                    <a:lnTo>
                      <a:pt x="116" y="213"/>
                    </a:lnTo>
                    <a:lnTo>
                      <a:pt x="116" y="213"/>
                    </a:lnTo>
                    <a:close/>
                  </a:path>
                </a:pathLst>
              </a:custGeom>
              <a:solidFill>
                <a:schemeClr val="tx1">
                  <a:alpha val="15000"/>
                </a:schemeClr>
              </a:solidFill>
              <a:ln w="3175" cap="rnd">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124" name="Freeform 47">
                <a:extLst>
                  <a:ext uri="{FF2B5EF4-FFF2-40B4-BE49-F238E27FC236}">
                    <a16:creationId xmlns:a16="http://schemas.microsoft.com/office/drawing/2014/main" id="{983CED55-30CB-44A0-B1D0-E1E61A529631}"/>
                  </a:ext>
                </a:extLst>
              </p:cNvPr>
              <p:cNvSpPr>
                <a:spLocks/>
              </p:cNvSpPr>
              <p:nvPr/>
            </p:nvSpPr>
            <p:spPr bwMode="auto">
              <a:xfrm>
                <a:off x="1389995" y="480421"/>
                <a:ext cx="931276" cy="901944"/>
              </a:xfrm>
              <a:custGeom>
                <a:avLst/>
                <a:gdLst>
                  <a:gd name="T0" fmla="*/ 54 w 889"/>
                  <a:gd name="T1" fmla="*/ 308 h 861"/>
                  <a:gd name="T2" fmla="*/ 99 w 889"/>
                  <a:gd name="T3" fmla="*/ 367 h 861"/>
                  <a:gd name="T4" fmla="*/ 125 w 889"/>
                  <a:gd name="T5" fmla="*/ 339 h 861"/>
                  <a:gd name="T6" fmla="*/ 132 w 889"/>
                  <a:gd name="T7" fmla="*/ 279 h 861"/>
                  <a:gd name="T8" fmla="*/ 172 w 889"/>
                  <a:gd name="T9" fmla="*/ 201 h 861"/>
                  <a:gd name="T10" fmla="*/ 175 w 889"/>
                  <a:gd name="T11" fmla="*/ 88 h 861"/>
                  <a:gd name="T12" fmla="*/ 227 w 889"/>
                  <a:gd name="T13" fmla="*/ 126 h 861"/>
                  <a:gd name="T14" fmla="*/ 307 w 889"/>
                  <a:gd name="T15" fmla="*/ 149 h 861"/>
                  <a:gd name="T16" fmla="*/ 383 w 889"/>
                  <a:gd name="T17" fmla="*/ 130 h 861"/>
                  <a:gd name="T18" fmla="*/ 421 w 889"/>
                  <a:gd name="T19" fmla="*/ 133 h 861"/>
                  <a:gd name="T20" fmla="*/ 397 w 889"/>
                  <a:gd name="T21" fmla="*/ 74 h 861"/>
                  <a:gd name="T22" fmla="*/ 407 w 889"/>
                  <a:gd name="T23" fmla="*/ 12 h 861"/>
                  <a:gd name="T24" fmla="*/ 482 w 889"/>
                  <a:gd name="T25" fmla="*/ 29 h 861"/>
                  <a:gd name="T26" fmla="*/ 567 w 889"/>
                  <a:gd name="T27" fmla="*/ 57 h 861"/>
                  <a:gd name="T28" fmla="*/ 560 w 889"/>
                  <a:gd name="T29" fmla="*/ 97 h 861"/>
                  <a:gd name="T30" fmla="*/ 563 w 889"/>
                  <a:gd name="T31" fmla="*/ 133 h 861"/>
                  <a:gd name="T32" fmla="*/ 565 w 889"/>
                  <a:gd name="T33" fmla="*/ 208 h 861"/>
                  <a:gd name="T34" fmla="*/ 546 w 889"/>
                  <a:gd name="T35" fmla="*/ 263 h 861"/>
                  <a:gd name="T36" fmla="*/ 563 w 889"/>
                  <a:gd name="T37" fmla="*/ 282 h 861"/>
                  <a:gd name="T38" fmla="*/ 574 w 889"/>
                  <a:gd name="T39" fmla="*/ 324 h 861"/>
                  <a:gd name="T40" fmla="*/ 596 w 889"/>
                  <a:gd name="T41" fmla="*/ 339 h 861"/>
                  <a:gd name="T42" fmla="*/ 617 w 889"/>
                  <a:gd name="T43" fmla="*/ 320 h 861"/>
                  <a:gd name="T44" fmla="*/ 641 w 889"/>
                  <a:gd name="T45" fmla="*/ 312 h 861"/>
                  <a:gd name="T46" fmla="*/ 619 w 889"/>
                  <a:gd name="T47" fmla="*/ 421 h 861"/>
                  <a:gd name="T48" fmla="*/ 650 w 889"/>
                  <a:gd name="T49" fmla="*/ 509 h 861"/>
                  <a:gd name="T50" fmla="*/ 669 w 889"/>
                  <a:gd name="T51" fmla="*/ 542 h 861"/>
                  <a:gd name="T52" fmla="*/ 698 w 889"/>
                  <a:gd name="T53" fmla="*/ 549 h 861"/>
                  <a:gd name="T54" fmla="*/ 750 w 889"/>
                  <a:gd name="T55" fmla="*/ 589 h 861"/>
                  <a:gd name="T56" fmla="*/ 769 w 889"/>
                  <a:gd name="T57" fmla="*/ 596 h 861"/>
                  <a:gd name="T58" fmla="*/ 785 w 889"/>
                  <a:gd name="T59" fmla="*/ 608 h 861"/>
                  <a:gd name="T60" fmla="*/ 811 w 889"/>
                  <a:gd name="T61" fmla="*/ 613 h 861"/>
                  <a:gd name="T62" fmla="*/ 851 w 889"/>
                  <a:gd name="T63" fmla="*/ 663 h 861"/>
                  <a:gd name="T64" fmla="*/ 806 w 889"/>
                  <a:gd name="T65" fmla="*/ 674 h 861"/>
                  <a:gd name="T66" fmla="*/ 740 w 889"/>
                  <a:gd name="T67" fmla="*/ 696 h 861"/>
                  <a:gd name="T68" fmla="*/ 693 w 889"/>
                  <a:gd name="T69" fmla="*/ 682 h 861"/>
                  <a:gd name="T70" fmla="*/ 662 w 889"/>
                  <a:gd name="T71" fmla="*/ 686 h 861"/>
                  <a:gd name="T72" fmla="*/ 560 w 889"/>
                  <a:gd name="T73" fmla="*/ 689 h 861"/>
                  <a:gd name="T74" fmla="*/ 433 w 889"/>
                  <a:gd name="T75" fmla="*/ 656 h 861"/>
                  <a:gd name="T76" fmla="*/ 407 w 889"/>
                  <a:gd name="T77" fmla="*/ 674 h 861"/>
                  <a:gd name="T78" fmla="*/ 354 w 889"/>
                  <a:gd name="T79" fmla="*/ 672 h 861"/>
                  <a:gd name="T80" fmla="*/ 324 w 889"/>
                  <a:gd name="T81" fmla="*/ 656 h 861"/>
                  <a:gd name="T82" fmla="*/ 286 w 889"/>
                  <a:gd name="T83" fmla="*/ 682 h 861"/>
                  <a:gd name="T84" fmla="*/ 265 w 889"/>
                  <a:gd name="T85" fmla="*/ 771 h 861"/>
                  <a:gd name="T86" fmla="*/ 267 w 889"/>
                  <a:gd name="T87" fmla="*/ 824 h 861"/>
                  <a:gd name="T88" fmla="*/ 260 w 889"/>
                  <a:gd name="T89" fmla="*/ 852 h 861"/>
                  <a:gd name="T90" fmla="*/ 241 w 889"/>
                  <a:gd name="T91" fmla="*/ 845 h 861"/>
                  <a:gd name="T92" fmla="*/ 201 w 889"/>
                  <a:gd name="T93" fmla="*/ 807 h 861"/>
                  <a:gd name="T94" fmla="*/ 186 w 889"/>
                  <a:gd name="T95" fmla="*/ 781 h 861"/>
                  <a:gd name="T96" fmla="*/ 149 w 889"/>
                  <a:gd name="T97" fmla="*/ 741 h 861"/>
                  <a:gd name="T98" fmla="*/ 127 w 889"/>
                  <a:gd name="T99" fmla="*/ 715 h 861"/>
                  <a:gd name="T100" fmla="*/ 33 w 889"/>
                  <a:gd name="T101" fmla="*/ 689 h 861"/>
                  <a:gd name="T102" fmla="*/ 16 w 889"/>
                  <a:gd name="T103" fmla="*/ 651 h 861"/>
                  <a:gd name="T104" fmla="*/ 2 w 889"/>
                  <a:gd name="T105" fmla="*/ 622 h 861"/>
                  <a:gd name="T106" fmla="*/ 37 w 889"/>
                  <a:gd name="T107" fmla="*/ 594 h 861"/>
                  <a:gd name="T108" fmla="*/ 63 w 889"/>
                  <a:gd name="T109" fmla="*/ 603 h 861"/>
                  <a:gd name="T110" fmla="*/ 68 w 889"/>
                  <a:gd name="T111" fmla="*/ 582 h 861"/>
                  <a:gd name="T112" fmla="*/ 56 w 889"/>
                  <a:gd name="T113" fmla="*/ 516 h 861"/>
                  <a:gd name="T114" fmla="*/ 37 w 889"/>
                  <a:gd name="T115" fmla="*/ 471 h 861"/>
                  <a:gd name="T116" fmla="*/ 30 w 889"/>
                  <a:gd name="T117" fmla="*/ 454 h 861"/>
                  <a:gd name="T118" fmla="*/ 0 w 889"/>
                  <a:gd name="T119" fmla="*/ 412 h 861"/>
                  <a:gd name="T120" fmla="*/ 2 w 889"/>
                  <a:gd name="T121" fmla="*/ 362 h 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89" h="861">
                    <a:moveTo>
                      <a:pt x="37" y="298"/>
                    </a:moveTo>
                    <a:lnTo>
                      <a:pt x="37" y="298"/>
                    </a:lnTo>
                    <a:lnTo>
                      <a:pt x="37" y="296"/>
                    </a:lnTo>
                    <a:lnTo>
                      <a:pt x="33" y="270"/>
                    </a:lnTo>
                    <a:lnTo>
                      <a:pt x="33" y="270"/>
                    </a:lnTo>
                    <a:lnTo>
                      <a:pt x="37" y="275"/>
                    </a:lnTo>
                    <a:lnTo>
                      <a:pt x="40" y="277"/>
                    </a:lnTo>
                    <a:lnTo>
                      <a:pt x="45" y="277"/>
                    </a:lnTo>
                    <a:lnTo>
                      <a:pt x="52" y="275"/>
                    </a:lnTo>
                    <a:lnTo>
                      <a:pt x="56" y="277"/>
                    </a:lnTo>
                    <a:lnTo>
                      <a:pt x="66" y="284"/>
                    </a:lnTo>
                    <a:lnTo>
                      <a:pt x="63" y="296"/>
                    </a:lnTo>
                    <a:lnTo>
                      <a:pt x="54" y="308"/>
                    </a:lnTo>
                    <a:lnTo>
                      <a:pt x="52" y="320"/>
                    </a:lnTo>
                    <a:lnTo>
                      <a:pt x="49" y="322"/>
                    </a:lnTo>
                    <a:lnTo>
                      <a:pt x="49" y="322"/>
                    </a:lnTo>
                    <a:lnTo>
                      <a:pt x="54" y="322"/>
                    </a:lnTo>
                    <a:lnTo>
                      <a:pt x="59" y="324"/>
                    </a:lnTo>
                    <a:lnTo>
                      <a:pt x="78" y="331"/>
                    </a:lnTo>
                    <a:lnTo>
                      <a:pt x="80" y="331"/>
                    </a:lnTo>
                    <a:lnTo>
                      <a:pt x="82" y="334"/>
                    </a:lnTo>
                    <a:lnTo>
                      <a:pt x="85" y="341"/>
                    </a:lnTo>
                    <a:lnTo>
                      <a:pt x="92" y="350"/>
                    </a:lnTo>
                    <a:lnTo>
                      <a:pt x="94" y="355"/>
                    </a:lnTo>
                    <a:lnTo>
                      <a:pt x="97" y="360"/>
                    </a:lnTo>
                    <a:lnTo>
                      <a:pt x="99" y="367"/>
                    </a:lnTo>
                    <a:lnTo>
                      <a:pt x="99" y="374"/>
                    </a:lnTo>
                    <a:lnTo>
                      <a:pt x="97" y="379"/>
                    </a:lnTo>
                    <a:lnTo>
                      <a:pt x="97" y="386"/>
                    </a:lnTo>
                    <a:lnTo>
                      <a:pt x="108" y="379"/>
                    </a:lnTo>
                    <a:lnTo>
                      <a:pt x="118" y="383"/>
                    </a:lnTo>
                    <a:lnTo>
                      <a:pt x="127" y="383"/>
                    </a:lnTo>
                    <a:lnTo>
                      <a:pt x="134" y="372"/>
                    </a:lnTo>
                    <a:lnTo>
                      <a:pt x="142" y="355"/>
                    </a:lnTo>
                    <a:lnTo>
                      <a:pt x="142" y="348"/>
                    </a:lnTo>
                    <a:lnTo>
                      <a:pt x="137" y="341"/>
                    </a:lnTo>
                    <a:lnTo>
                      <a:pt x="134" y="341"/>
                    </a:lnTo>
                    <a:lnTo>
                      <a:pt x="127" y="341"/>
                    </a:lnTo>
                    <a:lnTo>
                      <a:pt x="125" y="339"/>
                    </a:lnTo>
                    <a:lnTo>
                      <a:pt x="120" y="334"/>
                    </a:lnTo>
                    <a:lnTo>
                      <a:pt x="118" y="327"/>
                    </a:lnTo>
                    <a:lnTo>
                      <a:pt x="113" y="324"/>
                    </a:lnTo>
                    <a:lnTo>
                      <a:pt x="113" y="324"/>
                    </a:lnTo>
                    <a:lnTo>
                      <a:pt x="113" y="322"/>
                    </a:lnTo>
                    <a:lnTo>
                      <a:pt x="113" y="322"/>
                    </a:lnTo>
                    <a:lnTo>
                      <a:pt x="113" y="320"/>
                    </a:lnTo>
                    <a:lnTo>
                      <a:pt x="123" y="310"/>
                    </a:lnTo>
                    <a:lnTo>
                      <a:pt x="116" y="296"/>
                    </a:lnTo>
                    <a:lnTo>
                      <a:pt x="116" y="291"/>
                    </a:lnTo>
                    <a:lnTo>
                      <a:pt x="123" y="284"/>
                    </a:lnTo>
                    <a:lnTo>
                      <a:pt x="130" y="282"/>
                    </a:lnTo>
                    <a:lnTo>
                      <a:pt x="132" y="279"/>
                    </a:lnTo>
                    <a:lnTo>
                      <a:pt x="134" y="275"/>
                    </a:lnTo>
                    <a:lnTo>
                      <a:pt x="134" y="270"/>
                    </a:lnTo>
                    <a:lnTo>
                      <a:pt x="132" y="260"/>
                    </a:lnTo>
                    <a:lnTo>
                      <a:pt x="132" y="256"/>
                    </a:lnTo>
                    <a:lnTo>
                      <a:pt x="137" y="246"/>
                    </a:lnTo>
                    <a:lnTo>
                      <a:pt x="156" y="230"/>
                    </a:lnTo>
                    <a:lnTo>
                      <a:pt x="158" y="225"/>
                    </a:lnTo>
                    <a:lnTo>
                      <a:pt x="160" y="220"/>
                    </a:lnTo>
                    <a:lnTo>
                      <a:pt x="160" y="215"/>
                    </a:lnTo>
                    <a:lnTo>
                      <a:pt x="163" y="213"/>
                    </a:lnTo>
                    <a:lnTo>
                      <a:pt x="168" y="211"/>
                    </a:lnTo>
                    <a:lnTo>
                      <a:pt x="170" y="206"/>
                    </a:lnTo>
                    <a:lnTo>
                      <a:pt x="172" y="201"/>
                    </a:lnTo>
                    <a:lnTo>
                      <a:pt x="175" y="187"/>
                    </a:lnTo>
                    <a:lnTo>
                      <a:pt x="182" y="168"/>
                    </a:lnTo>
                    <a:lnTo>
                      <a:pt x="182" y="159"/>
                    </a:lnTo>
                    <a:lnTo>
                      <a:pt x="179" y="152"/>
                    </a:lnTo>
                    <a:lnTo>
                      <a:pt x="175" y="137"/>
                    </a:lnTo>
                    <a:lnTo>
                      <a:pt x="175" y="133"/>
                    </a:lnTo>
                    <a:lnTo>
                      <a:pt x="175" y="126"/>
                    </a:lnTo>
                    <a:lnTo>
                      <a:pt x="172" y="123"/>
                    </a:lnTo>
                    <a:lnTo>
                      <a:pt x="170" y="121"/>
                    </a:lnTo>
                    <a:lnTo>
                      <a:pt x="165" y="114"/>
                    </a:lnTo>
                    <a:lnTo>
                      <a:pt x="168" y="104"/>
                    </a:lnTo>
                    <a:lnTo>
                      <a:pt x="170" y="92"/>
                    </a:lnTo>
                    <a:lnTo>
                      <a:pt x="175" y="88"/>
                    </a:lnTo>
                    <a:lnTo>
                      <a:pt x="189" y="83"/>
                    </a:lnTo>
                    <a:lnTo>
                      <a:pt x="196" y="85"/>
                    </a:lnTo>
                    <a:lnTo>
                      <a:pt x="196" y="90"/>
                    </a:lnTo>
                    <a:lnTo>
                      <a:pt x="205" y="97"/>
                    </a:lnTo>
                    <a:lnTo>
                      <a:pt x="205" y="97"/>
                    </a:lnTo>
                    <a:lnTo>
                      <a:pt x="210" y="95"/>
                    </a:lnTo>
                    <a:lnTo>
                      <a:pt x="210" y="92"/>
                    </a:lnTo>
                    <a:lnTo>
                      <a:pt x="210" y="90"/>
                    </a:lnTo>
                    <a:lnTo>
                      <a:pt x="213" y="88"/>
                    </a:lnTo>
                    <a:lnTo>
                      <a:pt x="217" y="83"/>
                    </a:lnTo>
                    <a:lnTo>
                      <a:pt x="220" y="81"/>
                    </a:lnTo>
                    <a:lnTo>
                      <a:pt x="220" y="85"/>
                    </a:lnTo>
                    <a:lnTo>
                      <a:pt x="227" y="126"/>
                    </a:lnTo>
                    <a:lnTo>
                      <a:pt x="227" y="130"/>
                    </a:lnTo>
                    <a:lnTo>
                      <a:pt x="229" y="133"/>
                    </a:lnTo>
                    <a:lnTo>
                      <a:pt x="231" y="135"/>
                    </a:lnTo>
                    <a:lnTo>
                      <a:pt x="239" y="137"/>
                    </a:lnTo>
                    <a:lnTo>
                      <a:pt x="241" y="140"/>
                    </a:lnTo>
                    <a:lnTo>
                      <a:pt x="248" y="154"/>
                    </a:lnTo>
                    <a:lnTo>
                      <a:pt x="253" y="159"/>
                    </a:lnTo>
                    <a:lnTo>
                      <a:pt x="260" y="163"/>
                    </a:lnTo>
                    <a:lnTo>
                      <a:pt x="267" y="166"/>
                    </a:lnTo>
                    <a:lnTo>
                      <a:pt x="300" y="161"/>
                    </a:lnTo>
                    <a:lnTo>
                      <a:pt x="305" y="159"/>
                    </a:lnTo>
                    <a:lnTo>
                      <a:pt x="310" y="152"/>
                    </a:lnTo>
                    <a:lnTo>
                      <a:pt x="307" y="149"/>
                    </a:lnTo>
                    <a:lnTo>
                      <a:pt x="307" y="145"/>
                    </a:lnTo>
                    <a:lnTo>
                      <a:pt x="307" y="137"/>
                    </a:lnTo>
                    <a:lnTo>
                      <a:pt x="310" y="135"/>
                    </a:lnTo>
                    <a:lnTo>
                      <a:pt x="312" y="135"/>
                    </a:lnTo>
                    <a:lnTo>
                      <a:pt x="321" y="137"/>
                    </a:lnTo>
                    <a:lnTo>
                      <a:pt x="324" y="137"/>
                    </a:lnTo>
                    <a:lnTo>
                      <a:pt x="331" y="135"/>
                    </a:lnTo>
                    <a:lnTo>
                      <a:pt x="347" y="123"/>
                    </a:lnTo>
                    <a:lnTo>
                      <a:pt x="362" y="118"/>
                    </a:lnTo>
                    <a:lnTo>
                      <a:pt x="366" y="118"/>
                    </a:lnTo>
                    <a:lnTo>
                      <a:pt x="373" y="118"/>
                    </a:lnTo>
                    <a:lnTo>
                      <a:pt x="380" y="123"/>
                    </a:lnTo>
                    <a:lnTo>
                      <a:pt x="383" y="130"/>
                    </a:lnTo>
                    <a:lnTo>
                      <a:pt x="385" y="137"/>
                    </a:lnTo>
                    <a:lnTo>
                      <a:pt x="388" y="147"/>
                    </a:lnTo>
                    <a:lnTo>
                      <a:pt x="392" y="154"/>
                    </a:lnTo>
                    <a:lnTo>
                      <a:pt x="404" y="161"/>
                    </a:lnTo>
                    <a:lnTo>
                      <a:pt x="409" y="168"/>
                    </a:lnTo>
                    <a:lnTo>
                      <a:pt x="411" y="178"/>
                    </a:lnTo>
                    <a:lnTo>
                      <a:pt x="421" y="178"/>
                    </a:lnTo>
                    <a:lnTo>
                      <a:pt x="433" y="171"/>
                    </a:lnTo>
                    <a:lnTo>
                      <a:pt x="440" y="166"/>
                    </a:lnTo>
                    <a:lnTo>
                      <a:pt x="442" y="156"/>
                    </a:lnTo>
                    <a:lnTo>
                      <a:pt x="437" y="149"/>
                    </a:lnTo>
                    <a:lnTo>
                      <a:pt x="423" y="137"/>
                    </a:lnTo>
                    <a:lnTo>
                      <a:pt x="421" y="133"/>
                    </a:lnTo>
                    <a:lnTo>
                      <a:pt x="418" y="130"/>
                    </a:lnTo>
                    <a:lnTo>
                      <a:pt x="418" y="126"/>
                    </a:lnTo>
                    <a:lnTo>
                      <a:pt x="418" y="121"/>
                    </a:lnTo>
                    <a:lnTo>
                      <a:pt x="421" y="116"/>
                    </a:lnTo>
                    <a:lnTo>
                      <a:pt x="425" y="109"/>
                    </a:lnTo>
                    <a:lnTo>
                      <a:pt x="428" y="107"/>
                    </a:lnTo>
                    <a:lnTo>
                      <a:pt x="430" y="97"/>
                    </a:lnTo>
                    <a:lnTo>
                      <a:pt x="425" y="92"/>
                    </a:lnTo>
                    <a:lnTo>
                      <a:pt x="421" y="92"/>
                    </a:lnTo>
                    <a:lnTo>
                      <a:pt x="409" y="90"/>
                    </a:lnTo>
                    <a:lnTo>
                      <a:pt x="399" y="88"/>
                    </a:lnTo>
                    <a:lnTo>
                      <a:pt x="395" y="83"/>
                    </a:lnTo>
                    <a:lnTo>
                      <a:pt x="397" y="74"/>
                    </a:lnTo>
                    <a:lnTo>
                      <a:pt x="395" y="71"/>
                    </a:lnTo>
                    <a:lnTo>
                      <a:pt x="392" y="71"/>
                    </a:lnTo>
                    <a:lnTo>
                      <a:pt x="392" y="66"/>
                    </a:lnTo>
                    <a:lnTo>
                      <a:pt x="392" y="64"/>
                    </a:lnTo>
                    <a:lnTo>
                      <a:pt x="392" y="59"/>
                    </a:lnTo>
                    <a:lnTo>
                      <a:pt x="390" y="50"/>
                    </a:lnTo>
                    <a:lnTo>
                      <a:pt x="390" y="45"/>
                    </a:lnTo>
                    <a:lnTo>
                      <a:pt x="392" y="43"/>
                    </a:lnTo>
                    <a:lnTo>
                      <a:pt x="399" y="36"/>
                    </a:lnTo>
                    <a:lnTo>
                      <a:pt x="399" y="31"/>
                    </a:lnTo>
                    <a:lnTo>
                      <a:pt x="402" y="17"/>
                    </a:lnTo>
                    <a:lnTo>
                      <a:pt x="404" y="14"/>
                    </a:lnTo>
                    <a:lnTo>
                      <a:pt x="407" y="12"/>
                    </a:lnTo>
                    <a:lnTo>
                      <a:pt x="433" y="0"/>
                    </a:lnTo>
                    <a:lnTo>
                      <a:pt x="440" y="0"/>
                    </a:lnTo>
                    <a:lnTo>
                      <a:pt x="444" y="3"/>
                    </a:lnTo>
                    <a:lnTo>
                      <a:pt x="447" y="7"/>
                    </a:lnTo>
                    <a:lnTo>
                      <a:pt x="444" y="17"/>
                    </a:lnTo>
                    <a:lnTo>
                      <a:pt x="447" y="21"/>
                    </a:lnTo>
                    <a:lnTo>
                      <a:pt x="459" y="24"/>
                    </a:lnTo>
                    <a:lnTo>
                      <a:pt x="461" y="26"/>
                    </a:lnTo>
                    <a:lnTo>
                      <a:pt x="463" y="26"/>
                    </a:lnTo>
                    <a:lnTo>
                      <a:pt x="466" y="29"/>
                    </a:lnTo>
                    <a:lnTo>
                      <a:pt x="470" y="31"/>
                    </a:lnTo>
                    <a:lnTo>
                      <a:pt x="473" y="31"/>
                    </a:lnTo>
                    <a:lnTo>
                      <a:pt x="482" y="29"/>
                    </a:lnTo>
                    <a:lnTo>
                      <a:pt x="504" y="31"/>
                    </a:lnTo>
                    <a:lnTo>
                      <a:pt x="511" y="29"/>
                    </a:lnTo>
                    <a:lnTo>
                      <a:pt x="511" y="24"/>
                    </a:lnTo>
                    <a:lnTo>
                      <a:pt x="513" y="26"/>
                    </a:lnTo>
                    <a:lnTo>
                      <a:pt x="518" y="36"/>
                    </a:lnTo>
                    <a:lnTo>
                      <a:pt x="520" y="38"/>
                    </a:lnTo>
                    <a:lnTo>
                      <a:pt x="522" y="43"/>
                    </a:lnTo>
                    <a:lnTo>
                      <a:pt x="525" y="45"/>
                    </a:lnTo>
                    <a:lnTo>
                      <a:pt x="527" y="45"/>
                    </a:lnTo>
                    <a:lnTo>
                      <a:pt x="541" y="45"/>
                    </a:lnTo>
                    <a:lnTo>
                      <a:pt x="548" y="48"/>
                    </a:lnTo>
                    <a:lnTo>
                      <a:pt x="565" y="55"/>
                    </a:lnTo>
                    <a:lnTo>
                      <a:pt x="567" y="57"/>
                    </a:lnTo>
                    <a:lnTo>
                      <a:pt x="567" y="59"/>
                    </a:lnTo>
                    <a:lnTo>
                      <a:pt x="570" y="64"/>
                    </a:lnTo>
                    <a:lnTo>
                      <a:pt x="572" y="76"/>
                    </a:lnTo>
                    <a:lnTo>
                      <a:pt x="574" y="81"/>
                    </a:lnTo>
                    <a:lnTo>
                      <a:pt x="574" y="83"/>
                    </a:lnTo>
                    <a:lnTo>
                      <a:pt x="574" y="83"/>
                    </a:lnTo>
                    <a:lnTo>
                      <a:pt x="572" y="85"/>
                    </a:lnTo>
                    <a:lnTo>
                      <a:pt x="572" y="88"/>
                    </a:lnTo>
                    <a:lnTo>
                      <a:pt x="570" y="90"/>
                    </a:lnTo>
                    <a:lnTo>
                      <a:pt x="567" y="92"/>
                    </a:lnTo>
                    <a:lnTo>
                      <a:pt x="567" y="95"/>
                    </a:lnTo>
                    <a:lnTo>
                      <a:pt x="565" y="95"/>
                    </a:lnTo>
                    <a:lnTo>
                      <a:pt x="560" y="97"/>
                    </a:lnTo>
                    <a:lnTo>
                      <a:pt x="553" y="97"/>
                    </a:lnTo>
                    <a:lnTo>
                      <a:pt x="553" y="97"/>
                    </a:lnTo>
                    <a:lnTo>
                      <a:pt x="551" y="97"/>
                    </a:lnTo>
                    <a:lnTo>
                      <a:pt x="546" y="104"/>
                    </a:lnTo>
                    <a:lnTo>
                      <a:pt x="546" y="109"/>
                    </a:lnTo>
                    <a:lnTo>
                      <a:pt x="558" y="116"/>
                    </a:lnTo>
                    <a:lnTo>
                      <a:pt x="560" y="118"/>
                    </a:lnTo>
                    <a:lnTo>
                      <a:pt x="563" y="121"/>
                    </a:lnTo>
                    <a:lnTo>
                      <a:pt x="563" y="123"/>
                    </a:lnTo>
                    <a:lnTo>
                      <a:pt x="563" y="126"/>
                    </a:lnTo>
                    <a:lnTo>
                      <a:pt x="563" y="128"/>
                    </a:lnTo>
                    <a:lnTo>
                      <a:pt x="563" y="128"/>
                    </a:lnTo>
                    <a:lnTo>
                      <a:pt x="563" y="133"/>
                    </a:lnTo>
                    <a:lnTo>
                      <a:pt x="565" y="135"/>
                    </a:lnTo>
                    <a:lnTo>
                      <a:pt x="567" y="145"/>
                    </a:lnTo>
                    <a:lnTo>
                      <a:pt x="570" y="149"/>
                    </a:lnTo>
                    <a:lnTo>
                      <a:pt x="570" y="152"/>
                    </a:lnTo>
                    <a:lnTo>
                      <a:pt x="567" y="163"/>
                    </a:lnTo>
                    <a:lnTo>
                      <a:pt x="565" y="171"/>
                    </a:lnTo>
                    <a:lnTo>
                      <a:pt x="565" y="173"/>
                    </a:lnTo>
                    <a:lnTo>
                      <a:pt x="565" y="175"/>
                    </a:lnTo>
                    <a:lnTo>
                      <a:pt x="565" y="185"/>
                    </a:lnTo>
                    <a:lnTo>
                      <a:pt x="567" y="201"/>
                    </a:lnTo>
                    <a:lnTo>
                      <a:pt x="567" y="206"/>
                    </a:lnTo>
                    <a:lnTo>
                      <a:pt x="565" y="206"/>
                    </a:lnTo>
                    <a:lnTo>
                      <a:pt x="565" y="208"/>
                    </a:lnTo>
                    <a:lnTo>
                      <a:pt x="558" y="218"/>
                    </a:lnTo>
                    <a:lnTo>
                      <a:pt x="556" y="220"/>
                    </a:lnTo>
                    <a:lnTo>
                      <a:pt x="556" y="223"/>
                    </a:lnTo>
                    <a:lnTo>
                      <a:pt x="553" y="227"/>
                    </a:lnTo>
                    <a:lnTo>
                      <a:pt x="553" y="237"/>
                    </a:lnTo>
                    <a:lnTo>
                      <a:pt x="553" y="242"/>
                    </a:lnTo>
                    <a:lnTo>
                      <a:pt x="551" y="244"/>
                    </a:lnTo>
                    <a:lnTo>
                      <a:pt x="548" y="246"/>
                    </a:lnTo>
                    <a:lnTo>
                      <a:pt x="548" y="249"/>
                    </a:lnTo>
                    <a:lnTo>
                      <a:pt x="546" y="251"/>
                    </a:lnTo>
                    <a:lnTo>
                      <a:pt x="546" y="256"/>
                    </a:lnTo>
                    <a:lnTo>
                      <a:pt x="544" y="260"/>
                    </a:lnTo>
                    <a:lnTo>
                      <a:pt x="546" y="263"/>
                    </a:lnTo>
                    <a:lnTo>
                      <a:pt x="546" y="263"/>
                    </a:lnTo>
                    <a:lnTo>
                      <a:pt x="546" y="265"/>
                    </a:lnTo>
                    <a:lnTo>
                      <a:pt x="548" y="265"/>
                    </a:lnTo>
                    <a:lnTo>
                      <a:pt x="548" y="268"/>
                    </a:lnTo>
                    <a:lnTo>
                      <a:pt x="551" y="268"/>
                    </a:lnTo>
                    <a:lnTo>
                      <a:pt x="556" y="268"/>
                    </a:lnTo>
                    <a:lnTo>
                      <a:pt x="558" y="268"/>
                    </a:lnTo>
                    <a:lnTo>
                      <a:pt x="558" y="270"/>
                    </a:lnTo>
                    <a:lnTo>
                      <a:pt x="558" y="272"/>
                    </a:lnTo>
                    <a:lnTo>
                      <a:pt x="560" y="277"/>
                    </a:lnTo>
                    <a:lnTo>
                      <a:pt x="560" y="279"/>
                    </a:lnTo>
                    <a:lnTo>
                      <a:pt x="560" y="279"/>
                    </a:lnTo>
                    <a:lnTo>
                      <a:pt x="563" y="282"/>
                    </a:lnTo>
                    <a:lnTo>
                      <a:pt x="563" y="282"/>
                    </a:lnTo>
                    <a:lnTo>
                      <a:pt x="565" y="286"/>
                    </a:lnTo>
                    <a:lnTo>
                      <a:pt x="567" y="289"/>
                    </a:lnTo>
                    <a:lnTo>
                      <a:pt x="567" y="291"/>
                    </a:lnTo>
                    <a:lnTo>
                      <a:pt x="567" y="294"/>
                    </a:lnTo>
                    <a:lnTo>
                      <a:pt x="565" y="298"/>
                    </a:lnTo>
                    <a:lnTo>
                      <a:pt x="565" y="301"/>
                    </a:lnTo>
                    <a:lnTo>
                      <a:pt x="565" y="305"/>
                    </a:lnTo>
                    <a:lnTo>
                      <a:pt x="565" y="305"/>
                    </a:lnTo>
                    <a:lnTo>
                      <a:pt x="567" y="310"/>
                    </a:lnTo>
                    <a:lnTo>
                      <a:pt x="572" y="322"/>
                    </a:lnTo>
                    <a:lnTo>
                      <a:pt x="572" y="322"/>
                    </a:lnTo>
                    <a:lnTo>
                      <a:pt x="574" y="324"/>
                    </a:lnTo>
                    <a:lnTo>
                      <a:pt x="574" y="324"/>
                    </a:lnTo>
                    <a:lnTo>
                      <a:pt x="579" y="324"/>
                    </a:lnTo>
                    <a:lnTo>
                      <a:pt x="582" y="327"/>
                    </a:lnTo>
                    <a:lnTo>
                      <a:pt x="584" y="327"/>
                    </a:lnTo>
                    <a:lnTo>
                      <a:pt x="584" y="329"/>
                    </a:lnTo>
                    <a:lnTo>
                      <a:pt x="584" y="334"/>
                    </a:lnTo>
                    <a:lnTo>
                      <a:pt x="584" y="336"/>
                    </a:lnTo>
                    <a:lnTo>
                      <a:pt x="586" y="336"/>
                    </a:lnTo>
                    <a:lnTo>
                      <a:pt x="589" y="339"/>
                    </a:lnTo>
                    <a:lnTo>
                      <a:pt x="591" y="339"/>
                    </a:lnTo>
                    <a:lnTo>
                      <a:pt x="593" y="339"/>
                    </a:lnTo>
                    <a:lnTo>
                      <a:pt x="593" y="339"/>
                    </a:lnTo>
                    <a:lnTo>
                      <a:pt x="596" y="339"/>
                    </a:lnTo>
                    <a:lnTo>
                      <a:pt x="596" y="336"/>
                    </a:lnTo>
                    <a:lnTo>
                      <a:pt x="601" y="331"/>
                    </a:lnTo>
                    <a:lnTo>
                      <a:pt x="601" y="331"/>
                    </a:lnTo>
                    <a:lnTo>
                      <a:pt x="603" y="331"/>
                    </a:lnTo>
                    <a:lnTo>
                      <a:pt x="610" y="331"/>
                    </a:lnTo>
                    <a:lnTo>
                      <a:pt x="612" y="329"/>
                    </a:lnTo>
                    <a:lnTo>
                      <a:pt x="615" y="329"/>
                    </a:lnTo>
                    <a:lnTo>
                      <a:pt x="615" y="329"/>
                    </a:lnTo>
                    <a:lnTo>
                      <a:pt x="615" y="327"/>
                    </a:lnTo>
                    <a:lnTo>
                      <a:pt x="617" y="327"/>
                    </a:lnTo>
                    <a:lnTo>
                      <a:pt x="617" y="324"/>
                    </a:lnTo>
                    <a:lnTo>
                      <a:pt x="617" y="322"/>
                    </a:lnTo>
                    <a:lnTo>
                      <a:pt x="617" y="320"/>
                    </a:lnTo>
                    <a:lnTo>
                      <a:pt x="617" y="317"/>
                    </a:lnTo>
                    <a:lnTo>
                      <a:pt x="617" y="315"/>
                    </a:lnTo>
                    <a:lnTo>
                      <a:pt x="617" y="315"/>
                    </a:lnTo>
                    <a:lnTo>
                      <a:pt x="619" y="312"/>
                    </a:lnTo>
                    <a:lnTo>
                      <a:pt x="619" y="312"/>
                    </a:lnTo>
                    <a:lnTo>
                      <a:pt x="624" y="312"/>
                    </a:lnTo>
                    <a:lnTo>
                      <a:pt x="627" y="312"/>
                    </a:lnTo>
                    <a:lnTo>
                      <a:pt x="631" y="310"/>
                    </a:lnTo>
                    <a:lnTo>
                      <a:pt x="634" y="310"/>
                    </a:lnTo>
                    <a:lnTo>
                      <a:pt x="634" y="310"/>
                    </a:lnTo>
                    <a:lnTo>
                      <a:pt x="636" y="310"/>
                    </a:lnTo>
                    <a:lnTo>
                      <a:pt x="641" y="312"/>
                    </a:lnTo>
                    <a:lnTo>
                      <a:pt x="641" y="312"/>
                    </a:lnTo>
                    <a:lnTo>
                      <a:pt x="643" y="312"/>
                    </a:lnTo>
                    <a:lnTo>
                      <a:pt x="653" y="308"/>
                    </a:lnTo>
                    <a:lnTo>
                      <a:pt x="655" y="308"/>
                    </a:lnTo>
                    <a:lnTo>
                      <a:pt x="657" y="308"/>
                    </a:lnTo>
                    <a:lnTo>
                      <a:pt x="660" y="310"/>
                    </a:lnTo>
                    <a:lnTo>
                      <a:pt x="667" y="312"/>
                    </a:lnTo>
                    <a:lnTo>
                      <a:pt x="657" y="331"/>
                    </a:lnTo>
                    <a:lnTo>
                      <a:pt x="655" y="336"/>
                    </a:lnTo>
                    <a:lnTo>
                      <a:pt x="653" y="348"/>
                    </a:lnTo>
                    <a:lnTo>
                      <a:pt x="648" y="360"/>
                    </a:lnTo>
                    <a:lnTo>
                      <a:pt x="643" y="365"/>
                    </a:lnTo>
                    <a:lnTo>
                      <a:pt x="619" y="414"/>
                    </a:lnTo>
                    <a:lnTo>
                      <a:pt x="619" y="421"/>
                    </a:lnTo>
                    <a:lnTo>
                      <a:pt x="622" y="433"/>
                    </a:lnTo>
                    <a:lnTo>
                      <a:pt x="629" y="462"/>
                    </a:lnTo>
                    <a:lnTo>
                      <a:pt x="631" y="478"/>
                    </a:lnTo>
                    <a:lnTo>
                      <a:pt x="629" y="478"/>
                    </a:lnTo>
                    <a:lnTo>
                      <a:pt x="629" y="480"/>
                    </a:lnTo>
                    <a:lnTo>
                      <a:pt x="629" y="483"/>
                    </a:lnTo>
                    <a:lnTo>
                      <a:pt x="631" y="485"/>
                    </a:lnTo>
                    <a:lnTo>
                      <a:pt x="631" y="490"/>
                    </a:lnTo>
                    <a:lnTo>
                      <a:pt x="636" y="495"/>
                    </a:lnTo>
                    <a:lnTo>
                      <a:pt x="643" y="492"/>
                    </a:lnTo>
                    <a:lnTo>
                      <a:pt x="648" y="492"/>
                    </a:lnTo>
                    <a:lnTo>
                      <a:pt x="650" y="499"/>
                    </a:lnTo>
                    <a:lnTo>
                      <a:pt x="650" y="509"/>
                    </a:lnTo>
                    <a:lnTo>
                      <a:pt x="653" y="511"/>
                    </a:lnTo>
                    <a:lnTo>
                      <a:pt x="655" y="514"/>
                    </a:lnTo>
                    <a:lnTo>
                      <a:pt x="655" y="516"/>
                    </a:lnTo>
                    <a:lnTo>
                      <a:pt x="653" y="521"/>
                    </a:lnTo>
                    <a:lnTo>
                      <a:pt x="655" y="530"/>
                    </a:lnTo>
                    <a:lnTo>
                      <a:pt x="653" y="535"/>
                    </a:lnTo>
                    <a:lnTo>
                      <a:pt x="660" y="535"/>
                    </a:lnTo>
                    <a:lnTo>
                      <a:pt x="662" y="535"/>
                    </a:lnTo>
                    <a:lnTo>
                      <a:pt x="664" y="535"/>
                    </a:lnTo>
                    <a:lnTo>
                      <a:pt x="664" y="535"/>
                    </a:lnTo>
                    <a:lnTo>
                      <a:pt x="667" y="537"/>
                    </a:lnTo>
                    <a:lnTo>
                      <a:pt x="669" y="540"/>
                    </a:lnTo>
                    <a:lnTo>
                      <a:pt x="669" y="542"/>
                    </a:lnTo>
                    <a:lnTo>
                      <a:pt x="669" y="542"/>
                    </a:lnTo>
                    <a:lnTo>
                      <a:pt x="671" y="544"/>
                    </a:lnTo>
                    <a:lnTo>
                      <a:pt x="671" y="544"/>
                    </a:lnTo>
                    <a:lnTo>
                      <a:pt x="674" y="542"/>
                    </a:lnTo>
                    <a:lnTo>
                      <a:pt x="676" y="542"/>
                    </a:lnTo>
                    <a:lnTo>
                      <a:pt x="676" y="540"/>
                    </a:lnTo>
                    <a:lnTo>
                      <a:pt x="676" y="537"/>
                    </a:lnTo>
                    <a:lnTo>
                      <a:pt x="679" y="537"/>
                    </a:lnTo>
                    <a:lnTo>
                      <a:pt x="679" y="537"/>
                    </a:lnTo>
                    <a:lnTo>
                      <a:pt x="681" y="537"/>
                    </a:lnTo>
                    <a:lnTo>
                      <a:pt x="686" y="537"/>
                    </a:lnTo>
                    <a:lnTo>
                      <a:pt x="695" y="547"/>
                    </a:lnTo>
                    <a:lnTo>
                      <a:pt x="698" y="549"/>
                    </a:lnTo>
                    <a:lnTo>
                      <a:pt x="700" y="551"/>
                    </a:lnTo>
                    <a:lnTo>
                      <a:pt x="700" y="554"/>
                    </a:lnTo>
                    <a:lnTo>
                      <a:pt x="733" y="573"/>
                    </a:lnTo>
                    <a:lnTo>
                      <a:pt x="742" y="575"/>
                    </a:lnTo>
                    <a:lnTo>
                      <a:pt x="745" y="575"/>
                    </a:lnTo>
                    <a:lnTo>
                      <a:pt x="747" y="577"/>
                    </a:lnTo>
                    <a:lnTo>
                      <a:pt x="750" y="580"/>
                    </a:lnTo>
                    <a:lnTo>
                      <a:pt x="750" y="580"/>
                    </a:lnTo>
                    <a:lnTo>
                      <a:pt x="752" y="582"/>
                    </a:lnTo>
                    <a:lnTo>
                      <a:pt x="752" y="582"/>
                    </a:lnTo>
                    <a:lnTo>
                      <a:pt x="752" y="585"/>
                    </a:lnTo>
                    <a:lnTo>
                      <a:pt x="750" y="587"/>
                    </a:lnTo>
                    <a:lnTo>
                      <a:pt x="750" y="589"/>
                    </a:lnTo>
                    <a:lnTo>
                      <a:pt x="750" y="589"/>
                    </a:lnTo>
                    <a:lnTo>
                      <a:pt x="750" y="592"/>
                    </a:lnTo>
                    <a:lnTo>
                      <a:pt x="752" y="592"/>
                    </a:lnTo>
                    <a:lnTo>
                      <a:pt x="752" y="592"/>
                    </a:lnTo>
                    <a:lnTo>
                      <a:pt x="754" y="594"/>
                    </a:lnTo>
                    <a:lnTo>
                      <a:pt x="754" y="594"/>
                    </a:lnTo>
                    <a:lnTo>
                      <a:pt x="759" y="594"/>
                    </a:lnTo>
                    <a:lnTo>
                      <a:pt x="764" y="592"/>
                    </a:lnTo>
                    <a:lnTo>
                      <a:pt x="764" y="592"/>
                    </a:lnTo>
                    <a:lnTo>
                      <a:pt x="766" y="592"/>
                    </a:lnTo>
                    <a:lnTo>
                      <a:pt x="769" y="594"/>
                    </a:lnTo>
                    <a:lnTo>
                      <a:pt x="769" y="596"/>
                    </a:lnTo>
                    <a:lnTo>
                      <a:pt x="769" y="596"/>
                    </a:lnTo>
                    <a:lnTo>
                      <a:pt x="766" y="601"/>
                    </a:lnTo>
                    <a:lnTo>
                      <a:pt x="766" y="601"/>
                    </a:lnTo>
                    <a:lnTo>
                      <a:pt x="766" y="603"/>
                    </a:lnTo>
                    <a:lnTo>
                      <a:pt x="766" y="603"/>
                    </a:lnTo>
                    <a:lnTo>
                      <a:pt x="769" y="606"/>
                    </a:lnTo>
                    <a:lnTo>
                      <a:pt x="769" y="606"/>
                    </a:lnTo>
                    <a:lnTo>
                      <a:pt x="773" y="611"/>
                    </a:lnTo>
                    <a:lnTo>
                      <a:pt x="776" y="613"/>
                    </a:lnTo>
                    <a:lnTo>
                      <a:pt x="778" y="613"/>
                    </a:lnTo>
                    <a:lnTo>
                      <a:pt x="780" y="613"/>
                    </a:lnTo>
                    <a:lnTo>
                      <a:pt x="780" y="613"/>
                    </a:lnTo>
                    <a:lnTo>
                      <a:pt x="783" y="611"/>
                    </a:lnTo>
                    <a:lnTo>
                      <a:pt x="785" y="608"/>
                    </a:lnTo>
                    <a:lnTo>
                      <a:pt x="785" y="608"/>
                    </a:lnTo>
                    <a:lnTo>
                      <a:pt x="785" y="606"/>
                    </a:lnTo>
                    <a:lnTo>
                      <a:pt x="795" y="606"/>
                    </a:lnTo>
                    <a:lnTo>
                      <a:pt x="797" y="603"/>
                    </a:lnTo>
                    <a:lnTo>
                      <a:pt x="797" y="603"/>
                    </a:lnTo>
                    <a:lnTo>
                      <a:pt x="799" y="601"/>
                    </a:lnTo>
                    <a:lnTo>
                      <a:pt x="802" y="601"/>
                    </a:lnTo>
                    <a:lnTo>
                      <a:pt x="804" y="601"/>
                    </a:lnTo>
                    <a:lnTo>
                      <a:pt x="813" y="603"/>
                    </a:lnTo>
                    <a:lnTo>
                      <a:pt x="816" y="606"/>
                    </a:lnTo>
                    <a:lnTo>
                      <a:pt x="813" y="611"/>
                    </a:lnTo>
                    <a:lnTo>
                      <a:pt x="811" y="611"/>
                    </a:lnTo>
                    <a:lnTo>
                      <a:pt x="811" y="613"/>
                    </a:lnTo>
                    <a:lnTo>
                      <a:pt x="811" y="613"/>
                    </a:lnTo>
                    <a:lnTo>
                      <a:pt x="813" y="622"/>
                    </a:lnTo>
                    <a:lnTo>
                      <a:pt x="813" y="622"/>
                    </a:lnTo>
                    <a:lnTo>
                      <a:pt x="821" y="625"/>
                    </a:lnTo>
                    <a:lnTo>
                      <a:pt x="837" y="622"/>
                    </a:lnTo>
                    <a:lnTo>
                      <a:pt x="839" y="632"/>
                    </a:lnTo>
                    <a:lnTo>
                      <a:pt x="849" y="641"/>
                    </a:lnTo>
                    <a:lnTo>
                      <a:pt x="877" y="653"/>
                    </a:lnTo>
                    <a:lnTo>
                      <a:pt x="882" y="653"/>
                    </a:lnTo>
                    <a:lnTo>
                      <a:pt x="887" y="656"/>
                    </a:lnTo>
                    <a:lnTo>
                      <a:pt x="889" y="663"/>
                    </a:lnTo>
                    <a:lnTo>
                      <a:pt x="873" y="660"/>
                    </a:lnTo>
                    <a:lnTo>
                      <a:pt x="851" y="663"/>
                    </a:lnTo>
                    <a:lnTo>
                      <a:pt x="851" y="663"/>
                    </a:lnTo>
                    <a:lnTo>
                      <a:pt x="849" y="665"/>
                    </a:lnTo>
                    <a:lnTo>
                      <a:pt x="849" y="665"/>
                    </a:lnTo>
                    <a:lnTo>
                      <a:pt x="849" y="670"/>
                    </a:lnTo>
                    <a:lnTo>
                      <a:pt x="847" y="672"/>
                    </a:lnTo>
                    <a:lnTo>
                      <a:pt x="844" y="672"/>
                    </a:lnTo>
                    <a:lnTo>
                      <a:pt x="839" y="670"/>
                    </a:lnTo>
                    <a:lnTo>
                      <a:pt x="818" y="679"/>
                    </a:lnTo>
                    <a:lnTo>
                      <a:pt x="813" y="682"/>
                    </a:lnTo>
                    <a:lnTo>
                      <a:pt x="811" y="679"/>
                    </a:lnTo>
                    <a:lnTo>
                      <a:pt x="809" y="677"/>
                    </a:lnTo>
                    <a:lnTo>
                      <a:pt x="806" y="677"/>
                    </a:lnTo>
                    <a:lnTo>
                      <a:pt x="806" y="674"/>
                    </a:lnTo>
                    <a:lnTo>
                      <a:pt x="790" y="672"/>
                    </a:lnTo>
                    <a:lnTo>
                      <a:pt x="787" y="672"/>
                    </a:lnTo>
                    <a:lnTo>
                      <a:pt x="764" y="679"/>
                    </a:lnTo>
                    <a:lnTo>
                      <a:pt x="761" y="679"/>
                    </a:lnTo>
                    <a:lnTo>
                      <a:pt x="761" y="679"/>
                    </a:lnTo>
                    <a:lnTo>
                      <a:pt x="761" y="682"/>
                    </a:lnTo>
                    <a:lnTo>
                      <a:pt x="759" y="684"/>
                    </a:lnTo>
                    <a:lnTo>
                      <a:pt x="759" y="686"/>
                    </a:lnTo>
                    <a:lnTo>
                      <a:pt x="757" y="686"/>
                    </a:lnTo>
                    <a:lnTo>
                      <a:pt x="747" y="691"/>
                    </a:lnTo>
                    <a:lnTo>
                      <a:pt x="745" y="691"/>
                    </a:lnTo>
                    <a:lnTo>
                      <a:pt x="745" y="693"/>
                    </a:lnTo>
                    <a:lnTo>
                      <a:pt x="740" y="696"/>
                    </a:lnTo>
                    <a:lnTo>
                      <a:pt x="733" y="701"/>
                    </a:lnTo>
                    <a:lnTo>
                      <a:pt x="728" y="698"/>
                    </a:lnTo>
                    <a:lnTo>
                      <a:pt x="728" y="696"/>
                    </a:lnTo>
                    <a:lnTo>
                      <a:pt x="724" y="696"/>
                    </a:lnTo>
                    <a:lnTo>
                      <a:pt x="724" y="696"/>
                    </a:lnTo>
                    <a:lnTo>
                      <a:pt x="693" y="691"/>
                    </a:lnTo>
                    <a:lnTo>
                      <a:pt x="693" y="691"/>
                    </a:lnTo>
                    <a:lnTo>
                      <a:pt x="690" y="691"/>
                    </a:lnTo>
                    <a:lnTo>
                      <a:pt x="690" y="689"/>
                    </a:lnTo>
                    <a:lnTo>
                      <a:pt x="690" y="686"/>
                    </a:lnTo>
                    <a:lnTo>
                      <a:pt x="693" y="686"/>
                    </a:lnTo>
                    <a:lnTo>
                      <a:pt x="693" y="684"/>
                    </a:lnTo>
                    <a:lnTo>
                      <a:pt x="693" y="682"/>
                    </a:lnTo>
                    <a:lnTo>
                      <a:pt x="690" y="682"/>
                    </a:lnTo>
                    <a:lnTo>
                      <a:pt x="690" y="679"/>
                    </a:lnTo>
                    <a:lnTo>
                      <a:pt x="690" y="679"/>
                    </a:lnTo>
                    <a:lnTo>
                      <a:pt x="688" y="679"/>
                    </a:lnTo>
                    <a:lnTo>
                      <a:pt x="683" y="674"/>
                    </a:lnTo>
                    <a:lnTo>
                      <a:pt x="683" y="674"/>
                    </a:lnTo>
                    <a:lnTo>
                      <a:pt x="679" y="674"/>
                    </a:lnTo>
                    <a:lnTo>
                      <a:pt x="674" y="677"/>
                    </a:lnTo>
                    <a:lnTo>
                      <a:pt x="671" y="677"/>
                    </a:lnTo>
                    <a:lnTo>
                      <a:pt x="671" y="674"/>
                    </a:lnTo>
                    <a:lnTo>
                      <a:pt x="669" y="674"/>
                    </a:lnTo>
                    <a:lnTo>
                      <a:pt x="667" y="677"/>
                    </a:lnTo>
                    <a:lnTo>
                      <a:pt x="662" y="686"/>
                    </a:lnTo>
                    <a:lnTo>
                      <a:pt x="655" y="698"/>
                    </a:lnTo>
                    <a:lnTo>
                      <a:pt x="645" y="708"/>
                    </a:lnTo>
                    <a:lnTo>
                      <a:pt x="636" y="712"/>
                    </a:lnTo>
                    <a:lnTo>
                      <a:pt x="622" y="712"/>
                    </a:lnTo>
                    <a:lnTo>
                      <a:pt x="610" y="712"/>
                    </a:lnTo>
                    <a:lnTo>
                      <a:pt x="598" y="708"/>
                    </a:lnTo>
                    <a:lnTo>
                      <a:pt x="593" y="701"/>
                    </a:lnTo>
                    <a:lnTo>
                      <a:pt x="586" y="689"/>
                    </a:lnTo>
                    <a:lnTo>
                      <a:pt x="582" y="686"/>
                    </a:lnTo>
                    <a:lnTo>
                      <a:pt x="577" y="689"/>
                    </a:lnTo>
                    <a:lnTo>
                      <a:pt x="572" y="691"/>
                    </a:lnTo>
                    <a:lnTo>
                      <a:pt x="567" y="691"/>
                    </a:lnTo>
                    <a:lnTo>
                      <a:pt x="560" y="689"/>
                    </a:lnTo>
                    <a:lnTo>
                      <a:pt x="527" y="672"/>
                    </a:lnTo>
                    <a:lnTo>
                      <a:pt x="515" y="670"/>
                    </a:lnTo>
                    <a:lnTo>
                      <a:pt x="504" y="674"/>
                    </a:lnTo>
                    <a:lnTo>
                      <a:pt x="492" y="679"/>
                    </a:lnTo>
                    <a:lnTo>
                      <a:pt x="482" y="679"/>
                    </a:lnTo>
                    <a:lnTo>
                      <a:pt x="473" y="667"/>
                    </a:lnTo>
                    <a:lnTo>
                      <a:pt x="466" y="656"/>
                    </a:lnTo>
                    <a:lnTo>
                      <a:pt x="466" y="651"/>
                    </a:lnTo>
                    <a:lnTo>
                      <a:pt x="463" y="651"/>
                    </a:lnTo>
                    <a:lnTo>
                      <a:pt x="459" y="646"/>
                    </a:lnTo>
                    <a:lnTo>
                      <a:pt x="456" y="644"/>
                    </a:lnTo>
                    <a:lnTo>
                      <a:pt x="451" y="644"/>
                    </a:lnTo>
                    <a:lnTo>
                      <a:pt x="433" y="656"/>
                    </a:lnTo>
                    <a:lnTo>
                      <a:pt x="433" y="646"/>
                    </a:lnTo>
                    <a:lnTo>
                      <a:pt x="428" y="641"/>
                    </a:lnTo>
                    <a:lnTo>
                      <a:pt x="421" y="644"/>
                    </a:lnTo>
                    <a:lnTo>
                      <a:pt x="423" y="651"/>
                    </a:lnTo>
                    <a:lnTo>
                      <a:pt x="428" y="658"/>
                    </a:lnTo>
                    <a:lnTo>
                      <a:pt x="428" y="663"/>
                    </a:lnTo>
                    <a:lnTo>
                      <a:pt x="423" y="663"/>
                    </a:lnTo>
                    <a:lnTo>
                      <a:pt x="409" y="660"/>
                    </a:lnTo>
                    <a:lnTo>
                      <a:pt x="407" y="663"/>
                    </a:lnTo>
                    <a:lnTo>
                      <a:pt x="411" y="667"/>
                    </a:lnTo>
                    <a:lnTo>
                      <a:pt x="411" y="672"/>
                    </a:lnTo>
                    <a:lnTo>
                      <a:pt x="409" y="674"/>
                    </a:lnTo>
                    <a:lnTo>
                      <a:pt x="407" y="674"/>
                    </a:lnTo>
                    <a:lnTo>
                      <a:pt x="407" y="672"/>
                    </a:lnTo>
                    <a:lnTo>
                      <a:pt x="402" y="667"/>
                    </a:lnTo>
                    <a:lnTo>
                      <a:pt x="390" y="663"/>
                    </a:lnTo>
                    <a:lnTo>
                      <a:pt x="388" y="658"/>
                    </a:lnTo>
                    <a:lnTo>
                      <a:pt x="385" y="658"/>
                    </a:lnTo>
                    <a:lnTo>
                      <a:pt x="385" y="660"/>
                    </a:lnTo>
                    <a:lnTo>
                      <a:pt x="385" y="660"/>
                    </a:lnTo>
                    <a:lnTo>
                      <a:pt x="385" y="660"/>
                    </a:lnTo>
                    <a:lnTo>
                      <a:pt x="383" y="660"/>
                    </a:lnTo>
                    <a:lnTo>
                      <a:pt x="385" y="672"/>
                    </a:lnTo>
                    <a:lnTo>
                      <a:pt x="376" y="677"/>
                    </a:lnTo>
                    <a:lnTo>
                      <a:pt x="364" y="677"/>
                    </a:lnTo>
                    <a:lnTo>
                      <a:pt x="354" y="672"/>
                    </a:lnTo>
                    <a:lnTo>
                      <a:pt x="350" y="670"/>
                    </a:lnTo>
                    <a:lnTo>
                      <a:pt x="350" y="670"/>
                    </a:lnTo>
                    <a:lnTo>
                      <a:pt x="350" y="663"/>
                    </a:lnTo>
                    <a:lnTo>
                      <a:pt x="350" y="660"/>
                    </a:lnTo>
                    <a:lnTo>
                      <a:pt x="350" y="658"/>
                    </a:lnTo>
                    <a:lnTo>
                      <a:pt x="350" y="658"/>
                    </a:lnTo>
                    <a:lnTo>
                      <a:pt x="345" y="656"/>
                    </a:lnTo>
                    <a:lnTo>
                      <a:pt x="343" y="658"/>
                    </a:lnTo>
                    <a:lnTo>
                      <a:pt x="338" y="663"/>
                    </a:lnTo>
                    <a:lnTo>
                      <a:pt x="336" y="665"/>
                    </a:lnTo>
                    <a:lnTo>
                      <a:pt x="331" y="665"/>
                    </a:lnTo>
                    <a:lnTo>
                      <a:pt x="326" y="658"/>
                    </a:lnTo>
                    <a:lnTo>
                      <a:pt x="324" y="656"/>
                    </a:lnTo>
                    <a:lnTo>
                      <a:pt x="321" y="658"/>
                    </a:lnTo>
                    <a:lnTo>
                      <a:pt x="319" y="660"/>
                    </a:lnTo>
                    <a:lnTo>
                      <a:pt x="321" y="665"/>
                    </a:lnTo>
                    <a:lnTo>
                      <a:pt x="321" y="667"/>
                    </a:lnTo>
                    <a:lnTo>
                      <a:pt x="324" y="672"/>
                    </a:lnTo>
                    <a:lnTo>
                      <a:pt x="321" y="677"/>
                    </a:lnTo>
                    <a:lnTo>
                      <a:pt x="319" y="677"/>
                    </a:lnTo>
                    <a:lnTo>
                      <a:pt x="312" y="672"/>
                    </a:lnTo>
                    <a:lnTo>
                      <a:pt x="310" y="672"/>
                    </a:lnTo>
                    <a:lnTo>
                      <a:pt x="307" y="672"/>
                    </a:lnTo>
                    <a:lnTo>
                      <a:pt x="300" y="674"/>
                    </a:lnTo>
                    <a:lnTo>
                      <a:pt x="286" y="674"/>
                    </a:lnTo>
                    <a:lnTo>
                      <a:pt x="286" y="682"/>
                    </a:lnTo>
                    <a:lnTo>
                      <a:pt x="283" y="684"/>
                    </a:lnTo>
                    <a:lnTo>
                      <a:pt x="276" y="701"/>
                    </a:lnTo>
                    <a:lnTo>
                      <a:pt x="262" y="745"/>
                    </a:lnTo>
                    <a:lnTo>
                      <a:pt x="262" y="750"/>
                    </a:lnTo>
                    <a:lnTo>
                      <a:pt x="260" y="755"/>
                    </a:lnTo>
                    <a:lnTo>
                      <a:pt x="260" y="757"/>
                    </a:lnTo>
                    <a:lnTo>
                      <a:pt x="260" y="760"/>
                    </a:lnTo>
                    <a:lnTo>
                      <a:pt x="260" y="764"/>
                    </a:lnTo>
                    <a:lnTo>
                      <a:pt x="260" y="767"/>
                    </a:lnTo>
                    <a:lnTo>
                      <a:pt x="262" y="769"/>
                    </a:lnTo>
                    <a:lnTo>
                      <a:pt x="262" y="769"/>
                    </a:lnTo>
                    <a:lnTo>
                      <a:pt x="265" y="771"/>
                    </a:lnTo>
                    <a:lnTo>
                      <a:pt x="265" y="771"/>
                    </a:lnTo>
                    <a:lnTo>
                      <a:pt x="267" y="774"/>
                    </a:lnTo>
                    <a:lnTo>
                      <a:pt x="274" y="774"/>
                    </a:lnTo>
                    <a:lnTo>
                      <a:pt x="276" y="776"/>
                    </a:lnTo>
                    <a:lnTo>
                      <a:pt x="276" y="776"/>
                    </a:lnTo>
                    <a:lnTo>
                      <a:pt x="279" y="779"/>
                    </a:lnTo>
                    <a:lnTo>
                      <a:pt x="279" y="779"/>
                    </a:lnTo>
                    <a:lnTo>
                      <a:pt x="279" y="781"/>
                    </a:lnTo>
                    <a:lnTo>
                      <a:pt x="279" y="783"/>
                    </a:lnTo>
                    <a:lnTo>
                      <a:pt x="279" y="795"/>
                    </a:lnTo>
                    <a:lnTo>
                      <a:pt x="276" y="802"/>
                    </a:lnTo>
                    <a:lnTo>
                      <a:pt x="272" y="816"/>
                    </a:lnTo>
                    <a:lnTo>
                      <a:pt x="269" y="821"/>
                    </a:lnTo>
                    <a:lnTo>
                      <a:pt x="267" y="824"/>
                    </a:lnTo>
                    <a:lnTo>
                      <a:pt x="269" y="826"/>
                    </a:lnTo>
                    <a:lnTo>
                      <a:pt x="269" y="828"/>
                    </a:lnTo>
                    <a:lnTo>
                      <a:pt x="274" y="835"/>
                    </a:lnTo>
                    <a:lnTo>
                      <a:pt x="274" y="842"/>
                    </a:lnTo>
                    <a:lnTo>
                      <a:pt x="276" y="842"/>
                    </a:lnTo>
                    <a:lnTo>
                      <a:pt x="276" y="845"/>
                    </a:lnTo>
                    <a:lnTo>
                      <a:pt x="274" y="847"/>
                    </a:lnTo>
                    <a:lnTo>
                      <a:pt x="274" y="850"/>
                    </a:lnTo>
                    <a:lnTo>
                      <a:pt x="272" y="852"/>
                    </a:lnTo>
                    <a:lnTo>
                      <a:pt x="269" y="852"/>
                    </a:lnTo>
                    <a:lnTo>
                      <a:pt x="267" y="852"/>
                    </a:lnTo>
                    <a:lnTo>
                      <a:pt x="262" y="852"/>
                    </a:lnTo>
                    <a:lnTo>
                      <a:pt x="260" y="852"/>
                    </a:lnTo>
                    <a:lnTo>
                      <a:pt x="257" y="850"/>
                    </a:lnTo>
                    <a:lnTo>
                      <a:pt x="255" y="847"/>
                    </a:lnTo>
                    <a:lnTo>
                      <a:pt x="255" y="845"/>
                    </a:lnTo>
                    <a:lnTo>
                      <a:pt x="253" y="845"/>
                    </a:lnTo>
                    <a:lnTo>
                      <a:pt x="253" y="845"/>
                    </a:lnTo>
                    <a:lnTo>
                      <a:pt x="253" y="847"/>
                    </a:lnTo>
                    <a:lnTo>
                      <a:pt x="253" y="850"/>
                    </a:lnTo>
                    <a:lnTo>
                      <a:pt x="253" y="854"/>
                    </a:lnTo>
                    <a:lnTo>
                      <a:pt x="253" y="857"/>
                    </a:lnTo>
                    <a:lnTo>
                      <a:pt x="253" y="859"/>
                    </a:lnTo>
                    <a:lnTo>
                      <a:pt x="250" y="861"/>
                    </a:lnTo>
                    <a:lnTo>
                      <a:pt x="241" y="861"/>
                    </a:lnTo>
                    <a:lnTo>
                      <a:pt x="241" y="845"/>
                    </a:lnTo>
                    <a:lnTo>
                      <a:pt x="239" y="840"/>
                    </a:lnTo>
                    <a:lnTo>
                      <a:pt x="236" y="838"/>
                    </a:lnTo>
                    <a:lnTo>
                      <a:pt x="236" y="838"/>
                    </a:lnTo>
                    <a:lnTo>
                      <a:pt x="234" y="833"/>
                    </a:lnTo>
                    <a:lnTo>
                      <a:pt x="227" y="819"/>
                    </a:lnTo>
                    <a:lnTo>
                      <a:pt x="222" y="812"/>
                    </a:lnTo>
                    <a:lnTo>
                      <a:pt x="222" y="809"/>
                    </a:lnTo>
                    <a:lnTo>
                      <a:pt x="220" y="807"/>
                    </a:lnTo>
                    <a:lnTo>
                      <a:pt x="220" y="807"/>
                    </a:lnTo>
                    <a:lnTo>
                      <a:pt x="217" y="807"/>
                    </a:lnTo>
                    <a:lnTo>
                      <a:pt x="215" y="807"/>
                    </a:lnTo>
                    <a:lnTo>
                      <a:pt x="208" y="805"/>
                    </a:lnTo>
                    <a:lnTo>
                      <a:pt x="201" y="807"/>
                    </a:lnTo>
                    <a:lnTo>
                      <a:pt x="198" y="807"/>
                    </a:lnTo>
                    <a:lnTo>
                      <a:pt x="196" y="805"/>
                    </a:lnTo>
                    <a:lnTo>
                      <a:pt x="191" y="800"/>
                    </a:lnTo>
                    <a:lnTo>
                      <a:pt x="189" y="798"/>
                    </a:lnTo>
                    <a:lnTo>
                      <a:pt x="186" y="795"/>
                    </a:lnTo>
                    <a:lnTo>
                      <a:pt x="186" y="793"/>
                    </a:lnTo>
                    <a:lnTo>
                      <a:pt x="186" y="793"/>
                    </a:lnTo>
                    <a:lnTo>
                      <a:pt x="186" y="790"/>
                    </a:lnTo>
                    <a:lnTo>
                      <a:pt x="186" y="788"/>
                    </a:lnTo>
                    <a:lnTo>
                      <a:pt x="189" y="786"/>
                    </a:lnTo>
                    <a:lnTo>
                      <a:pt x="186" y="783"/>
                    </a:lnTo>
                    <a:lnTo>
                      <a:pt x="186" y="781"/>
                    </a:lnTo>
                    <a:lnTo>
                      <a:pt x="186" y="781"/>
                    </a:lnTo>
                    <a:lnTo>
                      <a:pt x="168" y="767"/>
                    </a:lnTo>
                    <a:lnTo>
                      <a:pt x="160" y="762"/>
                    </a:lnTo>
                    <a:lnTo>
                      <a:pt x="160" y="760"/>
                    </a:lnTo>
                    <a:lnTo>
                      <a:pt x="158" y="757"/>
                    </a:lnTo>
                    <a:lnTo>
                      <a:pt x="158" y="753"/>
                    </a:lnTo>
                    <a:lnTo>
                      <a:pt x="158" y="750"/>
                    </a:lnTo>
                    <a:lnTo>
                      <a:pt x="158" y="748"/>
                    </a:lnTo>
                    <a:lnTo>
                      <a:pt x="156" y="745"/>
                    </a:lnTo>
                    <a:lnTo>
                      <a:pt x="156" y="743"/>
                    </a:lnTo>
                    <a:lnTo>
                      <a:pt x="153" y="743"/>
                    </a:lnTo>
                    <a:lnTo>
                      <a:pt x="153" y="741"/>
                    </a:lnTo>
                    <a:lnTo>
                      <a:pt x="151" y="741"/>
                    </a:lnTo>
                    <a:lnTo>
                      <a:pt x="149" y="741"/>
                    </a:lnTo>
                    <a:lnTo>
                      <a:pt x="139" y="741"/>
                    </a:lnTo>
                    <a:lnTo>
                      <a:pt x="137" y="741"/>
                    </a:lnTo>
                    <a:lnTo>
                      <a:pt x="134" y="738"/>
                    </a:lnTo>
                    <a:lnTo>
                      <a:pt x="130" y="736"/>
                    </a:lnTo>
                    <a:lnTo>
                      <a:pt x="130" y="736"/>
                    </a:lnTo>
                    <a:lnTo>
                      <a:pt x="130" y="736"/>
                    </a:lnTo>
                    <a:lnTo>
                      <a:pt x="130" y="734"/>
                    </a:lnTo>
                    <a:lnTo>
                      <a:pt x="127" y="731"/>
                    </a:lnTo>
                    <a:lnTo>
                      <a:pt x="127" y="731"/>
                    </a:lnTo>
                    <a:lnTo>
                      <a:pt x="127" y="729"/>
                    </a:lnTo>
                    <a:lnTo>
                      <a:pt x="127" y="727"/>
                    </a:lnTo>
                    <a:lnTo>
                      <a:pt x="127" y="717"/>
                    </a:lnTo>
                    <a:lnTo>
                      <a:pt x="127" y="715"/>
                    </a:lnTo>
                    <a:lnTo>
                      <a:pt x="125" y="715"/>
                    </a:lnTo>
                    <a:lnTo>
                      <a:pt x="118" y="712"/>
                    </a:lnTo>
                    <a:lnTo>
                      <a:pt x="113" y="715"/>
                    </a:lnTo>
                    <a:lnTo>
                      <a:pt x="97" y="729"/>
                    </a:lnTo>
                    <a:lnTo>
                      <a:pt x="89" y="731"/>
                    </a:lnTo>
                    <a:lnTo>
                      <a:pt x="78" y="731"/>
                    </a:lnTo>
                    <a:lnTo>
                      <a:pt x="73" y="729"/>
                    </a:lnTo>
                    <a:lnTo>
                      <a:pt x="68" y="729"/>
                    </a:lnTo>
                    <a:lnTo>
                      <a:pt x="66" y="734"/>
                    </a:lnTo>
                    <a:lnTo>
                      <a:pt x="56" y="727"/>
                    </a:lnTo>
                    <a:lnTo>
                      <a:pt x="52" y="719"/>
                    </a:lnTo>
                    <a:lnTo>
                      <a:pt x="42" y="701"/>
                    </a:lnTo>
                    <a:lnTo>
                      <a:pt x="33" y="689"/>
                    </a:lnTo>
                    <a:lnTo>
                      <a:pt x="28" y="682"/>
                    </a:lnTo>
                    <a:lnTo>
                      <a:pt x="28" y="682"/>
                    </a:lnTo>
                    <a:lnTo>
                      <a:pt x="26" y="677"/>
                    </a:lnTo>
                    <a:lnTo>
                      <a:pt x="23" y="674"/>
                    </a:lnTo>
                    <a:lnTo>
                      <a:pt x="23" y="672"/>
                    </a:lnTo>
                    <a:lnTo>
                      <a:pt x="26" y="665"/>
                    </a:lnTo>
                    <a:lnTo>
                      <a:pt x="23" y="663"/>
                    </a:lnTo>
                    <a:lnTo>
                      <a:pt x="23" y="663"/>
                    </a:lnTo>
                    <a:lnTo>
                      <a:pt x="21" y="660"/>
                    </a:lnTo>
                    <a:lnTo>
                      <a:pt x="19" y="660"/>
                    </a:lnTo>
                    <a:lnTo>
                      <a:pt x="16" y="656"/>
                    </a:lnTo>
                    <a:lnTo>
                      <a:pt x="16" y="653"/>
                    </a:lnTo>
                    <a:lnTo>
                      <a:pt x="16" y="651"/>
                    </a:lnTo>
                    <a:lnTo>
                      <a:pt x="16" y="646"/>
                    </a:lnTo>
                    <a:lnTo>
                      <a:pt x="14" y="646"/>
                    </a:lnTo>
                    <a:lnTo>
                      <a:pt x="14" y="644"/>
                    </a:lnTo>
                    <a:lnTo>
                      <a:pt x="11" y="644"/>
                    </a:lnTo>
                    <a:lnTo>
                      <a:pt x="11" y="641"/>
                    </a:lnTo>
                    <a:lnTo>
                      <a:pt x="9" y="632"/>
                    </a:lnTo>
                    <a:lnTo>
                      <a:pt x="9" y="630"/>
                    </a:lnTo>
                    <a:lnTo>
                      <a:pt x="7" y="630"/>
                    </a:lnTo>
                    <a:lnTo>
                      <a:pt x="4" y="627"/>
                    </a:lnTo>
                    <a:lnTo>
                      <a:pt x="2" y="627"/>
                    </a:lnTo>
                    <a:lnTo>
                      <a:pt x="2" y="625"/>
                    </a:lnTo>
                    <a:lnTo>
                      <a:pt x="2" y="622"/>
                    </a:lnTo>
                    <a:lnTo>
                      <a:pt x="2" y="622"/>
                    </a:lnTo>
                    <a:lnTo>
                      <a:pt x="4" y="620"/>
                    </a:lnTo>
                    <a:lnTo>
                      <a:pt x="4" y="615"/>
                    </a:lnTo>
                    <a:lnTo>
                      <a:pt x="9" y="611"/>
                    </a:lnTo>
                    <a:lnTo>
                      <a:pt x="9" y="603"/>
                    </a:lnTo>
                    <a:lnTo>
                      <a:pt x="11" y="599"/>
                    </a:lnTo>
                    <a:lnTo>
                      <a:pt x="11" y="594"/>
                    </a:lnTo>
                    <a:lnTo>
                      <a:pt x="14" y="592"/>
                    </a:lnTo>
                    <a:lnTo>
                      <a:pt x="14" y="592"/>
                    </a:lnTo>
                    <a:lnTo>
                      <a:pt x="16" y="592"/>
                    </a:lnTo>
                    <a:lnTo>
                      <a:pt x="21" y="592"/>
                    </a:lnTo>
                    <a:lnTo>
                      <a:pt x="35" y="592"/>
                    </a:lnTo>
                    <a:lnTo>
                      <a:pt x="37" y="594"/>
                    </a:lnTo>
                    <a:lnTo>
                      <a:pt x="37" y="594"/>
                    </a:lnTo>
                    <a:lnTo>
                      <a:pt x="40" y="594"/>
                    </a:lnTo>
                    <a:lnTo>
                      <a:pt x="42" y="596"/>
                    </a:lnTo>
                    <a:lnTo>
                      <a:pt x="42" y="599"/>
                    </a:lnTo>
                    <a:lnTo>
                      <a:pt x="49" y="608"/>
                    </a:lnTo>
                    <a:lnTo>
                      <a:pt x="52" y="611"/>
                    </a:lnTo>
                    <a:lnTo>
                      <a:pt x="54" y="613"/>
                    </a:lnTo>
                    <a:lnTo>
                      <a:pt x="59" y="613"/>
                    </a:lnTo>
                    <a:lnTo>
                      <a:pt x="61" y="613"/>
                    </a:lnTo>
                    <a:lnTo>
                      <a:pt x="63" y="613"/>
                    </a:lnTo>
                    <a:lnTo>
                      <a:pt x="63" y="611"/>
                    </a:lnTo>
                    <a:lnTo>
                      <a:pt x="63" y="611"/>
                    </a:lnTo>
                    <a:lnTo>
                      <a:pt x="63" y="606"/>
                    </a:lnTo>
                    <a:lnTo>
                      <a:pt x="63" y="603"/>
                    </a:lnTo>
                    <a:lnTo>
                      <a:pt x="63" y="601"/>
                    </a:lnTo>
                    <a:lnTo>
                      <a:pt x="63" y="601"/>
                    </a:lnTo>
                    <a:lnTo>
                      <a:pt x="66" y="599"/>
                    </a:lnTo>
                    <a:lnTo>
                      <a:pt x="68" y="596"/>
                    </a:lnTo>
                    <a:lnTo>
                      <a:pt x="75" y="592"/>
                    </a:lnTo>
                    <a:lnTo>
                      <a:pt x="75" y="589"/>
                    </a:lnTo>
                    <a:lnTo>
                      <a:pt x="75" y="589"/>
                    </a:lnTo>
                    <a:lnTo>
                      <a:pt x="75" y="587"/>
                    </a:lnTo>
                    <a:lnTo>
                      <a:pt x="75" y="587"/>
                    </a:lnTo>
                    <a:lnTo>
                      <a:pt x="73" y="585"/>
                    </a:lnTo>
                    <a:lnTo>
                      <a:pt x="71" y="585"/>
                    </a:lnTo>
                    <a:lnTo>
                      <a:pt x="68" y="582"/>
                    </a:lnTo>
                    <a:lnTo>
                      <a:pt x="68" y="582"/>
                    </a:lnTo>
                    <a:lnTo>
                      <a:pt x="78" y="575"/>
                    </a:lnTo>
                    <a:lnTo>
                      <a:pt x="97" y="566"/>
                    </a:lnTo>
                    <a:lnTo>
                      <a:pt x="89" y="559"/>
                    </a:lnTo>
                    <a:lnTo>
                      <a:pt x="89" y="556"/>
                    </a:lnTo>
                    <a:lnTo>
                      <a:pt x="80" y="537"/>
                    </a:lnTo>
                    <a:lnTo>
                      <a:pt x="75" y="533"/>
                    </a:lnTo>
                    <a:lnTo>
                      <a:pt x="75" y="530"/>
                    </a:lnTo>
                    <a:lnTo>
                      <a:pt x="73" y="530"/>
                    </a:lnTo>
                    <a:lnTo>
                      <a:pt x="66" y="528"/>
                    </a:lnTo>
                    <a:lnTo>
                      <a:pt x="61" y="523"/>
                    </a:lnTo>
                    <a:lnTo>
                      <a:pt x="59" y="521"/>
                    </a:lnTo>
                    <a:lnTo>
                      <a:pt x="56" y="521"/>
                    </a:lnTo>
                    <a:lnTo>
                      <a:pt x="56" y="516"/>
                    </a:lnTo>
                    <a:lnTo>
                      <a:pt x="54" y="514"/>
                    </a:lnTo>
                    <a:lnTo>
                      <a:pt x="52" y="509"/>
                    </a:lnTo>
                    <a:lnTo>
                      <a:pt x="52" y="506"/>
                    </a:lnTo>
                    <a:lnTo>
                      <a:pt x="52" y="504"/>
                    </a:lnTo>
                    <a:lnTo>
                      <a:pt x="52" y="499"/>
                    </a:lnTo>
                    <a:lnTo>
                      <a:pt x="47" y="497"/>
                    </a:lnTo>
                    <a:lnTo>
                      <a:pt x="47" y="488"/>
                    </a:lnTo>
                    <a:lnTo>
                      <a:pt x="47" y="485"/>
                    </a:lnTo>
                    <a:lnTo>
                      <a:pt x="47" y="485"/>
                    </a:lnTo>
                    <a:lnTo>
                      <a:pt x="37" y="476"/>
                    </a:lnTo>
                    <a:lnTo>
                      <a:pt x="35" y="473"/>
                    </a:lnTo>
                    <a:lnTo>
                      <a:pt x="35" y="471"/>
                    </a:lnTo>
                    <a:lnTo>
                      <a:pt x="37" y="471"/>
                    </a:lnTo>
                    <a:lnTo>
                      <a:pt x="37" y="471"/>
                    </a:lnTo>
                    <a:lnTo>
                      <a:pt x="40" y="471"/>
                    </a:lnTo>
                    <a:lnTo>
                      <a:pt x="40" y="469"/>
                    </a:lnTo>
                    <a:lnTo>
                      <a:pt x="40" y="466"/>
                    </a:lnTo>
                    <a:lnTo>
                      <a:pt x="40" y="464"/>
                    </a:lnTo>
                    <a:lnTo>
                      <a:pt x="37" y="462"/>
                    </a:lnTo>
                    <a:lnTo>
                      <a:pt x="37" y="459"/>
                    </a:lnTo>
                    <a:lnTo>
                      <a:pt x="37" y="457"/>
                    </a:lnTo>
                    <a:lnTo>
                      <a:pt x="37" y="457"/>
                    </a:lnTo>
                    <a:lnTo>
                      <a:pt x="35" y="454"/>
                    </a:lnTo>
                    <a:lnTo>
                      <a:pt x="33" y="457"/>
                    </a:lnTo>
                    <a:lnTo>
                      <a:pt x="30" y="457"/>
                    </a:lnTo>
                    <a:lnTo>
                      <a:pt x="30" y="454"/>
                    </a:lnTo>
                    <a:lnTo>
                      <a:pt x="28" y="454"/>
                    </a:lnTo>
                    <a:lnTo>
                      <a:pt x="28" y="452"/>
                    </a:lnTo>
                    <a:lnTo>
                      <a:pt x="28" y="447"/>
                    </a:lnTo>
                    <a:lnTo>
                      <a:pt x="28" y="445"/>
                    </a:lnTo>
                    <a:lnTo>
                      <a:pt x="28" y="440"/>
                    </a:lnTo>
                    <a:lnTo>
                      <a:pt x="28" y="440"/>
                    </a:lnTo>
                    <a:lnTo>
                      <a:pt x="26" y="438"/>
                    </a:lnTo>
                    <a:lnTo>
                      <a:pt x="23" y="438"/>
                    </a:lnTo>
                    <a:lnTo>
                      <a:pt x="19" y="436"/>
                    </a:lnTo>
                    <a:lnTo>
                      <a:pt x="14" y="433"/>
                    </a:lnTo>
                    <a:lnTo>
                      <a:pt x="11" y="428"/>
                    </a:lnTo>
                    <a:lnTo>
                      <a:pt x="4" y="417"/>
                    </a:lnTo>
                    <a:lnTo>
                      <a:pt x="0" y="412"/>
                    </a:lnTo>
                    <a:lnTo>
                      <a:pt x="0" y="407"/>
                    </a:lnTo>
                    <a:lnTo>
                      <a:pt x="0" y="407"/>
                    </a:lnTo>
                    <a:lnTo>
                      <a:pt x="0" y="405"/>
                    </a:lnTo>
                    <a:lnTo>
                      <a:pt x="2" y="402"/>
                    </a:lnTo>
                    <a:lnTo>
                      <a:pt x="7" y="398"/>
                    </a:lnTo>
                    <a:lnTo>
                      <a:pt x="7" y="395"/>
                    </a:lnTo>
                    <a:lnTo>
                      <a:pt x="7" y="395"/>
                    </a:lnTo>
                    <a:lnTo>
                      <a:pt x="9" y="393"/>
                    </a:lnTo>
                    <a:lnTo>
                      <a:pt x="9" y="393"/>
                    </a:lnTo>
                    <a:lnTo>
                      <a:pt x="9" y="388"/>
                    </a:lnTo>
                    <a:lnTo>
                      <a:pt x="7" y="376"/>
                    </a:lnTo>
                    <a:lnTo>
                      <a:pt x="2" y="369"/>
                    </a:lnTo>
                    <a:lnTo>
                      <a:pt x="2" y="362"/>
                    </a:lnTo>
                    <a:lnTo>
                      <a:pt x="2" y="360"/>
                    </a:lnTo>
                    <a:lnTo>
                      <a:pt x="2" y="357"/>
                    </a:lnTo>
                    <a:lnTo>
                      <a:pt x="2" y="355"/>
                    </a:lnTo>
                    <a:lnTo>
                      <a:pt x="35" y="312"/>
                    </a:lnTo>
                    <a:lnTo>
                      <a:pt x="35" y="310"/>
                    </a:lnTo>
                    <a:lnTo>
                      <a:pt x="37" y="308"/>
                    </a:lnTo>
                    <a:lnTo>
                      <a:pt x="37" y="303"/>
                    </a:lnTo>
                    <a:lnTo>
                      <a:pt x="37" y="298"/>
                    </a:lnTo>
                    <a:close/>
                  </a:path>
                </a:pathLst>
              </a:custGeom>
              <a:solidFill>
                <a:schemeClr val="tx1">
                  <a:alpha val="15000"/>
                </a:schemeClr>
              </a:solidFill>
              <a:ln w="3175" cap="rnd">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125" name="Freeform 49">
                <a:extLst>
                  <a:ext uri="{FF2B5EF4-FFF2-40B4-BE49-F238E27FC236}">
                    <a16:creationId xmlns:a16="http://schemas.microsoft.com/office/drawing/2014/main" id="{2A5667B5-E803-4E60-AEE4-BD9D2C84E7EF}"/>
                  </a:ext>
                </a:extLst>
              </p:cNvPr>
              <p:cNvSpPr>
                <a:spLocks/>
              </p:cNvSpPr>
              <p:nvPr/>
            </p:nvSpPr>
            <p:spPr bwMode="auto">
              <a:xfrm>
                <a:off x="2952946" y="803067"/>
                <a:ext cx="19904" cy="24094"/>
              </a:xfrm>
              <a:custGeom>
                <a:avLst/>
                <a:gdLst>
                  <a:gd name="T0" fmla="*/ 3 w 19"/>
                  <a:gd name="T1" fmla="*/ 9 h 23"/>
                  <a:gd name="T2" fmla="*/ 3 w 19"/>
                  <a:gd name="T3" fmla="*/ 9 h 23"/>
                  <a:gd name="T4" fmla="*/ 0 w 19"/>
                  <a:gd name="T5" fmla="*/ 7 h 23"/>
                  <a:gd name="T6" fmla="*/ 0 w 19"/>
                  <a:gd name="T7" fmla="*/ 4 h 23"/>
                  <a:gd name="T8" fmla="*/ 19 w 19"/>
                  <a:gd name="T9" fmla="*/ 0 h 23"/>
                  <a:gd name="T10" fmla="*/ 19 w 19"/>
                  <a:gd name="T11" fmla="*/ 9 h 23"/>
                  <a:gd name="T12" fmla="*/ 17 w 19"/>
                  <a:gd name="T13" fmla="*/ 16 h 23"/>
                  <a:gd name="T14" fmla="*/ 17 w 19"/>
                  <a:gd name="T15" fmla="*/ 21 h 23"/>
                  <a:gd name="T16" fmla="*/ 17 w 19"/>
                  <a:gd name="T17" fmla="*/ 23 h 23"/>
                  <a:gd name="T18" fmla="*/ 15 w 19"/>
                  <a:gd name="T19" fmla="*/ 23 h 23"/>
                  <a:gd name="T20" fmla="*/ 12 w 19"/>
                  <a:gd name="T21" fmla="*/ 23 h 23"/>
                  <a:gd name="T22" fmla="*/ 12 w 19"/>
                  <a:gd name="T23" fmla="*/ 23 h 23"/>
                  <a:gd name="T24" fmla="*/ 12 w 19"/>
                  <a:gd name="T25" fmla="*/ 23 h 23"/>
                  <a:gd name="T26" fmla="*/ 10 w 19"/>
                  <a:gd name="T27" fmla="*/ 21 h 23"/>
                  <a:gd name="T28" fmla="*/ 8 w 19"/>
                  <a:gd name="T29" fmla="*/ 19 h 23"/>
                  <a:gd name="T30" fmla="*/ 5 w 19"/>
                  <a:gd name="T31" fmla="*/ 16 h 23"/>
                  <a:gd name="T32" fmla="*/ 5 w 19"/>
                  <a:gd name="T33" fmla="*/ 14 h 23"/>
                  <a:gd name="T34" fmla="*/ 3 w 19"/>
                  <a:gd name="T35" fmla="*/ 12 h 23"/>
                  <a:gd name="T36" fmla="*/ 3 w 19"/>
                  <a:gd name="T37"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3">
                    <a:moveTo>
                      <a:pt x="3" y="9"/>
                    </a:moveTo>
                    <a:lnTo>
                      <a:pt x="3" y="9"/>
                    </a:lnTo>
                    <a:lnTo>
                      <a:pt x="0" y="7"/>
                    </a:lnTo>
                    <a:lnTo>
                      <a:pt x="0" y="4"/>
                    </a:lnTo>
                    <a:lnTo>
                      <a:pt x="19" y="0"/>
                    </a:lnTo>
                    <a:lnTo>
                      <a:pt x="19" y="9"/>
                    </a:lnTo>
                    <a:lnTo>
                      <a:pt x="17" y="16"/>
                    </a:lnTo>
                    <a:lnTo>
                      <a:pt x="17" y="21"/>
                    </a:lnTo>
                    <a:lnTo>
                      <a:pt x="17" y="23"/>
                    </a:lnTo>
                    <a:lnTo>
                      <a:pt x="15" y="23"/>
                    </a:lnTo>
                    <a:lnTo>
                      <a:pt x="12" y="23"/>
                    </a:lnTo>
                    <a:lnTo>
                      <a:pt x="12" y="23"/>
                    </a:lnTo>
                    <a:lnTo>
                      <a:pt x="12" y="23"/>
                    </a:lnTo>
                    <a:lnTo>
                      <a:pt x="10" y="21"/>
                    </a:lnTo>
                    <a:lnTo>
                      <a:pt x="8" y="19"/>
                    </a:lnTo>
                    <a:lnTo>
                      <a:pt x="5" y="16"/>
                    </a:lnTo>
                    <a:lnTo>
                      <a:pt x="5" y="14"/>
                    </a:lnTo>
                    <a:lnTo>
                      <a:pt x="3" y="12"/>
                    </a:lnTo>
                    <a:lnTo>
                      <a:pt x="3" y="9"/>
                    </a:lnTo>
                    <a:close/>
                  </a:path>
                </a:pathLst>
              </a:custGeom>
              <a:solidFill>
                <a:schemeClr val="tx1">
                  <a:alpha val="15000"/>
                </a:schemeClr>
              </a:solidFill>
              <a:ln w="3175" cap="rnd">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126" name="Freeform 50">
                <a:extLst>
                  <a:ext uri="{FF2B5EF4-FFF2-40B4-BE49-F238E27FC236}">
                    <a16:creationId xmlns:a16="http://schemas.microsoft.com/office/drawing/2014/main" id="{F86707C6-340F-4072-8F27-A5E8FE874A29}"/>
                  </a:ext>
                </a:extLst>
              </p:cNvPr>
              <p:cNvSpPr>
                <a:spLocks/>
              </p:cNvSpPr>
              <p:nvPr/>
            </p:nvSpPr>
            <p:spPr bwMode="auto">
              <a:xfrm>
                <a:off x="2952946" y="803067"/>
                <a:ext cx="19904" cy="24094"/>
              </a:xfrm>
              <a:custGeom>
                <a:avLst/>
                <a:gdLst>
                  <a:gd name="T0" fmla="*/ 3 w 19"/>
                  <a:gd name="T1" fmla="*/ 9 h 23"/>
                  <a:gd name="T2" fmla="*/ 3 w 19"/>
                  <a:gd name="T3" fmla="*/ 9 h 23"/>
                  <a:gd name="T4" fmla="*/ 0 w 19"/>
                  <a:gd name="T5" fmla="*/ 7 h 23"/>
                  <a:gd name="T6" fmla="*/ 0 w 19"/>
                  <a:gd name="T7" fmla="*/ 4 h 23"/>
                  <a:gd name="T8" fmla="*/ 19 w 19"/>
                  <a:gd name="T9" fmla="*/ 0 h 23"/>
                  <a:gd name="T10" fmla="*/ 19 w 19"/>
                  <a:gd name="T11" fmla="*/ 9 h 23"/>
                  <a:gd name="T12" fmla="*/ 17 w 19"/>
                  <a:gd name="T13" fmla="*/ 16 h 23"/>
                  <a:gd name="T14" fmla="*/ 17 w 19"/>
                  <a:gd name="T15" fmla="*/ 21 h 23"/>
                  <a:gd name="T16" fmla="*/ 17 w 19"/>
                  <a:gd name="T17" fmla="*/ 23 h 23"/>
                  <a:gd name="T18" fmla="*/ 15 w 19"/>
                  <a:gd name="T19" fmla="*/ 23 h 23"/>
                  <a:gd name="T20" fmla="*/ 12 w 19"/>
                  <a:gd name="T21" fmla="*/ 23 h 23"/>
                  <a:gd name="T22" fmla="*/ 12 w 19"/>
                  <a:gd name="T23" fmla="*/ 23 h 23"/>
                  <a:gd name="T24" fmla="*/ 12 w 19"/>
                  <a:gd name="T25" fmla="*/ 23 h 23"/>
                  <a:gd name="T26" fmla="*/ 10 w 19"/>
                  <a:gd name="T27" fmla="*/ 21 h 23"/>
                  <a:gd name="T28" fmla="*/ 8 w 19"/>
                  <a:gd name="T29" fmla="*/ 19 h 23"/>
                  <a:gd name="T30" fmla="*/ 5 w 19"/>
                  <a:gd name="T31" fmla="*/ 16 h 23"/>
                  <a:gd name="T32" fmla="*/ 5 w 19"/>
                  <a:gd name="T33" fmla="*/ 14 h 23"/>
                  <a:gd name="T34" fmla="*/ 3 w 19"/>
                  <a:gd name="T35" fmla="*/ 12 h 23"/>
                  <a:gd name="T36" fmla="*/ 3 w 19"/>
                  <a:gd name="T37"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3">
                    <a:moveTo>
                      <a:pt x="3" y="9"/>
                    </a:moveTo>
                    <a:lnTo>
                      <a:pt x="3" y="9"/>
                    </a:lnTo>
                    <a:lnTo>
                      <a:pt x="0" y="7"/>
                    </a:lnTo>
                    <a:lnTo>
                      <a:pt x="0" y="4"/>
                    </a:lnTo>
                    <a:lnTo>
                      <a:pt x="19" y="0"/>
                    </a:lnTo>
                    <a:lnTo>
                      <a:pt x="19" y="9"/>
                    </a:lnTo>
                    <a:lnTo>
                      <a:pt x="17" y="16"/>
                    </a:lnTo>
                    <a:lnTo>
                      <a:pt x="17" y="21"/>
                    </a:lnTo>
                    <a:lnTo>
                      <a:pt x="17" y="23"/>
                    </a:lnTo>
                    <a:lnTo>
                      <a:pt x="15" y="23"/>
                    </a:lnTo>
                    <a:lnTo>
                      <a:pt x="12" y="23"/>
                    </a:lnTo>
                    <a:lnTo>
                      <a:pt x="12" y="23"/>
                    </a:lnTo>
                    <a:lnTo>
                      <a:pt x="12" y="23"/>
                    </a:lnTo>
                    <a:lnTo>
                      <a:pt x="10" y="21"/>
                    </a:lnTo>
                    <a:lnTo>
                      <a:pt x="8" y="19"/>
                    </a:lnTo>
                    <a:lnTo>
                      <a:pt x="5" y="16"/>
                    </a:lnTo>
                    <a:lnTo>
                      <a:pt x="5" y="14"/>
                    </a:lnTo>
                    <a:lnTo>
                      <a:pt x="3" y="12"/>
                    </a:lnTo>
                    <a:lnTo>
                      <a:pt x="3" y="9"/>
                    </a:lnTo>
                  </a:path>
                </a:pathLst>
              </a:custGeom>
              <a:solidFill>
                <a:schemeClr val="tx1">
                  <a:alpha val="15000"/>
                </a:schemeClr>
              </a:solidFill>
              <a:ln w="3175" cap="rnd">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127" name="Freeform 51">
                <a:extLst>
                  <a:ext uri="{FF2B5EF4-FFF2-40B4-BE49-F238E27FC236}">
                    <a16:creationId xmlns:a16="http://schemas.microsoft.com/office/drawing/2014/main" id="{768D9FE0-BE7F-4005-AC1C-34428EDEC56A}"/>
                  </a:ext>
                </a:extLst>
              </p:cNvPr>
              <p:cNvSpPr>
                <a:spLocks/>
              </p:cNvSpPr>
              <p:nvPr/>
            </p:nvSpPr>
            <p:spPr bwMode="auto">
              <a:xfrm>
                <a:off x="2941423" y="807258"/>
                <a:ext cx="38759" cy="35617"/>
              </a:xfrm>
              <a:custGeom>
                <a:avLst/>
                <a:gdLst>
                  <a:gd name="T0" fmla="*/ 33 w 37"/>
                  <a:gd name="T1" fmla="*/ 27 h 34"/>
                  <a:gd name="T2" fmla="*/ 33 w 37"/>
                  <a:gd name="T3" fmla="*/ 27 h 34"/>
                  <a:gd name="T4" fmla="*/ 30 w 37"/>
                  <a:gd name="T5" fmla="*/ 29 h 34"/>
                  <a:gd name="T6" fmla="*/ 30 w 37"/>
                  <a:gd name="T7" fmla="*/ 31 h 34"/>
                  <a:gd name="T8" fmla="*/ 21 w 37"/>
                  <a:gd name="T9" fmla="*/ 34 h 34"/>
                  <a:gd name="T10" fmla="*/ 9 w 37"/>
                  <a:gd name="T11" fmla="*/ 22 h 34"/>
                  <a:gd name="T12" fmla="*/ 9 w 37"/>
                  <a:gd name="T13" fmla="*/ 22 h 34"/>
                  <a:gd name="T14" fmla="*/ 7 w 37"/>
                  <a:gd name="T15" fmla="*/ 17 h 34"/>
                  <a:gd name="T16" fmla="*/ 9 w 37"/>
                  <a:gd name="T17" fmla="*/ 12 h 34"/>
                  <a:gd name="T18" fmla="*/ 9 w 37"/>
                  <a:gd name="T19" fmla="*/ 10 h 34"/>
                  <a:gd name="T20" fmla="*/ 4 w 37"/>
                  <a:gd name="T21" fmla="*/ 10 h 34"/>
                  <a:gd name="T22" fmla="*/ 2 w 37"/>
                  <a:gd name="T23" fmla="*/ 8 h 34"/>
                  <a:gd name="T24" fmla="*/ 0 w 37"/>
                  <a:gd name="T25" fmla="*/ 5 h 34"/>
                  <a:gd name="T26" fmla="*/ 0 w 37"/>
                  <a:gd name="T27" fmla="*/ 3 h 34"/>
                  <a:gd name="T28" fmla="*/ 4 w 37"/>
                  <a:gd name="T29" fmla="*/ 3 h 34"/>
                  <a:gd name="T30" fmla="*/ 11 w 37"/>
                  <a:gd name="T31" fmla="*/ 0 h 34"/>
                  <a:gd name="T32" fmla="*/ 11 w 37"/>
                  <a:gd name="T33" fmla="*/ 3 h 34"/>
                  <a:gd name="T34" fmla="*/ 14 w 37"/>
                  <a:gd name="T35" fmla="*/ 5 h 34"/>
                  <a:gd name="T36" fmla="*/ 14 w 37"/>
                  <a:gd name="T37" fmla="*/ 8 h 34"/>
                  <a:gd name="T38" fmla="*/ 16 w 37"/>
                  <a:gd name="T39" fmla="*/ 10 h 34"/>
                  <a:gd name="T40" fmla="*/ 16 w 37"/>
                  <a:gd name="T41" fmla="*/ 12 h 34"/>
                  <a:gd name="T42" fmla="*/ 19 w 37"/>
                  <a:gd name="T43" fmla="*/ 15 h 34"/>
                  <a:gd name="T44" fmla="*/ 21 w 37"/>
                  <a:gd name="T45" fmla="*/ 17 h 34"/>
                  <a:gd name="T46" fmla="*/ 23 w 37"/>
                  <a:gd name="T47" fmla="*/ 19 h 34"/>
                  <a:gd name="T48" fmla="*/ 23 w 37"/>
                  <a:gd name="T49" fmla="*/ 19 h 34"/>
                  <a:gd name="T50" fmla="*/ 23 w 37"/>
                  <a:gd name="T51" fmla="*/ 19 h 34"/>
                  <a:gd name="T52" fmla="*/ 26 w 37"/>
                  <a:gd name="T53" fmla="*/ 19 h 34"/>
                  <a:gd name="T54" fmla="*/ 28 w 37"/>
                  <a:gd name="T55" fmla="*/ 19 h 34"/>
                  <a:gd name="T56" fmla="*/ 28 w 37"/>
                  <a:gd name="T57" fmla="*/ 17 h 34"/>
                  <a:gd name="T58" fmla="*/ 28 w 37"/>
                  <a:gd name="T59" fmla="*/ 12 h 34"/>
                  <a:gd name="T60" fmla="*/ 37 w 37"/>
                  <a:gd name="T61" fmla="*/ 12 h 34"/>
                  <a:gd name="T62" fmla="*/ 37 w 37"/>
                  <a:gd name="T63" fmla="*/ 15 h 34"/>
                  <a:gd name="T64" fmla="*/ 37 w 37"/>
                  <a:gd name="T65" fmla="*/ 15 h 34"/>
                  <a:gd name="T66" fmla="*/ 37 w 37"/>
                  <a:gd name="T67" fmla="*/ 17 h 34"/>
                  <a:gd name="T68" fmla="*/ 35 w 37"/>
                  <a:gd name="T69" fmla="*/ 22 h 34"/>
                  <a:gd name="T70" fmla="*/ 35 w 37"/>
                  <a:gd name="T71" fmla="*/ 24 h 34"/>
                  <a:gd name="T72" fmla="*/ 33 w 37"/>
                  <a:gd name="T73" fmla="*/ 24 h 34"/>
                  <a:gd name="T74" fmla="*/ 33 w 37"/>
                  <a:gd name="T75" fmla="*/ 27 h 34"/>
                  <a:gd name="T76" fmla="*/ 33 w 37"/>
                  <a:gd name="T77" fmla="*/ 27 h 34"/>
                  <a:gd name="T78" fmla="*/ 33 w 37"/>
                  <a:gd name="T79"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 h="34">
                    <a:moveTo>
                      <a:pt x="33" y="27"/>
                    </a:moveTo>
                    <a:lnTo>
                      <a:pt x="33" y="27"/>
                    </a:lnTo>
                    <a:lnTo>
                      <a:pt x="30" y="29"/>
                    </a:lnTo>
                    <a:lnTo>
                      <a:pt x="30" y="31"/>
                    </a:lnTo>
                    <a:lnTo>
                      <a:pt x="21" y="34"/>
                    </a:lnTo>
                    <a:lnTo>
                      <a:pt x="9" y="22"/>
                    </a:lnTo>
                    <a:lnTo>
                      <a:pt x="9" y="22"/>
                    </a:lnTo>
                    <a:lnTo>
                      <a:pt x="7" y="17"/>
                    </a:lnTo>
                    <a:lnTo>
                      <a:pt x="9" y="12"/>
                    </a:lnTo>
                    <a:lnTo>
                      <a:pt x="9" y="10"/>
                    </a:lnTo>
                    <a:lnTo>
                      <a:pt x="4" y="10"/>
                    </a:lnTo>
                    <a:lnTo>
                      <a:pt x="2" y="8"/>
                    </a:lnTo>
                    <a:lnTo>
                      <a:pt x="0" y="5"/>
                    </a:lnTo>
                    <a:lnTo>
                      <a:pt x="0" y="3"/>
                    </a:lnTo>
                    <a:lnTo>
                      <a:pt x="4" y="3"/>
                    </a:lnTo>
                    <a:lnTo>
                      <a:pt x="11" y="0"/>
                    </a:lnTo>
                    <a:lnTo>
                      <a:pt x="11" y="3"/>
                    </a:lnTo>
                    <a:lnTo>
                      <a:pt x="14" y="5"/>
                    </a:lnTo>
                    <a:lnTo>
                      <a:pt x="14" y="8"/>
                    </a:lnTo>
                    <a:lnTo>
                      <a:pt x="16" y="10"/>
                    </a:lnTo>
                    <a:lnTo>
                      <a:pt x="16" y="12"/>
                    </a:lnTo>
                    <a:lnTo>
                      <a:pt x="19" y="15"/>
                    </a:lnTo>
                    <a:lnTo>
                      <a:pt x="21" y="17"/>
                    </a:lnTo>
                    <a:lnTo>
                      <a:pt x="23" y="19"/>
                    </a:lnTo>
                    <a:lnTo>
                      <a:pt x="23" y="19"/>
                    </a:lnTo>
                    <a:lnTo>
                      <a:pt x="23" y="19"/>
                    </a:lnTo>
                    <a:lnTo>
                      <a:pt x="26" y="19"/>
                    </a:lnTo>
                    <a:lnTo>
                      <a:pt x="28" y="19"/>
                    </a:lnTo>
                    <a:lnTo>
                      <a:pt x="28" y="17"/>
                    </a:lnTo>
                    <a:lnTo>
                      <a:pt x="28" y="12"/>
                    </a:lnTo>
                    <a:lnTo>
                      <a:pt x="37" y="12"/>
                    </a:lnTo>
                    <a:lnTo>
                      <a:pt x="37" y="15"/>
                    </a:lnTo>
                    <a:lnTo>
                      <a:pt x="37" y="15"/>
                    </a:lnTo>
                    <a:lnTo>
                      <a:pt x="37" y="17"/>
                    </a:lnTo>
                    <a:lnTo>
                      <a:pt x="35" y="22"/>
                    </a:lnTo>
                    <a:lnTo>
                      <a:pt x="35" y="24"/>
                    </a:lnTo>
                    <a:lnTo>
                      <a:pt x="33" y="24"/>
                    </a:lnTo>
                    <a:lnTo>
                      <a:pt x="33" y="27"/>
                    </a:lnTo>
                    <a:lnTo>
                      <a:pt x="33" y="27"/>
                    </a:lnTo>
                    <a:lnTo>
                      <a:pt x="33" y="27"/>
                    </a:lnTo>
                    <a:close/>
                  </a:path>
                </a:pathLst>
              </a:custGeom>
              <a:solidFill>
                <a:schemeClr val="tx1">
                  <a:alpha val="15000"/>
                </a:schemeClr>
              </a:solidFill>
              <a:ln w="3175" cap="rnd">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128" name="Freeform 52">
                <a:extLst>
                  <a:ext uri="{FF2B5EF4-FFF2-40B4-BE49-F238E27FC236}">
                    <a16:creationId xmlns:a16="http://schemas.microsoft.com/office/drawing/2014/main" id="{4810E3E7-85F2-42D3-8EB1-CC125E912092}"/>
                  </a:ext>
                </a:extLst>
              </p:cNvPr>
              <p:cNvSpPr>
                <a:spLocks/>
              </p:cNvSpPr>
              <p:nvPr/>
            </p:nvSpPr>
            <p:spPr bwMode="auto">
              <a:xfrm>
                <a:off x="2941423" y="807258"/>
                <a:ext cx="38759" cy="35617"/>
              </a:xfrm>
              <a:custGeom>
                <a:avLst/>
                <a:gdLst>
                  <a:gd name="T0" fmla="*/ 33 w 37"/>
                  <a:gd name="T1" fmla="*/ 27 h 34"/>
                  <a:gd name="T2" fmla="*/ 33 w 37"/>
                  <a:gd name="T3" fmla="*/ 27 h 34"/>
                  <a:gd name="T4" fmla="*/ 30 w 37"/>
                  <a:gd name="T5" fmla="*/ 29 h 34"/>
                  <a:gd name="T6" fmla="*/ 30 w 37"/>
                  <a:gd name="T7" fmla="*/ 31 h 34"/>
                  <a:gd name="T8" fmla="*/ 21 w 37"/>
                  <a:gd name="T9" fmla="*/ 34 h 34"/>
                  <a:gd name="T10" fmla="*/ 9 w 37"/>
                  <a:gd name="T11" fmla="*/ 22 h 34"/>
                  <a:gd name="T12" fmla="*/ 9 w 37"/>
                  <a:gd name="T13" fmla="*/ 22 h 34"/>
                  <a:gd name="T14" fmla="*/ 7 w 37"/>
                  <a:gd name="T15" fmla="*/ 17 h 34"/>
                  <a:gd name="T16" fmla="*/ 9 w 37"/>
                  <a:gd name="T17" fmla="*/ 12 h 34"/>
                  <a:gd name="T18" fmla="*/ 9 w 37"/>
                  <a:gd name="T19" fmla="*/ 10 h 34"/>
                  <a:gd name="T20" fmla="*/ 4 w 37"/>
                  <a:gd name="T21" fmla="*/ 10 h 34"/>
                  <a:gd name="T22" fmla="*/ 2 w 37"/>
                  <a:gd name="T23" fmla="*/ 8 h 34"/>
                  <a:gd name="T24" fmla="*/ 0 w 37"/>
                  <a:gd name="T25" fmla="*/ 5 h 34"/>
                  <a:gd name="T26" fmla="*/ 0 w 37"/>
                  <a:gd name="T27" fmla="*/ 3 h 34"/>
                  <a:gd name="T28" fmla="*/ 4 w 37"/>
                  <a:gd name="T29" fmla="*/ 3 h 34"/>
                  <a:gd name="T30" fmla="*/ 11 w 37"/>
                  <a:gd name="T31" fmla="*/ 0 h 34"/>
                  <a:gd name="T32" fmla="*/ 11 w 37"/>
                  <a:gd name="T33" fmla="*/ 3 h 34"/>
                  <a:gd name="T34" fmla="*/ 14 w 37"/>
                  <a:gd name="T35" fmla="*/ 5 h 34"/>
                  <a:gd name="T36" fmla="*/ 14 w 37"/>
                  <a:gd name="T37" fmla="*/ 8 h 34"/>
                  <a:gd name="T38" fmla="*/ 16 w 37"/>
                  <a:gd name="T39" fmla="*/ 10 h 34"/>
                  <a:gd name="T40" fmla="*/ 16 w 37"/>
                  <a:gd name="T41" fmla="*/ 12 h 34"/>
                  <a:gd name="T42" fmla="*/ 19 w 37"/>
                  <a:gd name="T43" fmla="*/ 15 h 34"/>
                  <a:gd name="T44" fmla="*/ 21 w 37"/>
                  <a:gd name="T45" fmla="*/ 17 h 34"/>
                  <a:gd name="T46" fmla="*/ 23 w 37"/>
                  <a:gd name="T47" fmla="*/ 19 h 34"/>
                  <a:gd name="T48" fmla="*/ 23 w 37"/>
                  <a:gd name="T49" fmla="*/ 19 h 34"/>
                  <a:gd name="T50" fmla="*/ 23 w 37"/>
                  <a:gd name="T51" fmla="*/ 19 h 34"/>
                  <a:gd name="T52" fmla="*/ 26 w 37"/>
                  <a:gd name="T53" fmla="*/ 19 h 34"/>
                  <a:gd name="T54" fmla="*/ 28 w 37"/>
                  <a:gd name="T55" fmla="*/ 19 h 34"/>
                  <a:gd name="T56" fmla="*/ 28 w 37"/>
                  <a:gd name="T57" fmla="*/ 17 h 34"/>
                  <a:gd name="T58" fmla="*/ 28 w 37"/>
                  <a:gd name="T59" fmla="*/ 12 h 34"/>
                  <a:gd name="T60" fmla="*/ 37 w 37"/>
                  <a:gd name="T61" fmla="*/ 12 h 34"/>
                  <a:gd name="T62" fmla="*/ 37 w 37"/>
                  <a:gd name="T63" fmla="*/ 15 h 34"/>
                  <a:gd name="T64" fmla="*/ 37 w 37"/>
                  <a:gd name="T65" fmla="*/ 15 h 34"/>
                  <a:gd name="T66" fmla="*/ 37 w 37"/>
                  <a:gd name="T67" fmla="*/ 17 h 34"/>
                  <a:gd name="T68" fmla="*/ 35 w 37"/>
                  <a:gd name="T69" fmla="*/ 22 h 34"/>
                  <a:gd name="T70" fmla="*/ 35 w 37"/>
                  <a:gd name="T71" fmla="*/ 24 h 34"/>
                  <a:gd name="T72" fmla="*/ 33 w 37"/>
                  <a:gd name="T73" fmla="*/ 24 h 34"/>
                  <a:gd name="T74" fmla="*/ 33 w 37"/>
                  <a:gd name="T75" fmla="*/ 27 h 34"/>
                  <a:gd name="T76" fmla="*/ 33 w 37"/>
                  <a:gd name="T77" fmla="*/ 27 h 34"/>
                  <a:gd name="T78" fmla="*/ 33 w 37"/>
                  <a:gd name="T79" fmla="*/ 2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7" h="34">
                    <a:moveTo>
                      <a:pt x="33" y="27"/>
                    </a:moveTo>
                    <a:lnTo>
                      <a:pt x="33" y="27"/>
                    </a:lnTo>
                    <a:lnTo>
                      <a:pt x="30" y="29"/>
                    </a:lnTo>
                    <a:lnTo>
                      <a:pt x="30" y="31"/>
                    </a:lnTo>
                    <a:lnTo>
                      <a:pt x="21" y="34"/>
                    </a:lnTo>
                    <a:lnTo>
                      <a:pt x="9" y="22"/>
                    </a:lnTo>
                    <a:lnTo>
                      <a:pt x="9" y="22"/>
                    </a:lnTo>
                    <a:lnTo>
                      <a:pt x="7" y="17"/>
                    </a:lnTo>
                    <a:lnTo>
                      <a:pt x="9" y="12"/>
                    </a:lnTo>
                    <a:lnTo>
                      <a:pt x="9" y="10"/>
                    </a:lnTo>
                    <a:lnTo>
                      <a:pt x="4" y="10"/>
                    </a:lnTo>
                    <a:lnTo>
                      <a:pt x="2" y="8"/>
                    </a:lnTo>
                    <a:lnTo>
                      <a:pt x="0" y="5"/>
                    </a:lnTo>
                    <a:lnTo>
                      <a:pt x="0" y="3"/>
                    </a:lnTo>
                    <a:lnTo>
                      <a:pt x="4" y="3"/>
                    </a:lnTo>
                    <a:lnTo>
                      <a:pt x="11" y="0"/>
                    </a:lnTo>
                    <a:lnTo>
                      <a:pt x="11" y="3"/>
                    </a:lnTo>
                    <a:lnTo>
                      <a:pt x="14" y="5"/>
                    </a:lnTo>
                    <a:lnTo>
                      <a:pt x="14" y="8"/>
                    </a:lnTo>
                    <a:lnTo>
                      <a:pt x="16" y="10"/>
                    </a:lnTo>
                    <a:lnTo>
                      <a:pt x="16" y="12"/>
                    </a:lnTo>
                    <a:lnTo>
                      <a:pt x="19" y="15"/>
                    </a:lnTo>
                    <a:lnTo>
                      <a:pt x="21" y="17"/>
                    </a:lnTo>
                    <a:lnTo>
                      <a:pt x="23" y="19"/>
                    </a:lnTo>
                    <a:lnTo>
                      <a:pt x="23" y="19"/>
                    </a:lnTo>
                    <a:lnTo>
                      <a:pt x="23" y="19"/>
                    </a:lnTo>
                    <a:lnTo>
                      <a:pt x="26" y="19"/>
                    </a:lnTo>
                    <a:lnTo>
                      <a:pt x="28" y="19"/>
                    </a:lnTo>
                    <a:lnTo>
                      <a:pt x="28" y="17"/>
                    </a:lnTo>
                    <a:lnTo>
                      <a:pt x="28" y="12"/>
                    </a:lnTo>
                    <a:lnTo>
                      <a:pt x="37" y="12"/>
                    </a:lnTo>
                    <a:lnTo>
                      <a:pt x="37" y="15"/>
                    </a:lnTo>
                    <a:lnTo>
                      <a:pt x="37" y="15"/>
                    </a:lnTo>
                    <a:lnTo>
                      <a:pt x="37" y="17"/>
                    </a:lnTo>
                    <a:lnTo>
                      <a:pt x="35" y="22"/>
                    </a:lnTo>
                    <a:lnTo>
                      <a:pt x="35" y="24"/>
                    </a:lnTo>
                    <a:lnTo>
                      <a:pt x="33" y="24"/>
                    </a:lnTo>
                    <a:lnTo>
                      <a:pt x="33" y="27"/>
                    </a:lnTo>
                    <a:lnTo>
                      <a:pt x="33" y="27"/>
                    </a:lnTo>
                    <a:lnTo>
                      <a:pt x="33" y="27"/>
                    </a:lnTo>
                  </a:path>
                </a:pathLst>
              </a:custGeom>
              <a:solidFill>
                <a:schemeClr val="tx1">
                  <a:alpha val="15000"/>
                </a:schemeClr>
              </a:solidFill>
              <a:ln w="3175" cap="rnd">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129" name="Freeform 53">
                <a:extLst>
                  <a:ext uri="{FF2B5EF4-FFF2-40B4-BE49-F238E27FC236}">
                    <a16:creationId xmlns:a16="http://schemas.microsoft.com/office/drawing/2014/main" id="{9E6A8524-7991-40D3-A4A4-5A4A10F36456}"/>
                  </a:ext>
                </a:extLst>
              </p:cNvPr>
              <p:cNvSpPr>
                <a:spLocks/>
              </p:cNvSpPr>
              <p:nvPr/>
            </p:nvSpPr>
            <p:spPr bwMode="auto">
              <a:xfrm>
                <a:off x="2511925" y="362047"/>
                <a:ext cx="520634" cy="421117"/>
              </a:xfrm>
              <a:custGeom>
                <a:avLst/>
                <a:gdLst>
                  <a:gd name="T0" fmla="*/ 121 w 497"/>
                  <a:gd name="T1" fmla="*/ 11 h 402"/>
                  <a:gd name="T2" fmla="*/ 280 w 497"/>
                  <a:gd name="T3" fmla="*/ 4 h 402"/>
                  <a:gd name="T4" fmla="*/ 332 w 497"/>
                  <a:gd name="T5" fmla="*/ 4 h 402"/>
                  <a:gd name="T6" fmla="*/ 377 w 497"/>
                  <a:gd name="T7" fmla="*/ 16 h 402"/>
                  <a:gd name="T8" fmla="*/ 353 w 497"/>
                  <a:gd name="T9" fmla="*/ 45 h 402"/>
                  <a:gd name="T10" fmla="*/ 315 w 497"/>
                  <a:gd name="T11" fmla="*/ 90 h 402"/>
                  <a:gd name="T12" fmla="*/ 298 w 497"/>
                  <a:gd name="T13" fmla="*/ 125 h 402"/>
                  <a:gd name="T14" fmla="*/ 313 w 497"/>
                  <a:gd name="T15" fmla="*/ 151 h 402"/>
                  <a:gd name="T16" fmla="*/ 334 w 497"/>
                  <a:gd name="T17" fmla="*/ 146 h 402"/>
                  <a:gd name="T18" fmla="*/ 381 w 497"/>
                  <a:gd name="T19" fmla="*/ 153 h 402"/>
                  <a:gd name="T20" fmla="*/ 350 w 497"/>
                  <a:gd name="T21" fmla="*/ 224 h 402"/>
                  <a:gd name="T22" fmla="*/ 350 w 497"/>
                  <a:gd name="T23" fmla="*/ 241 h 402"/>
                  <a:gd name="T24" fmla="*/ 369 w 497"/>
                  <a:gd name="T25" fmla="*/ 248 h 402"/>
                  <a:gd name="T26" fmla="*/ 386 w 497"/>
                  <a:gd name="T27" fmla="*/ 305 h 402"/>
                  <a:gd name="T28" fmla="*/ 455 w 497"/>
                  <a:gd name="T29" fmla="*/ 331 h 402"/>
                  <a:gd name="T30" fmla="*/ 495 w 497"/>
                  <a:gd name="T31" fmla="*/ 378 h 402"/>
                  <a:gd name="T32" fmla="*/ 450 w 497"/>
                  <a:gd name="T33" fmla="*/ 388 h 402"/>
                  <a:gd name="T34" fmla="*/ 462 w 497"/>
                  <a:gd name="T35" fmla="*/ 376 h 402"/>
                  <a:gd name="T36" fmla="*/ 417 w 497"/>
                  <a:gd name="T37" fmla="*/ 328 h 402"/>
                  <a:gd name="T38" fmla="*/ 384 w 497"/>
                  <a:gd name="T39" fmla="*/ 345 h 402"/>
                  <a:gd name="T40" fmla="*/ 367 w 497"/>
                  <a:gd name="T41" fmla="*/ 362 h 402"/>
                  <a:gd name="T42" fmla="*/ 353 w 497"/>
                  <a:gd name="T43" fmla="*/ 371 h 402"/>
                  <a:gd name="T44" fmla="*/ 332 w 497"/>
                  <a:gd name="T45" fmla="*/ 355 h 402"/>
                  <a:gd name="T46" fmla="*/ 277 w 497"/>
                  <a:gd name="T47" fmla="*/ 350 h 402"/>
                  <a:gd name="T48" fmla="*/ 261 w 497"/>
                  <a:gd name="T49" fmla="*/ 355 h 402"/>
                  <a:gd name="T50" fmla="*/ 253 w 497"/>
                  <a:gd name="T51" fmla="*/ 371 h 402"/>
                  <a:gd name="T52" fmla="*/ 272 w 497"/>
                  <a:gd name="T53" fmla="*/ 385 h 402"/>
                  <a:gd name="T54" fmla="*/ 246 w 497"/>
                  <a:gd name="T55" fmla="*/ 376 h 402"/>
                  <a:gd name="T56" fmla="*/ 237 w 497"/>
                  <a:gd name="T57" fmla="*/ 364 h 402"/>
                  <a:gd name="T58" fmla="*/ 225 w 497"/>
                  <a:gd name="T59" fmla="*/ 345 h 402"/>
                  <a:gd name="T60" fmla="*/ 211 w 497"/>
                  <a:gd name="T61" fmla="*/ 333 h 402"/>
                  <a:gd name="T62" fmla="*/ 192 w 497"/>
                  <a:gd name="T63" fmla="*/ 338 h 402"/>
                  <a:gd name="T64" fmla="*/ 185 w 497"/>
                  <a:gd name="T65" fmla="*/ 331 h 402"/>
                  <a:gd name="T66" fmla="*/ 175 w 497"/>
                  <a:gd name="T67" fmla="*/ 340 h 402"/>
                  <a:gd name="T68" fmla="*/ 168 w 497"/>
                  <a:gd name="T69" fmla="*/ 340 h 402"/>
                  <a:gd name="T70" fmla="*/ 164 w 497"/>
                  <a:gd name="T71" fmla="*/ 333 h 402"/>
                  <a:gd name="T72" fmla="*/ 156 w 497"/>
                  <a:gd name="T73" fmla="*/ 340 h 402"/>
                  <a:gd name="T74" fmla="*/ 135 w 497"/>
                  <a:gd name="T75" fmla="*/ 359 h 402"/>
                  <a:gd name="T76" fmla="*/ 116 w 497"/>
                  <a:gd name="T77" fmla="*/ 347 h 402"/>
                  <a:gd name="T78" fmla="*/ 97 w 497"/>
                  <a:gd name="T79" fmla="*/ 350 h 402"/>
                  <a:gd name="T80" fmla="*/ 81 w 497"/>
                  <a:gd name="T81" fmla="*/ 319 h 402"/>
                  <a:gd name="T82" fmla="*/ 62 w 497"/>
                  <a:gd name="T83" fmla="*/ 307 h 402"/>
                  <a:gd name="T84" fmla="*/ 50 w 497"/>
                  <a:gd name="T85" fmla="*/ 288 h 402"/>
                  <a:gd name="T86" fmla="*/ 45 w 497"/>
                  <a:gd name="T87" fmla="*/ 253 h 402"/>
                  <a:gd name="T88" fmla="*/ 57 w 497"/>
                  <a:gd name="T89" fmla="*/ 243 h 402"/>
                  <a:gd name="T90" fmla="*/ 59 w 497"/>
                  <a:gd name="T91" fmla="*/ 229 h 402"/>
                  <a:gd name="T92" fmla="*/ 45 w 497"/>
                  <a:gd name="T93" fmla="*/ 210 h 402"/>
                  <a:gd name="T94" fmla="*/ 38 w 497"/>
                  <a:gd name="T95" fmla="*/ 198 h 402"/>
                  <a:gd name="T96" fmla="*/ 29 w 497"/>
                  <a:gd name="T97" fmla="*/ 194 h 402"/>
                  <a:gd name="T98" fmla="*/ 10 w 497"/>
                  <a:gd name="T99" fmla="*/ 187 h 402"/>
                  <a:gd name="T100" fmla="*/ 3 w 497"/>
                  <a:gd name="T101" fmla="*/ 172 h 402"/>
                  <a:gd name="T102" fmla="*/ 33 w 497"/>
                  <a:gd name="T103" fmla="*/ 134 h 402"/>
                  <a:gd name="T104" fmla="*/ 50 w 497"/>
                  <a:gd name="T105" fmla="*/ 90 h 402"/>
                  <a:gd name="T106" fmla="*/ 86 w 497"/>
                  <a:gd name="T107" fmla="*/ 82 h 402"/>
                  <a:gd name="T108" fmla="*/ 78 w 497"/>
                  <a:gd name="T109" fmla="*/ 73 h 402"/>
                  <a:gd name="T110" fmla="*/ 78 w 497"/>
                  <a:gd name="T111" fmla="*/ 59 h 402"/>
                  <a:gd name="T112" fmla="*/ 104 w 497"/>
                  <a:gd name="T113" fmla="*/ 45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7" h="402">
                    <a:moveTo>
                      <a:pt x="104" y="30"/>
                    </a:moveTo>
                    <a:lnTo>
                      <a:pt x="104" y="30"/>
                    </a:lnTo>
                    <a:lnTo>
                      <a:pt x="100" y="21"/>
                    </a:lnTo>
                    <a:lnTo>
                      <a:pt x="95" y="2"/>
                    </a:lnTo>
                    <a:lnTo>
                      <a:pt x="102" y="4"/>
                    </a:lnTo>
                    <a:lnTo>
                      <a:pt x="121" y="11"/>
                    </a:lnTo>
                    <a:lnTo>
                      <a:pt x="187" y="7"/>
                    </a:lnTo>
                    <a:lnTo>
                      <a:pt x="213" y="7"/>
                    </a:lnTo>
                    <a:lnTo>
                      <a:pt x="232" y="16"/>
                    </a:lnTo>
                    <a:lnTo>
                      <a:pt x="239" y="16"/>
                    </a:lnTo>
                    <a:lnTo>
                      <a:pt x="251" y="16"/>
                    </a:lnTo>
                    <a:lnTo>
                      <a:pt x="280" y="4"/>
                    </a:lnTo>
                    <a:lnTo>
                      <a:pt x="291" y="4"/>
                    </a:lnTo>
                    <a:lnTo>
                      <a:pt x="308" y="0"/>
                    </a:lnTo>
                    <a:lnTo>
                      <a:pt x="310" y="2"/>
                    </a:lnTo>
                    <a:lnTo>
                      <a:pt x="315" y="4"/>
                    </a:lnTo>
                    <a:lnTo>
                      <a:pt x="317" y="7"/>
                    </a:lnTo>
                    <a:lnTo>
                      <a:pt x="332" y="4"/>
                    </a:lnTo>
                    <a:lnTo>
                      <a:pt x="367" y="9"/>
                    </a:lnTo>
                    <a:lnTo>
                      <a:pt x="372" y="9"/>
                    </a:lnTo>
                    <a:lnTo>
                      <a:pt x="377" y="9"/>
                    </a:lnTo>
                    <a:lnTo>
                      <a:pt x="377" y="11"/>
                    </a:lnTo>
                    <a:lnTo>
                      <a:pt x="377" y="14"/>
                    </a:lnTo>
                    <a:lnTo>
                      <a:pt x="377" y="16"/>
                    </a:lnTo>
                    <a:lnTo>
                      <a:pt x="374" y="19"/>
                    </a:lnTo>
                    <a:lnTo>
                      <a:pt x="377" y="30"/>
                    </a:lnTo>
                    <a:lnTo>
                      <a:pt x="374" y="37"/>
                    </a:lnTo>
                    <a:lnTo>
                      <a:pt x="369" y="42"/>
                    </a:lnTo>
                    <a:lnTo>
                      <a:pt x="362" y="42"/>
                    </a:lnTo>
                    <a:lnTo>
                      <a:pt x="353" y="45"/>
                    </a:lnTo>
                    <a:lnTo>
                      <a:pt x="346" y="54"/>
                    </a:lnTo>
                    <a:lnTo>
                      <a:pt x="341" y="64"/>
                    </a:lnTo>
                    <a:lnTo>
                      <a:pt x="336" y="71"/>
                    </a:lnTo>
                    <a:lnTo>
                      <a:pt x="324" y="80"/>
                    </a:lnTo>
                    <a:lnTo>
                      <a:pt x="317" y="87"/>
                    </a:lnTo>
                    <a:lnTo>
                      <a:pt x="315" y="90"/>
                    </a:lnTo>
                    <a:lnTo>
                      <a:pt x="310" y="92"/>
                    </a:lnTo>
                    <a:lnTo>
                      <a:pt x="308" y="94"/>
                    </a:lnTo>
                    <a:lnTo>
                      <a:pt x="306" y="104"/>
                    </a:lnTo>
                    <a:lnTo>
                      <a:pt x="303" y="116"/>
                    </a:lnTo>
                    <a:lnTo>
                      <a:pt x="296" y="120"/>
                    </a:lnTo>
                    <a:lnTo>
                      <a:pt x="298" y="125"/>
                    </a:lnTo>
                    <a:lnTo>
                      <a:pt x="301" y="130"/>
                    </a:lnTo>
                    <a:lnTo>
                      <a:pt x="306" y="139"/>
                    </a:lnTo>
                    <a:lnTo>
                      <a:pt x="306" y="139"/>
                    </a:lnTo>
                    <a:lnTo>
                      <a:pt x="306" y="139"/>
                    </a:lnTo>
                    <a:lnTo>
                      <a:pt x="310" y="144"/>
                    </a:lnTo>
                    <a:lnTo>
                      <a:pt x="313" y="151"/>
                    </a:lnTo>
                    <a:lnTo>
                      <a:pt x="315" y="153"/>
                    </a:lnTo>
                    <a:lnTo>
                      <a:pt x="322" y="151"/>
                    </a:lnTo>
                    <a:lnTo>
                      <a:pt x="317" y="144"/>
                    </a:lnTo>
                    <a:lnTo>
                      <a:pt x="322" y="144"/>
                    </a:lnTo>
                    <a:lnTo>
                      <a:pt x="332" y="144"/>
                    </a:lnTo>
                    <a:lnTo>
                      <a:pt x="334" y="146"/>
                    </a:lnTo>
                    <a:lnTo>
                      <a:pt x="343" y="146"/>
                    </a:lnTo>
                    <a:lnTo>
                      <a:pt x="350" y="149"/>
                    </a:lnTo>
                    <a:lnTo>
                      <a:pt x="360" y="156"/>
                    </a:lnTo>
                    <a:lnTo>
                      <a:pt x="367" y="156"/>
                    </a:lnTo>
                    <a:lnTo>
                      <a:pt x="377" y="153"/>
                    </a:lnTo>
                    <a:lnTo>
                      <a:pt x="381" y="153"/>
                    </a:lnTo>
                    <a:lnTo>
                      <a:pt x="386" y="161"/>
                    </a:lnTo>
                    <a:lnTo>
                      <a:pt x="381" y="177"/>
                    </a:lnTo>
                    <a:lnTo>
                      <a:pt x="353" y="208"/>
                    </a:lnTo>
                    <a:lnTo>
                      <a:pt x="348" y="220"/>
                    </a:lnTo>
                    <a:lnTo>
                      <a:pt x="350" y="220"/>
                    </a:lnTo>
                    <a:lnTo>
                      <a:pt x="350" y="224"/>
                    </a:lnTo>
                    <a:lnTo>
                      <a:pt x="350" y="227"/>
                    </a:lnTo>
                    <a:lnTo>
                      <a:pt x="350" y="229"/>
                    </a:lnTo>
                    <a:lnTo>
                      <a:pt x="348" y="231"/>
                    </a:lnTo>
                    <a:lnTo>
                      <a:pt x="343" y="236"/>
                    </a:lnTo>
                    <a:lnTo>
                      <a:pt x="348" y="239"/>
                    </a:lnTo>
                    <a:lnTo>
                      <a:pt x="350" y="241"/>
                    </a:lnTo>
                    <a:lnTo>
                      <a:pt x="350" y="241"/>
                    </a:lnTo>
                    <a:lnTo>
                      <a:pt x="350" y="241"/>
                    </a:lnTo>
                    <a:lnTo>
                      <a:pt x="350" y="241"/>
                    </a:lnTo>
                    <a:lnTo>
                      <a:pt x="350" y="241"/>
                    </a:lnTo>
                    <a:lnTo>
                      <a:pt x="360" y="250"/>
                    </a:lnTo>
                    <a:lnTo>
                      <a:pt x="369" y="248"/>
                    </a:lnTo>
                    <a:lnTo>
                      <a:pt x="379" y="241"/>
                    </a:lnTo>
                    <a:lnTo>
                      <a:pt x="388" y="239"/>
                    </a:lnTo>
                    <a:lnTo>
                      <a:pt x="393" y="246"/>
                    </a:lnTo>
                    <a:lnTo>
                      <a:pt x="393" y="262"/>
                    </a:lnTo>
                    <a:lnTo>
                      <a:pt x="386" y="291"/>
                    </a:lnTo>
                    <a:lnTo>
                      <a:pt x="386" y="305"/>
                    </a:lnTo>
                    <a:lnTo>
                      <a:pt x="393" y="312"/>
                    </a:lnTo>
                    <a:lnTo>
                      <a:pt x="403" y="317"/>
                    </a:lnTo>
                    <a:lnTo>
                      <a:pt x="412" y="317"/>
                    </a:lnTo>
                    <a:lnTo>
                      <a:pt x="417" y="317"/>
                    </a:lnTo>
                    <a:lnTo>
                      <a:pt x="433" y="326"/>
                    </a:lnTo>
                    <a:lnTo>
                      <a:pt x="455" y="331"/>
                    </a:lnTo>
                    <a:lnTo>
                      <a:pt x="485" y="366"/>
                    </a:lnTo>
                    <a:lnTo>
                      <a:pt x="488" y="369"/>
                    </a:lnTo>
                    <a:lnTo>
                      <a:pt x="492" y="371"/>
                    </a:lnTo>
                    <a:lnTo>
                      <a:pt x="497" y="371"/>
                    </a:lnTo>
                    <a:lnTo>
                      <a:pt x="497" y="371"/>
                    </a:lnTo>
                    <a:lnTo>
                      <a:pt x="495" y="378"/>
                    </a:lnTo>
                    <a:lnTo>
                      <a:pt x="488" y="395"/>
                    </a:lnTo>
                    <a:lnTo>
                      <a:pt x="474" y="397"/>
                    </a:lnTo>
                    <a:lnTo>
                      <a:pt x="462" y="395"/>
                    </a:lnTo>
                    <a:lnTo>
                      <a:pt x="447" y="397"/>
                    </a:lnTo>
                    <a:lnTo>
                      <a:pt x="447" y="395"/>
                    </a:lnTo>
                    <a:lnTo>
                      <a:pt x="450" y="388"/>
                    </a:lnTo>
                    <a:lnTo>
                      <a:pt x="459" y="388"/>
                    </a:lnTo>
                    <a:lnTo>
                      <a:pt x="466" y="385"/>
                    </a:lnTo>
                    <a:lnTo>
                      <a:pt x="474" y="383"/>
                    </a:lnTo>
                    <a:lnTo>
                      <a:pt x="469" y="383"/>
                    </a:lnTo>
                    <a:lnTo>
                      <a:pt x="466" y="381"/>
                    </a:lnTo>
                    <a:lnTo>
                      <a:pt x="462" y="376"/>
                    </a:lnTo>
                    <a:lnTo>
                      <a:pt x="450" y="373"/>
                    </a:lnTo>
                    <a:lnTo>
                      <a:pt x="455" y="369"/>
                    </a:lnTo>
                    <a:lnTo>
                      <a:pt x="452" y="362"/>
                    </a:lnTo>
                    <a:lnTo>
                      <a:pt x="447" y="355"/>
                    </a:lnTo>
                    <a:lnTo>
                      <a:pt x="443" y="350"/>
                    </a:lnTo>
                    <a:lnTo>
                      <a:pt x="417" y="328"/>
                    </a:lnTo>
                    <a:lnTo>
                      <a:pt x="410" y="326"/>
                    </a:lnTo>
                    <a:lnTo>
                      <a:pt x="393" y="321"/>
                    </a:lnTo>
                    <a:lnTo>
                      <a:pt x="386" y="321"/>
                    </a:lnTo>
                    <a:lnTo>
                      <a:pt x="381" y="326"/>
                    </a:lnTo>
                    <a:lnTo>
                      <a:pt x="381" y="336"/>
                    </a:lnTo>
                    <a:lnTo>
                      <a:pt x="384" y="345"/>
                    </a:lnTo>
                    <a:lnTo>
                      <a:pt x="391" y="345"/>
                    </a:lnTo>
                    <a:lnTo>
                      <a:pt x="381" y="352"/>
                    </a:lnTo>
                    <a:lnTo>
                      <a:pt x="379" y="355"/>
                    </a:lnTo>
                    <a:lnTo>
                      <a:pt x="379" y="357"/>
                    </a:lnTo>
                    <a:lnTo>
                      <a:pt x="372" y="359"/>
                    </a:lnTo>
                    <a:lnTo>
                      <a:pt x="367" y="362"/>
                    </a:lnTo>
                    <a:lnTo>
                      <a:pt x="365" y="369"/>
                    </a:lnTo>
                    <a:lnTo>
                      <a:pt x="358" y="373"/>
                    </a:lnTo>
                    <a:lnTo>
                      <a:pt x="350" y="378"/>
                    </a:lnTo>
                    <a:lnTo>
                      <a:pt x="343" y="376"/>
                    </a:lnTo>
                    <a:lnTo>
                      <a:pt x="346" y="373"/>
                    </a:lnTo>
                    <a:lnTo>
                      <a:pt x="353" y="371"/>
                    </a:lnTo>
                    <a:lnTo>
                      <a:pt x="355" y="366"/>
                    </a:lnTo>
                    <a:lnTo>
                      <a:pt x="358" y="364"/>
                    </a:lnTo>
                    <a:lnTo>
                      <a:pt x="353" y="357"/>
                    </a:lnTo>
                    <a:lnTo>
                      <a:pt x="341" y="357"/>
                    </a:lnTo>
                    <a:lnTo>
                      <a:pt x="336" y="350"/>
                    </a:lnTo>
                    <a:lnTo>
                      <a:pt x="332" y="355"/>
                    </a:lnTo>
                    <a:lnTo>
                      <a:pt x="303" y="352"/>
                    </a:lnTo>
                    <a:lnTo>
                      <a:pt x="298" y="350"/>
                    </a:lnTo>
                    <a:lnTo>
                      <a:pt x="291" y="345"/>
                    </a:lnTo>
                    <a:lnTo>
                      <a:pt x="289" y="343"/>
                    </a:lnTo>
                    <a:lnTo>
                      <a:pt x="287" y="345"/>
                    </a:lnTo>
                    <a:lnTo>
                      <a:pt x="277" y="350"/>
                    </a:lnTo>
                    <a:lnTo>
                      <a:pt x="275" y="357"/>
                    </a:lnTo>
                    <a:lnTo>
                      <a:pt x="272" y="359"/>
                    </a:lnTo>
                    <a:lnTo>
                      <a:pt x="270" y="357"/>
                    </a:lnTo>
                    <a:lnTo>
                      <a:pt x="265" y="352"/>
                    </a:lnTo>
                    <a:lnTo>
                      <a:pt x="263" y="352"/>
                    </a:lnTo>
                    <a:lnTo>
                      <a:pt x="261" y="355"/>
                    </a:lnTo>
                    <a:lnTo>
                      <a:pt x="261" y="357"/>
                    </a:lnTo>
                    <a:lnTo>
                      <a:pt x="261" y="362"/>
                    </a:lnTo>
                    <a:lnTo>
                      <a:pt x="265" y="362"/>
                    </a:lnTo>
                    <a:lnTo>
                      <a:pt x="265" y="366"/>
                    </a:lnTo>
                    <a:lnTo>
                      <a:pt x="258" y="366"/>
                    </a:lnTo>
                    <a:lnTo>
                      <a:pt x="253" y="371"/>
                    </a:lnTo>
                    <a:lnTo>
                      <a:pt x="251" y="378"/>
                    </a:lnTo>
                    <a:lnTo>
                      <a:pt x="253" y="385"/>
                    </a:lnTo>
                    <a:lnTo>
                      <a:pt x="261" y="388"/>
                    </a:lnTo>
                    <a:lnTo>
                      <a:pt x="265" y="385"/>
                    </a:lnTo>
                    <a:lnTo>
                      <a:pt x="275" y="378"/>
                    </a:lnTo>
                    <a:lnTo>
                      <a:pt x="272" y="385"/>
                    </a:lnTo>
                    <a:lnTo>
                      <a:pt x="265" y="395"/>
                    </a:lnTo>
                    <a:lnTo>
                      <a:pt x="263" y="402"/>
                    </a:lnTo>
                    <a:lnTo>
                      <a:pt x="263" y="402"/>
                    </a:lnTo>
                    <a:lnTo>
                      <a:pt x="258" y="397"/>
                    </a:lnTo>
                    <a:lnTo>
                      <a:pt x="256" y="395"/>
                    </a:lnTo>
                    <a:lnTo>
                      <a:pt x="246" y="376"/>
                    </a:lnTo>
                    <a:lnTo>
                      <a:pt x="244" y="376"/>
                    </a:lnTo>
                    <a:lnTo>
                      <a:pt x="242" y="371"/>
                    </a:lnTo>
                    <a:lnTo>
                      <a:pt x="239" y="369"/>
                    </a:lnTo>
                    <a:lnTo>
                      <a:pt x="237" y="369"/>
                    </a:lnTo>
                    <a:lnTo>
                      <a:pt x="237" y="364"/>
                    </a:lnTo>
                    <a:lnTo>
                      <a:pt x="237" y="364"/>
                    </a:lnTo>
                    <a:lnTo>
                      <a:pt x="237" y="364"/>
                    </a:lnTo>
                    <a:lnTo>
                      <a:pt x="235" y="362"/>
                    </a:lnTo>
                    <a:lnTo>
                      <a:pt x="227" y="352"/>
                    </a:lnTo>
                    <a:lnTo>
                      <a:pt x="227" y="352"/>
                    </a:lnTo>
                    <a:lnTo>
                      <a:pt x="225" y="350"/>
                    </a:lnTo>
                    <a:lnTo>
                      <a:pt x="225" y="345"/>
                    </a:lnTo>
                    <a:lnTo>
                      <a:pt x="223" y="340"/>
                    </a:lnTo>
                    <a:lnTo>
                      <a:pt x="223" y="336"/>
                    </a:lnTo>
                    <a:lnTo>
                      <a:pt x="223" y="336"/>
                    </a:lnTo>
                    <a:lnTo>
                      <a:pt x="220" y="331"/>
                    </a:lnTo>
                    <a:lnTo>
                      <a:pt x="216" y="328"/>
                    </a:lnTo>
                    <a:lnTo>
                      <a:pt x="211" y="333"/>
                    </a:lnTo>
                    <a:lnTo>
                      <a:pt x="211" y="338"/>
                    </a:lnTo>
                    <a:lnTo>
                      <a:pt x="211" y="338"/>
                    </a:lnTo>
                    <a:lnTo>
                      <a:pt x="209" y="340"/>
                    </a:lnTo>
                    <a:lnTo>
                      <a:pt x="206" y="340"/>
                    </a:lnTo>
                    <a:lnTo>
                      <a:pt x="192" y="340"/>
                    </a:lnTo>
                    <a:lnTo>
                      <a:pt x="192" y="338"/>
                    </a:lnTo>
                    <a:lnTo>
                      <a:pt x="190" y="338"/>
                    </a:lnTo>
                    <a:lnTo>
                      <a:pt x="190" y="336"/>
                    </a:lnTo>
                    <a:lnTo>
                      <a:pt x="190" y="333"/>
                    </a:lnTo>
                    <a:lnTo>
                      <a:pt x="190" y="333"/>
                    </a:lnTo>
                    <a:lnTo>
                      <a:pt x="187" y="333"/>
                    </a:lnTo>
                    <a:lnTo>
                      <a:pt x="185" y="331"/>
                    </a:lnTo>
                    <a:lnTo>
                      <a:pt x="185" y="331"/>
                    </a:lnTo>
                    <a:lnTo>
                      <a:pt x="183" y="331"/>
                    </a:lnTo>
                    <a:lnTo>
                      <a:pt x="180" y="333"/>
                    </a:lnTo>
                    <a:lnTo>
                      <a:pt x="178" y="336"/>
                    </a:lnTo>
                    <a:lnTo>
                      <a:pt x="178" y="338"/>
                    </a:lnTo>
                    <a:lnTo>
                      <a:pt x="175" y="340"/>
                    </a:lnTo>
                    <a:lnTo>
                      <a:pt x="175" y="343"/>
                    </a:lnTo>
                    <a:lnTo>
                      <a:pt x="175" y="343"/>
                    </a:lnTo>
                    <a:lnTo>
                      <a:pt x="173" y="343"/>
                    </a:lnTo>
                    <a:lnTo>
                      <a:pt x="171" y="343"/>
                    </a:lnTo>
                    <a:lnTo>
                      <a:pt x="171" y="340"/>
                    </a:lnTo>
                    <a:lnTo>
                      <a:pt x="168" y="340"/>
                    </a:lnTo>
                    <a:lnTo>
                      <a:pt x="168" y="338"/>
                    </a:lnTo>
                    <a:lnTo>
                      <a:pt x="168" y="336"/>
                    </a:lnTo>
                    <a:lnTo>
                      <a:pt x="168" y="336"/>
                    </a:lnTo>
                    <a:lnTo>
                      <a:pt x="168" y="333"/>
                    </a:lnTo>
                    <a:lnTo>
                      <a:pt x="166" y="333"/>
                    </a:lnTo>
                    <a:lnTo>
                      <a:pt x="164" y="333"/>
                    </a:lnTo>
                    <a:lnTo>
                      <a:pt x="161" y="331"/>
                    </a:lnTo>
                    <a:lnTo>
                      <a:pt x="159" y="331"/>
                    </a:lnTo>
                    <a:lnTo>
                      <a:pt x="159" y="333"/>
                    </a:lnTo>
                    <a:lnTo>
                      <a:pt x="159" y="336"/>
                    </a:lnTo>
                    <a:lnTo>
                      <a:pt x="156" y="338"/>
                    </a:lnTo>
                    <a:lnTo>
                      <a:pt x="156" y="340"/>
                    </a:lnTo>
                    <a:lnTo>
                      <a:pt x="154" y="340"/>
                    </a:lnTo>
                    <a:lnTo>
                      <a:pt x="149" y="343"/>
                    </a:lnTo>
                    <a:lnTo>
                      <a:pt x="147" y="345"/>
                    </a:lnTo>
                    <a:lnTo>
                      <a:pt x="145" y="347"/>
                    </a:lnTo>
                    <a:lnTo>
                      <a:pt x="138" y="357"/>
                    </a:lnTo>
                    <a:lnTo>
                      <a:pt x="135" y="359"/>
                    </a:lnTo>
                    <a:lnTo>
                      <a:pt x="130" y="359"/>
                    </a:lnTo>
                    <a:lnTo>
                      <a:pt x="128" y="355"/>
                    </a:lnTo>
                    <a:lnTo>
                      <a:pt x="126" y="352"/>
                    </a:lnTo>
                    <a:lnTo>
                      <a:pt x="121" y="350"/>
                    </a:lnTo>
                    <a:lnTo>
                      <a:pt x="119" y="347"/>
                    </a:lnTo>
                    <a:lnTo>
                      <a:pt x="116" y="347"/>
                    </a:lnTo>
                    <a:lnTo>
                      <a:pt x="116" y="350"/>
                    </a:lnTo>
                    <a:lnTo>
                      <a:pt x="114" y="350"/>
                    </a:lnTo>
                    <a:lnTo>
                      <a:pt x="112" y="352"/>
                    </a:lnTo>
                    <a:lnTo>
                      <a:pt x="109" y="352"/>
                    </a:lnTo>
                    <a:lnTo>
                      <a:pt x="109" y="352"/>
                    </a:lnTo>
                    <a:lnTo>
                      <a:pt x="97" y="350"/>
                    </a:lnTo>
                    <a:lnTo>
                      <a:pt x="95" y="347"/>
                    </a:lnTo>
                    <a:lnTo>
                      <a:pt x="95" y="345"/>
                    </a:lnTo>
                    <a:lnTo>
                      <a:pt x="93" y="343"/>
                    </a:lnTo>
                    <a:lnTo>
                      <a:pt x="83" y="324"/>
                    </a:lnTo>
                    <a:lnTo>
                      <a:pt x="81" y="319"/>
                    </a:lnTo>
                    <a:lnTo>
                      <a:pt x="81" y="319"/>
                    </a:lnTo>
                    <a:lnTo>
                      <a:pt x="81" y="317"/>
                    </a:lnTo>
                    <a:lnTo>
                      <a:pt x="78" y="314"/>
                    </a:lnTo>
                    <a:lnTo>
                      <a:pt x="76" y="314"/>
                    </a:lnTo>
                    <a:lnTo>
                      <a:pt x="71" y="312"/>
                    </a:lnTo>
                    <a:lnTo>
                      <a:pt x="69" y="312"/>
                    </a:lnTo>
                    <a:lnTo>
                      <a:pt x="62" y="307"/>
                    </a:lnTo>
                    <a:lnTo>
                      <a:pt x="59" y="305"/>
                    </a:lnTo>
                    <a:lnTo>
                      <a:pt x="59" y="305"/>
                    </a:lnTo>
                    <a:lnTo>
                      <a:pt x="57" y="305"/>
                    </a:lnTo>
                    <a:lnTo>
                      <a:pt x="55" y="302"/>
                    </a:lnTo>
                    <a:lnTo>
                      <a:pt x="52" y="300"/>
                    </a:lnTo>
                    <a:lnTo>
                      <a:pt x="50" y="288"/>
                    </a:lnTo>
                    <a:lnTo>
                      <a:pt x="48" y="279"/>
                    </a:lnTo>
                    <a:lnTo>
                      <a:pt x="41" y="267"/>
                    </a:lnTo>
                    <a:lnTo>
                      <a:pt x="43" y="260"/>
                    </a:lnTo>
                    <a:lnTo>
                      <a:pt x="43" y="258"/>
                    </a:lnTo>
                    <a:lnTo>
                      <a:pt x="43" y="255"/>
                    </a:lnTo>
                    <a:lnTo>
                      <a:pt x="45" y="253"/>
                    </a:lnTo>
                    <a:lnTo>
                      <a:pt x="45" y="250"/>
                    </a:lnTo>
                    <a:lnTo>
                      <a:pt x="45" y="250"/>
                    </a:lnTo>
                    <a:lnTo>
                      <a:pt x="48" y="250"/>
                    </a:lnTo>
                    <a:lnTo>
                      <a:pt x="48" y="248"/>
                    </a:lnTo>
                    <a:lnTo>
                      <a:pt x="55" y="246"/>
                    </a:lnTo>
                    <a:lnTo>
                      <a:pt x="57" y="243"/>
                    </a:lnTo>
                    <a:lnTo>
                      <a:pt x="59" y="241"/>
                    </a:lnTo>
                    <a:lnTo>
                      <a:pt x="59" y="241"/>
                    </a:lnTo>
                    <a:lnTo>
                      <a:pt x="59" y="239"/>
                    </a:lnTo>
                    <a:lnTo>
                      <a:pt x="59" y="236"/>
                    </a:lnTo>
                    <a:lnTo>
                      <a:pt x="59" y="234"/>
                    </a:lnTo>
                    <a:lnTo>
                      <a:pt x="59" y="229"/>
                    </a:lnTo>
                    <a:lnTo>
                      <a:pt x="57" y="222"/>
                    </a:lnTo>
                    <a:lnTo>
                      <a:pt x="55" y="220"/>
                    </a:lnTo>
                    <a:lnTo>
                      <a:pt x="52" y="217"/>
                    </a:lnTo>
                    <a:lnTo>
                      <a:pt x="48" y="213"/>
                    </a:lnTo>
                    <a:lnTo>
                      <a:pt x="45" y="210"/>
                    </a:lnTo>
                    <a:lnTo>
                      <a:pt x="45" y="210"/>
                    </a:lnTo>
                    <a:lnTo>
                      <a:pt x="43" y="210"/>
                    </a:lnTo>
                    <a:lnTo>
                      <a:pt x="43" y="208"/>
                    </a:lnTo>
                    <a:lnTo>
                      <a:pt x="41" y="201"/>
                    </a:lnTo>
                    <a:lnTo>
                      <a:pt x="41" y="198"/>
                    </a:lnTo>
                    <a:lnTo>
                      <a:pt x="38" y="198"/>
                    </a:lnTo>
                    <a:lnTo>
                      <a:pt x="38" y="198"/>
                    </a:lnTo>
                    <a:lnTo>
                      <a:pt x="33" y="198"/>
                    </a:lnTo>
                    <a:lnTo>
                      <a:pt x="33" y="198"/>
                    </a:lnTo>
                    <a:lnTo>
                      <a:pt x="31" y="196"/>
                    </a:lnTo>
                    <a:lnTo>
                      <a:pt x="31" y="196"/>
                    </a:lnTo>
                    <a:lnTo>
                      <a:pt x="31" y="194"/>
                    </a:lnTo>
                    <a:lnTo>
                      <a:pt x="29" y="194"/>
                    </a:lnTo>
                    <a:lnTo>
                      <a:pt x="29" y="191"/>
                    </a:lnTo>
                    <a:lnTo>
                      <a:pt x="26" y="191"/>
                    </a:lnTo>
                    <a:lnTo>
                      <a:pt x="22" y="194"/>
                    </a:lnTo>
                    <a:lnTo>
                      <a:pt x="19" y="194"/>
                    </a:lnTo>
                    <a:lnTo>
                      <a:pt x="17" y="191"/>
                    </a:lnTo>
                    <a:lnTo>
                      <a:pt x="10" y="187"/>
                    </a:lnTo>
                    <a:lnTo>
                      <a:pt x="5" y="182"/>
                    </a:lnTo>
                    <a:lnTo>
                      <a:pt x="3" y="182"/>
                    </a:lnTo>
                    <a:lnTo>
                      <a:pt x="3" y="179"/>
                    </a:lnTo>
                    <a:lnTo>
                      <a:pt x="0" y="177"/>
                    </a:lnTo>
                    <a:lnTo>
                      <a:pt x="3" y="175"/>
                    </a:lnTo>
                    <a:lnTo>
                      <a:pt x="3" y="172"/>
                    </a:lnTo>
                    <a:lnTo>
                      <a:pt x="7" y="165"/>
                    </a:lnTo>
                    <a:lnTo>
                      <a:pt x="10" y="161"/>
                    </a:lnTo>
                    <a:lnTo>
                      <a:pt x="12" y="156"/>
                    </a:lnTo>
                    <a:lnTo>
                      <a:pt x="26" y="146"/>
                    </a:lnTo>
                    <a:lnTo>
                      <a:pt x="29" y="144"/>
                    </a:lnTo>
                    <a:lnTo>
                      <a:pt x="33" y="134"/>
                    </a:lnTo>
                    <a:lnTo>
                      <a:pt x="41" y="116"/>
                    </a:lnTo>
                    <a:lnTo>
                      <a:pt x="41" y="106"/>
                    </a:lnTo>
                    <a:lnTo>
                      <a:pt x="43" y="97"/>
                    </a:lnTo>
                    <a:lnTo>
                      <a:pt x="43" y="94"/>
                    </a:lnTo>
                    <a:lnTo>
                      <a:pt x="45" y="94"/>
                    </a:lnTo>
                    <a:lnTo>
                      <a:pt x="50" y="90"/>
                    </a:lnTo>
                    <a:lnTo>
                      <a:pt x="62" y="85"/>
                    </a:lnTo>
                    <a:lnTo>
                      <a:pt x="76" y="82"/>
                    </a:lnTo>
                    <a:lnTo>
                      <a:pt x="78" y="82"/>
                    </a:lnTo>
                    <a:lnTo>
                      <a:pt x="83" y="82"/>
                    </a:lnTo>
                    <a:lnTo>
                      <a:pt x="83" y="82"/>
                    </a:lnTo>
                    <a:lnTo>
                      <a:pt x="86" y="82"/>
                    </a:lnTo>
                    <a:lnTo>
                      <a:pt x="86" y="80"/>
                    </a:lnTo>
                    <a:lnTo>
                      <a:pt x="86" y="78"/>
                    </a:lnTo>
                    <a:lnTo>
                      <a:pt x="83" y="75"/>
                    </a:lnTo>
                    <a:lnTo>
                      <a:pt x="83" y="73"/>
                    </a:lnTo>
                    <a:lnTo>
                      <a:pt x="81" y="73"/>
                    </a:lnTo>
                    <a:lnTo>
                      <a:pt x="78" y="73"/>
                    </a:lnTo>
                    <a:lnTo>
                      <a:pt x="76" y="73"/>
                    </a:lnTo>
                    <a:lnTo>
                      <a:pt x="76" y="71"/>
                    </a:lnTo>
                    <a:lnTo>
                      <a:pt x="74" y="71"/>
                    </a:lnTo>
                    <a:lnTo>
                      <a:pt x="74" y="68"/>
                    </a:lnTo>
                    <a:lnTo>
                      <a:pt x="76" y="66"/>
                    </a:lnTo>
                    <a:lnTo>
                      <a:pt x="78" y="59"/>
                    </a:lnTo>
                    <a:lnTo>
                      <a:pt x="81" y="56"/>
                    </a:lnTo>
                    <a:lnTo>
                      <a:pt x="81" y="56"/>
                    </a:lnTo>
                    <a:lnTo>
                      <a:pt x="83" y="54"/>
                    </a:lnTo>
                    <a:lnTo>
                      <a:pt x="86" y="52"/>
                    </a:lnTo>
                    <a:lnTo>
                      <a:pt x="104" y="47"/>
                    </a:lnTo>
                    <a:lnTo>
                      <a:pt x="104" y="45"/>
                    </a:lnTo>
                    <a:lnTo>
                      <a:pt x="107" y="45"/>
                    </a:lnTo>
                    <a:lnTo>
                      <a:pt x="104" y="40"/>
                    </a:lnTo>
                    <a:lnTo>
                      <a:pt x="104" y="35"/>
                    </a:lnTo>
                    <a:lnTo>
                      <a:pt x="104" y="30"/>
                    </a:lnTo>
                    <a:close/>
                  </a:path>
                </a:pathLst>
              </a:custGeom>
              <a:solidFill>
                <a:schemeClr val="tx1">
                  <a:alpha val="15000"/>
                </a:schemeClr>
              </a:solidFill>
              <a:ln w="3175" cap="rnd">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130" name="Freeform 55">
                <a:extLst>
                  <a:ext uri="{FF2B5EF4-FFF2-40B4-BE49-F238E27FC236}">
                    <a16:creationId xmlns:a16="http://schemas.microsoft.com/office/drawing/2014/main" id="{79E8ADBB-98C4-4D09-86B6-3167A98B7B82}"/>
                  </a:ext>
                </a:extLst>
              </p:cNvPr>
              <p:cNvSpPr>
                <a:spLocks/>
              </p:cNvSpPr>
              <p:nvPr/>
            </p:nvSpPr>
            <p:spPr bwMode="auto">
              <a:xfrm>
                <a:off x="1892821" y="195486"/>
                <a:ext cx="631675" cy="674625"/>
              </a:xfrm>
              <a:custGeom>
                <a:avLst/>
                <a:gdLst>
                  <a:gd name="T0" fmla="*/ 24 w 603"/>
                  <a:gd name="T1" fmla="*/ 260 h 644"/>
                  <a:gd name="T2" fmla="*/ 5 w 603"/>
                  <a:gd name="T3" fmla="*/ 218 h 644"/>
                  <a:gd name="T4" fmla="*/ 14 w 603"/>
                  <a:gd name="T5" fmla="*/ 163 h 644"/>
                  <a:gd name="T6" fmla="*/ 94 w 603"/>
                  <a:gd name="T7" fmla="*/ 180 h 644"/>
                  <a:gd name="T8" fmla="*/ 128 w 603"/>
                  <a:gd name="T9" fmla="*/ 182 h 644"/>
                  <a:gd name="T10" fmla="*/ 175 w 603"/>
                  <a:gd name="T11" fmla="*/ 182 h 644"/>
                  <a:gd name="T12" fmla="*/ 191 w 603"/>
                  <a:gd name="T13" fmla="*/ 137 h 644"/>
                  <a:gd name="T14" fmla="*/ 281 w 603"/>
                  <a:gd name="T15" fmla="*/ 81 h 644"/>
                  <a:gd name="T16" fmla="*/ 307 w 603"/>
                  <a:gd name="T17" fmla="*/ 66 h 644"/>
                  <a:gd name="T18" fmla="*/ 333 w 603"/>
                  <a:gd name="T19" fmla="*/ 59 h 644"/>
                  <a:gd name="T20" fmla="*/ 378 w 603"/>
                  <a:gd name="T21" fmla="*/ 66 h 644"/>
                  <a:gd name="T22" fmla="*/ 494 w 603"/>
                  <a:gd name="T23" fmla="*/ 0 h 644"/>
                  <a:gd name="T24" fmla="*/ 490 w 603"/>
                  <a:gd name="T25" fmla="*/ 64 h 644"/>
                  <a:gd name="T26" fmla="*/ 511 w 603"/>
                  <a:gd name="T27" fmla="*/ 85 h 644"/>
                  <a:gd name="T28" fmla="*/ 537 w 603"/>
                  <a:gd name="T29" fmla="*/ 118 h 644"/>
                  <a:gd name="T30" fmla="*/ 584 w 603"/>
                  <a:gd name="T31" fmla="*/ 156 h 644"/>
                  <a:gd name="T32" fmla="*/ 584 w 603"/>
                  <a:gd name="T33" fmla="*/ 180 h 644"/>
                  <a:gd name="T34" fmla="*/ 575 w 603"/>
                  <a:gd name="T35" fmla="*/ 185 h 644"/>
                  <a:gd name="T36" fmla="*/ 542 w 603"/>
                  <a:gd name="T37" fmla="*/ 199 h 644"/>
                  <a:gd name="T38" fmla="*/ 513 w 603"/>
                  <a:gd name="T39" fmla="*/ 187 h 644"/>
                  <a:gd name="T40" fmla="*/ 494 w 603"/>
                  <a:gd name="T41" fmla="*/ 196 h 644"/>
                  <a:gd name="T42" fmla="*/ 487 w 603"/>
                  <a:gd name="T43" fmla="*/ 232 h 644"/>
                  <a:gd name="T44" fmla="*/ 445 w 603"/>
                  <a:gd name="T45" fmla="*/ 270 h 644"/>
                  <a:gd name="T46" fmla="*/ 452 w 603"/>
                  <a:gd name="T47" fmla="*/ 284 h 644"/>
                  <a:gd name="T48" fmla="*/ 442 w 603"/>
                  <a:gd name="T49" fmla="*/ 312 h 644"/>
                  <a:gd name="T50" fmla="*/ 447 w 603"/>
                  <a:gd name="T51" fmla="*/ 338 h 644"/>
                  <a:gd name="T52" fmla="*/ 456 w 603"/>
                  <a:gd name="T53" fmla="*/ 355 h 644"/>
                  <a:gd name="T54" fmla="*/ 475 w 603"/>
                  <a:gd name="T55" fmla="*/ 362 h 644"/>
                  <a:gd name="T56" fmla="*/ 490 w 603"/>
                  <a:gd name="T57" fmla="*/ 381 h 644"/>
                  <a:gd name="T58" fmla="*/ 483 w 603"/>
                  <a:gd name="T59" fmla="*/ 398 h 644"/>
                  <a:gd name="T60" fmla="*/ 447 w 603"/>
                  <a:gd name="T61" fmla="*/ 428 h 644"/>
                  <a:gd name="T62" fmla="*/ 423 w 603"/>
                  <a:gd name="T63" fmla="*/ 454 h 644"/>
                  <a:gd name="T64" fmla="*/ 409 w 603"/>
                  <a:gd name="T65" fmla="*/ 492 h 644"/>
                  <a:gd name="T66" fmla="*/ 390 w 603"/>
                  <a:gd name="T67" fmla="*/ 480 h 644"/>
                  <a:gd name="T68" fmla="*/ 350 w 603"/>
                  <a:gd name="T69" fmla="*/ 495 h 644"/>
                  <a:gd name="T70" fmla="*/ 338 w 603"/>
                  <a:gd name="T71" fmla="*/ 514 h 644"/>
                  <a:gd name="T72" fmla="*/ 324 w 603"/>
                  <a:gd name="T73" fmla="*/ 523 h 644"/>
                  <a:gd name="T74" fmla="*/ 312 w 603"/>
                  <a:gd name="T75" fmla="*/ 525 h 644"/>
                  <a:gd name="T76" fmla="*/ 293 w 603"/>
                  <a:gd name="T77" fmla="*/ 587 h 644"/>
                  <a:gd name="T78" fmla="*/ 291 w 603"/>
                  <a:gd name="T79" fmla="*/ 603 h 644"/>
                  <a:gd name="T80" fmla="*/ 248 w 603"/>
                  <a:gd name="T81" fmla="*/ 627 h 644"/>
                  <a:gd name="T82" fmla="*/ 229 w 603"/>
                  <a:gd name="T83" fmla="*/ 637 h 644"/>
                  <a:gd name="T84" fmla="*/ 215 w 603"/>
                  <a:gd name="T85" fmla="*/ 641 h 644"/>
                  <a:gd name="T86" fmla="*/ 201 w 603"/>
                  <a:gd name="T87" fmla="*/ 618 h 644"/>
                  <a:gd name="T88" fmla="*/ 206 w 603"/>
                  <a:gd name="T89" fmla="*/ 601 h 644"/>
                  <a:gd name="T90" fmla="*/ 173 w 603"/>
                  <a:gd name="T91" fmla="*/ 580 h 644"/>
                  <a:gd name="T92" fmla="*/ 144 w 603"/>
                  <a:gd name="T93" fmla="*/ 584 h 644"/>
                  <a:gd name="T94" fmla="*/ 137 w 603"/>
                  <a:gd name="T95" fmla="*/ 599 h 644"/>
                  <a:gd name="T96" fmla="*/ 116 w 603"/>
                  <a:gd name="T97" fmla="*/ 608 h 644"/>
                  <a:gd name="T98" fmla="*/ 104 w 603"/>
                  <a:gd name="T99" fmla="*/ 601 h 644"/>
                  <a:gd name="T100" fmla="*/ 85 w 603"/>
                  <a:gd name="T101" fmla="*/ 577 h 644"/>
                  <a:gd name="T102" fmla="*/ 83 w 603"/>
                  <a:gd name="T103" fmla="*/ 554 h 644"/>
                  <a:gd name="T104" fmla="*/ 68 w 603"/>
                  <a:gd name="T105" fmla="*/ 540 h 644"/>
                  <a:gd name="T106" fmla="*/ 68 w 603"/>
                  <a:gd name="T107" fmla="*/ 518 h 644"/>
                  <a:gd name="T108" fmla="*/ 85 w 603"/>
                  <a:gd name="T109" fmla="*/ 478 h 644"/>
                  <a:gd name="T110" fmla="*/ 90 w 603"/>
                  <a:gd name="T111" fmla="*/ 421 h 644"/>
                  <a:gd name="T112" fmla="*/ 80 w 603"/>
                  <a:gd name="T113" fmla="*/ 390 h 644"/>
                  <a:gd name="T114" fmla="*/ 87 w 603"/>
                  <a:gd name="T115" fmla="*/ 367 h 644"/>
                  <a:gd name="T116" fmla="*/ 90 w 603"/>
                  <a:gd name="T117" fmla="*/ 336 h 644"/>
                  <a:gd name="T118" fmla="*/ 40 w 603"/>
                  <a:gd name="T119" fmla="*/ 31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3" h="644">
                    <a:moveTo>
                      <a:pt x="38" y="308"/>
                    </a:moveTo>
                    <a:lnTo>
                      <a:pt x="38" y="308"/>
                    </a:lnTo>
                    <a:lnTo>
                      <a:pt x="33" y="298"/>
                    </a:lnTo>
                    <a:lnTo>
                      <a:pt x="31" y="296"/>
                    </a:lnTo>
                    <a:lnTo>
                      <a:pt x="33" y="293"/>
                    </a:lnTo>
                    <a:lnTo>
                      <a:pt x="33" y="282"/>
                    </a:lnTo>
                    <a:lnTo>
                      <a:pt x="33" y="272"/>
                    </a:lnTo>
                    <a:lnTo>
                      <a:pt x="28" y="265"/>
                    </a:lnTo>
                    <a:lnTo>
                      <a:pt x="24" y="260"/>
                    </a:lnTo>
                    <a:lnTo>
                      <a:pt x="9" y="260"/>
                    </a:lnTo>
                    <a:lnTo>
                      <a:pt x="5" y="256"/>
                    </a:lnTo>
                    <a:lnTo>
                      <a:pt x="0" y="246"/>
                    </a:lnTo>
                    <a:lnTo>
                      <a:pt x="2" y="241"/>
                    </a:lnTo>
                    <a:lnTo>
                      <a:pt x="5" y="239"/>
                    </a:lnTo>
                    <a:lnTo>
                      <a:pt x="7" y="234"/>
                    </a:lnTo>
                    <a:lnTo>
                      <a:pt x="7" y="227"/>
                    </a:lnTo>
                    <a:lnTo>
                      <a:pt x="5" y="223"/>
                    </a:lnTo>
                    <a:lnTo>
                      <a:pt x="5" y="218"/>
                    </a:lnTo>
                    <a:lnTo>
                      <a:pt x="9" y="215"/>
                    </a:lnTo>
                    <a:lnTo>
                      <a:pt x="14" y="208"/>
                    </a:lnTo>
                    <a:lnTo>
                      <a:pt x="12" y="204"/>
                    </a:lnTo>
                    <a:lnTo>
                      <a:pt x="9" y="196"/>
                    </a:lnTo>
                    <a:lnTo>
                      <a:pt x="7" y="192"/>
                    </a:lnTo>
                    <a:lnTo>
                      <a:pt x="12" y="182"/>
                    </a:lnTo>
                    <a:lnTo>
                      <a:pt x="14" y="180"/>
                    </a:lnTo>
                    <a:lnTo>
                      <a:pt x="14" y="175"/>
                    </a:lnTo>
                    <a:lnTo>
                      <a:pt x="14" y="163"/>
                    </a:lnTo>
                    <a:lnTo>
                      <a:pt x="24" y="168"/>
                    </a:lnTo>
                    <a:lnTo>
                      <a:pt x="35" y="168"/>
                    </a:lnTo>
                    <a:lnTo>
                      <a:pt x="64" y="156"/>
                    </a:lnTo>
                    <a:lnTo>
                      <a:pt x="68" y="156"/>
                    </a:lnTo>
                    <a:lnTo>
                      <a:pt x="73" y="156"/>
                    </a:lnTo>
                    <a:lnTo>
                      <a:pt x="97" y="166"/>
                    </a:lnTo>
                    <a:lnTo>
                      <a:pt x="102" y="170"/>
                    </a:lnTo>
                    <a:lnTo>
                      <a:pt x="99" y="173"/>
                    </a:lnTo>
                    <a:lnTo>
                      <a:pt x="94" y="180"/>
                    </a:lnTo>
                    <a:lnTo>
                      <a:pt x="94" y="182"/>
                    </a:lnTo>
                    <a:lnTo>
                      <a:pt x="97" y="185"/>
                    </a:lnTo>
                    <a:lnTo>
                      <a:pt x="99" y="185"/>
                    </a:lnTo>
                    <a:lnTo>
                      <a:pt x="104" y="182"/>
                    </a:lnTo>
                    <a:lnTo>
                      <a:pt x="109" y="182"/>
                    </a:lnTo>
                    <a:lnTo>
                      <a:pt x="118" y="187"/>
                    </a:lnTo>
                    <a:lnTo>
                      <a:pt x="121" y="187"/>
                    </a:lnTo>
                    <a:lnTo>
                      <a:pt x="125" y="185"/>
                    </a:lnTo>
                    <a:lnTo>
                      <a:pt x="128" y="182"/>
                    </a:lnTo>
                    <a:lnTo>
                      <a:pt x="130" y="185"/>
                    </a:lnTo>
                    <a:lnTo>
                      <a:pt x="137" y="187"/>
                    </a:lnTo>
                    <a:lnTo>
                      <a:pt x="139" y="189"/>
                    </a:lnTo>
                    <a:lnTo>
                      <a:pt x="142" y="187"/>
                    </a:lnTo>
                    <a:lnTo>
                      <a:pt x="151" y="185"/>
                    </a:lnTo>
                    <a:lnTo>
                      <a:pt x="156" y="182"/>
                    </a:lnTo>
                    <a:lnTo>
                      <a:pt x="165" y="182"/>
                    </a:lnTo>
                    <a:lnTo>
                      <a:pt x="173" y="182"/>
                    </a:lnTo>
                    <a:lnTo>
                      <a:pt x="175" y="182"/>
                    </a:lnTo>
                    <a:lnTo>
                      <a:pt x="180" y="178"/>
                    </a:lnTo>
                    <a:lnTo>
                      <a:pt x="184" y="166"/>
                    </a:lnTo>
                    <a:lnTo>
                      <a:pt x="184" y="163"/>
                    </a:lnTo>
                    <a:lnTo>
                      <a:pt x="187" y="161"/>
                    </a:lnTo>
                    <a:lnTo>
                      <a:pt x="189" y="161"/>
                    </a:lnTo>
                    <a:lnTo>
                      <a:pt x="189" y="159"/>
                    </a:lnTo>
                    <a:lnTo>
                      <a:pt x="189" y="154"/>
                    </a:lnTo>
                    <a:lnTo>
                      <a:pt x="189" y="152"/>
                    </a:lnTo>
                    <a:lnTo>
                      <a:pt x="191" y="137"/>
                    </a:lnTo>
                    <a:lnTo>
                      <a:pt x="191" y="123"/>
                    </a:lnTo>
                    <a:lnTo>
                      <a:pt x="194" y="118"/>
                    </a:lnTo>
                    <a:lnTo>
                      <a:pt x="210" y="97"/>
                    </a:lnTo>
                    <a:lnTo>
                      <a:pt x="215" y="92"/>
                    </a:lnTo>
                    <a:lnTo>
                      <a:pt x="234" y="83"/>
                    </a:lnTo>
                    <a:lnTo>
                      <a:pt x="253" y="76"/>
                    </a:lnTo>
                    <a:lnTo>
                      <a:pt x="265" y="78"/>
                    </a:lnTo>
                    <a:lnTo>
                      <a:pt x="274" y="81"/>
                    </a:lnTo>
                    <a:lnTo>
                      <a:pt x="281" y="81"/>
                    </a:lnTo>
                    <a:lnTo>
                      <a:pt x="291" y="69"/>
                    </a:lnTo>
                    <a:lnTo>
                      <a:pt x="291" y="69"/>
                    </a:lnTo>
                    <a:lnTo>
                      <a:pt x="293" y="66"/>
                    </a:lnTo>
                    <a:lnTo>
                      <a:pt x="293" y="64"/>
                    </a:lnTo>
                    <a:lnTo>
                      <a:pt x="298" y="62"/>
                    </a:lnTo>
                    <a:lnTo>
                      <a:pt x="303" y="62"/>
                    </a:lnTo>
                    <a:lnTo>
                      <a:pt x="305" y="64"/>
                    </a:lnTo>
                    <a:lnTo>
                      <a:pt x="305" y="64"/>
                    </a:lnTo>
                    <a:lnTo>
                      <a:pt x="307" y="66"/>
                    </a:lnTo>
                    <a:lnTo>
                      <a:pt x="310" y="69"/>
                    </a:lnTo>
                    <a:lnTo>
                      <a:pt x="312" y="69"/>
                    </a:lnTo>
                    <a:lnTo>
                      <a:pt x="317" y="66"/>
                    </a:lnTo>
                    <a:lnTo>
                      <a:pt x="319" y="64"/>
                    </a:lnTo>
                    <a:lnTo>
                      <a:pt x="319" y="64"/>
                    </a:lnTo>
                    <a:lnTo>
                      <a:pt x="319" y="64"/>
                    </a:lnTo>
                    <a:lnTo>
                      <a:pt x="319" y="64"/>
                    </a:lnTo>
                    <a:lnTo>
                      <a:pt x="326" y="62"/>
                    </a:lnTo>
                    <a:lnTo>
                      <a:pt x="333" y="59"/>
                    </a:lnTo>
                    <a:lnTo>
                      <a:pt x="348" y="62"/>
                    </a:lnTo>
                    <a:lnTo>
                      <a:pt x="348" y="62"/>
                    </a:lnTo>
                    <a:lnTo>
                      <a:pt x="348" y="62"/>
                    </a:lnTo>
                    <a:lnTo>
                      <a:pt x="350" y="59"/>
                    </a:lnTo>
                    <a:lnTo>
                      <a:pt x="352" y="59"/>
                    </a:lnTo>
                    <a:lnTo>
                      <a:pt x="359" y="59"/>
                    </a:lnTo>
                    <a:lnTo>
                      <a:pt x="369" y="66"/>
                    </a:lnTo>
                    <a:lnTo>
                      <a:pt x="374" y="66"/>
                    </a:lnTo>
                    <a:lnTo>
                      <a:pt x="378" y="66"/>
                    </a:lnTo>
                    <a:lnTo>
                      <a:pt x="383" y="59"/>
                    </a:lnTo>
                    <a:lnTo>
                      <a:pt x="386" y="57"/>
                    </a:lnTo>
                    <a:lnTo>
                      <a:pt x="397" y="52"/>
                    </a:lnTo>
                    <a:lnTo>
                      <a:pt x="407" y="43"/>
                    </a:lnTo>
                    <a:lnTo>
                      <a:pt x="419" y="36"/>
                    </a:lnTo>
                    <a:lnTo>
                      <a:pt x="430" y="28"/>
                    </a:lnTo>
                    <a:lnTo>
                      <a:pt x="449" y="26"/>
                    </a:lnTo>
                    <a:lnTo>
                      <a:pt x="475" y="5"/>
                    </a:lnTo>
                    <a:lnTo>
                      <a:pt x="494" y="0"/>
                    </a:lnTo>
                    <a:lnTo>
                      <a:pt x="501" y="0"/>
                    </a:lnTo>
                    <a:lnTo>
                      <a:pt x="504" y="12"/>
                    </a:lnTo>
                    <a:lnTo>
                      <a:pt x="499" y="21"/>
                    </a:lnTo>
                    <a:lnTo>
                      <a:pt x="483" y="33"/>
                    </a:lnTo>
                    <a:lnTo>
                      <a:pt x="480" y="40"/>
                    </a:lnTo>
                    <a:lnTo>
                      <a:pt x="483" y="45"/>
                    </a:lnTo>
                    <a:lnTo>
                      <a:pt x="485" y="50"/>
                    </a:lnTo>
                    <a:lnTo>
                      <a:pt x="487" y="59"/>
                    </a:lnTo>
                    <a:lnTo>
                      <a:pt x="490" y="64"/>
                    </a:lnTo>
                    <a:lnTo>
                      <a:pt x="494" y="66"/>
                    </a:lnTo>
                    <a:lnTo>
                      <a:pt x="494" y="71"/>
                    </a:lnTo>
                    <a:lnTo>
                      <a:pt x="490" y="76"/>
                    </a:lnTo>
                    <a:lnTo>
                      <a:pt x="494" y="76"/>
                    </a:lnTo>
                    <a:lnTo>
                      <a:pt x="501" y="76"/>
                    </a:lnTo>
                    <a:lnTo>
                      <a:pt x="504" y="78"/>
                    </a:lnTo>
                    <a:lnTo>
                      <a:pt x="509" y="81"/>
                    </a:lnTo>
                    <a:lnTo>
                      <a:pt x="509" y="83"/>
                    </a:lnTo>
                    <a:lnTo>
                      <a:pt x="511" y="85"/>
                    </a:lnTo>
                    <a:lnTo>
                      <a:pt x="516" y="85"/>
                    </a:lnTo>
                    <a:lnTo>
                      <a:pt x="527" y="85"/>
                    </a:lnTo>
                    <a:lnTo>
                      <a:pt x="532" y="88"/>
                    </a:lnTo>
                    <a:lnTo>
                      <a:pt x="537" y="95"/>
                    </a:lnTo>
                    <a:lnTo>
                      <a:pt x="537" y="102"/>
                    </a:lnTo>
                    <a:lnTo>
                      <a:pt x="537" y="104"/>
                    </a:lnTo>
                    <a:lnTo>
                      <a:pt x="537" y="107"/>
                    </a:lnTo>
                    <a:lnTo>
                      <a:pt x="537" y="111"/>
                    </a:lnTo>
                    <a:lnTo>
                      <a:pt x="537" y="118"/>
                    </a:lnTo>
                    <a:lnTo>
                      <a:pt x="539" y="121"/>
                    </a:lnTo>
                    <a:lnTo>
                      <a:pt x="542" y="121"/>
                    </a:lnTo>
                    <a:lnTo>
                      <a:pt x="544" y="123"/>
                    </a:lnTo>
                    <a:lnTo>
                      <a:pt x="551" y="126"/>
                    </a:lnTo>
                    <a:lnTo>
                      <a:pt x="556" y="126"/>
                    </a:lnTo>
                    <a:lnTo>
                      <a:pt x="561" y="128"/>
                    </a:lnTo>
                    <a:lnTo>
                      <a:pt x="565" y="135"/>
                    </a:lnTo>
                    <a:lnTo>
                      <a:pt x="572" y="149"/>
                    </a:lnTo>
                    <a:lnTo>
                      <a:pt x="584" y="156"/>
                    </a:lnTo>
                    <a:lnTo>
                      <a:pt x="596" y="159"/>
                    </a:lnTo>
                    <a:lnTo>
                      <a:pt x="603" y="159"/>
                    </a:lnTo>
                    <a:lnTo>
                      <a:pt x="598" y="166"/>
                    </a:lnTo>
                    <a:lnTo>
                      <a:pt x="594" y="168"/>
                    </a:lnTo>
                    <a:lnTo>
                      <a:pt x="594" y="170"/>
                    </a:lnTo>
                    <a:lnTo>
                      <a:pt x="591" y="173"/>
                    </a:lnTo>
                    <a:lnTo>
                      <a:pt x="591" y="173"/>
                    </a:lnTo>
                    <a:lnTo>
                      <a:pt x="587" y="178"/>
                    </a:lnTo>
                    <a:lnTo>
                      <a:pt x="584" y="180"/>
                    </a:lnTo>
                    <a:lnTo>
                      <a:pt x="584" y="180"/>
                    </a:lnTo>
                    <a:lnTo>
                      <a:pt x="584" y="185"/>
                    </a:lnTo>
                    <a:lnTo>
                      <a:pt x="584" y="185"/>
                    </a:lnTo>
                    <a:lnTo>
                      <a:pt x="584" y="187"/>
                    </a:lnTo>
                    <a:lnTo>
                      <a:pt x="582" y="187"/>
                    </a:lnTo>
                    <a:lnTo>
                      <a:pt x="580" y="187"/>
                    </a:lnTo>
                    <a:lnTo>
                      <a:pt x="577" y="187"/>
                    </a:lnTo>
                    <a:lnTo>
                      <a:pt x="575" y="187"/>
                    </a:lnTo>
                    <a:lnTo>
                      <a:pt x="575" y="185"/>
                    </a:lnTo>
                    <a:lnTo>
                      <a:pt x="572" y="185"/>
                    </a:lnTo>
                    <a:lnTo>
                      <a:pt x="572" y="185"/>
                    </a:lnTo>
                    <a:lnTo>
                      <a:pt x="570" y="185"/>
                    </a:lnTo>
                    <a:lnTo>
                      <a:pt x="568" y="187"/>
                    </a:lnTo>
                    <a:lnTo>
                      <a:pt x="565" y="189"/>
                    </a:lnTo>
                    <a:lnTo>
                      <a:pt x="563" y="192"/>
                    </a:lnTo>
                    <a:lnTo>
                      <a:pt x="561" y="192"/>
                    </a:lnTo>
                    <a:lnTo>
                      <a:pt x="546" y="196"/>
                    </a:lnTo>
                    <a:lnTo>
                      <a:pt x="542" y="199"/>
                    </a:lnTo>
                    <a:lnTo>
                      <a:pt x="537" y="204"/>
                    </a:lnTo>
                    <a:lnTo>
                      <a:pt x="535" y="206"/>
                    </a:lnTo>
                    <a:lnTo>
                      <a:pt x="532" y="204"/>
                    </a:lnTo>
                    <a:lnTo>
                      <a:pt x="532" y="201"/>
                    </a:lnTo>
                    <a:lnTo>
                      <a:pt x="532" y="199"/>
                    </a:lnTo>
                    <a:lnTo>
                      <a:pt x="523" y="189"/>
                    </a:lnTo>
                    <a:lnTo>
                      <a:pt x="523" y="189"/>
                    </a:lnTo>
                    <a:lnTo>
                      <a:pt x="520" y="189"/>
                    </a:lnTo>
                    <a:lnTo>
                      <a:pt x="513" y="187"/>
                    </a:lnTo>
                    <a:lnTo>
                      <a:pt x="511" y="187"/>
                    </a:lnTo>
                    <a:lnTo>
                      <a:pt x="499" y="180"/>
                    </a:lnTo>
                    <a:lnTo>
                      <a:pt x="497" y="180"/>
                    </a:lnTo>
                    <a:lnTo>
                      <a:pt x="497" y="180"/>
                    </a:lnTo>
                    <a:lnTo>
                      <a:pt x="494" y="182"/>
                    </a:lnTo>
                    <a:lnTo>
                      <a:pt x="494" y="185"/>
                    </a:lnTo>
                    <a:lnTo>
                      <a:pt x="494" y="187"/>
                    </a:lnTo>
                    <a:lnTo>
                      <a:pt x="494" y="194"/>
                    </a:lnTo>
                    <a:lnTo>
                      <a:pt x="494" y="196"/>
                    </a:lnTo>
                    <a:lnTo>
                      <a:pt x="494" y="204"/>
                    </a:lnTo>
                    <a:lnTo>
                      <a:pt x="492" y="208"/>
                    </a:lnTo>
                    <a:lnTo>
                      <a:pt x="492" y="215"/>
                    </a:lnTo>
                    <a:lnTo>
                      <a:pt x="487" y="220"/>
                    </a:lnTo>
                    <a:lnTo>
                      <a:pt x="487" y="223"/>
                    </a:lnTo>
                    <a:lnTo>
                      <a:pt x="487" y="225"/>
                    </a:lnTo>
                    <a:lnTo>
                      <a:pt x="487" y="230"/>
                    </a:lnTo>
                    <a:lnTo>
                      <a:pt x="487" y="232"/>
                    </a:lnTo>
                    <a:lnTo>
                      <a:pt x="487" y="232"/>
                    </a:lnTo>
                    <a:lnTo>
                      <a:pt x="485" y="234"/>
                    </a:lnTo>
                    <a:lnTo>
                      <a:pt x="485" y="234"/>
                    </a:lnTo>
                    <a:lnTo>
                      <a:pt x="485" y="237"/>
                    </a:lnTo>
                    <a:lnTo>
                      <a:pt x="480" y="239"/>
                    </a:lnTo>
                    <a:lnTo>
                      <a:pt x="438" y="253"/>
                    </a:lnTo>
                    <a:lnTo>
                      <a:pt x="433" y="260"/>
                    </a:lnTo>
                    <a:lnTo>
                      <a:pt x="435" y="267"/>
                    </a:lnTo>
                    <a:lnTo>
                      <a:pt x="438" y="270"/>
                    </a:lnTo>
                    <a:lnTo>
                      <a:pt x="445" y="270"/>
                    </a:lnTo>
                    <a:lnTo>
                      <a:pt x="449" y="272"/>
                    </a:lnTo>
                    <a:lnTo>
                      <a:pt x="452" y="272"/>
                    </a:lnTo>
                    <a:lnTo>
                      <a:pt x="452" y="275"/>
                    </a:lnTo>
                    <a:lnTo>
                      <a:pt x="452" y="275"/>
                    </a:lnTo>
                    <a:lnTo>
                      <a:pt x="454" y="277"/>
                    </a:lnTo>
                    <a:lnTo>
                      <a:pt x="454" y="277"/>
                    </a:lnTo>
                    <a:lnTo>
                      <a:pt x="454" y="279"/>
                    </a:lnTo>
                    <a:lnTo>
                      <a:pt x="452" y="282"/>
                    </a:lnTo>
                    <a:lnTo>
                      <a:pt x="452" y="284"/>
                    </a:lnTo>
                    <a:lnTo>
                      <a:pt x="449" y="286"/>
                    </a:lnTo>
                    <a:lnTo>
                      <a:pt x="447" y="289"/>
                    </a:lnTo>
                    <a:lnTo>
                      <a:pt x="447" y="289"/>
                    </a:lnTo>
                    <a:lnTo>
                      <a:pt x="445" y="291"/>
                    </a:lnTo>
                    <a:lnTo>
                      <a:pt x="445" y="293"/>
                    </a:lnTo>
                    <a:lnTo>
                      <a:pt x="445" y="296"/>
                    </a:lnTo>
                    <a:lnTo>
                      <a:pt x="445" y="310"/>
                    </a:lnTo>
                    <a:lnTo>
                      <a:pt x="445" y="310"/>
                    </a:lnTo>
                    <a:lnTo>
                      <a:pt x="442" y="312"/>
                    </a:lnTo>
                    <a:lnTo>
                      <a:pt x="438" y="312"/>
                    </a:lnTo>
                    <a:lnTo>
                      <a:pt x="438" y="315"/>
                    </a:lnTo>
                    <a:lnTo>
                      <a:pt x="433" y="320"/>
                    </a:lnTo>
                    <a:lnTo>
                      <a:pt x="433" y="320"/>
                    </a:lnTo>
                    <a:lnTo>
                      <a:pt x="430" y="322"/>
                    </a:lnTo>
                    <a:lnTo>
                      <a:pt x="433" y="324"/>
                    </a:lnTo>
                    <a:lnTo>
                      <a:pt x="433" y="327"/>
                    </a:lnTo>
                    <a:lnTo>
                      <a:pt x="435" y="329"/>
                    </a:lnTo>
                    <a:lnTo>
                      <a:pt x="447" y="338"/>
                    </a:lnTo>
                    <a:lnTo>
                      <a:pt x="449" y="341"/>
                    </a:lnTo>
                    <a:lnTo>
                      <a:pt x="449" y="341"/>
                    </a:lnTo>
                    <a:lnTo>
                      <a:pt x="449" y="343"/>
                    </a:lnTo>
                    <a:lnTo>
                      <a:pt x="449" y="346"/>
                    </a:lnTo>
                    <a:lnTo>
                      <a:pt x="452" y="353"/>
                    </a:lnTo>
                    <a:lnTo>
                      <a:pt x="452" y="355"/>
                    </a:lnTo>
                    <a:lnTo>
                      <a:pt x="452" y="355"/>
                    </a:lnTo>
                    <a:lnTo>
                      <a:pt x="454" y="357"/>
                    </a:lnTo>
                    <a:lnTo>
                      <a:pt x="456" y="355"/>
                    </a:lnTo>
                    <a:lnTo>
                      <a:pt x="464" y="355"/>
                    </a:lnTo>
                    <a:lnTo>
                      <a:pt x="464" y="355"/>
                    </a:lnTo>
                    <a:lnTo>
                      <a:pt x="466" y="355"/>
                    </a:lnTo>
                    <a:lnTo>
                      <a:pt x="466" y="357"/>
                    </a:lnTo>
                    <a:lnTo>
                      <a:pt x="468" y="360"/>
                    </a:lnTo>
                    <a:lnTo>
                      <a:pt x="468" y="360"/>
                    </a:lnTo>
                    <a:lnTo>
                      <a:pt x="471" y="360"/>
                    </a:lnTo>
                    <a:lnTo>
                      <a:pt x="473" y="362"/>
                    </a:lnTo>
                    <a:lnTo>
                      <a:pt x="475" y="362"/>
                    </a:lnTo>
                    <a:lnTo>
                      <a:pt x="475" y="362"/>
                    </a:lnTo>
                    <a:lnTo>
                      <a:pt x="475" y="362"/>
                    </a:lnTo>
                    <a:lnTo>
                      <a:pt x="475" y="369"/>
                    </a:lnTo>
                    <a:lnTo>
                      <a:pt x="475" y="372"/>
                    </a:lnTo>
                    <a:lnTo>
                      <a:pt x="475" y="374"/>
                    </a:lnTo>
                    <a:lnTo>
                      <a:pt x="475" y="376"/>
                    </a:lnTo>
                    <a:lnTo>
                      <a:pt x="478" y="376"/>
                    </a:lnTo>
                    <a:lnTo>
                      <a:pt x="480" y="379"/>
                    </a:lnTo>
                    <a:lnTo>
                      <a:pt x="490" y="381"/>
                    </a:lnTo>
                    <a:lnTo>
                      <a:pt x="490" y="383"/>
                    </a:lnTo>
                    <a:lnTo>
                      <a:pt x="492" y="383"/>
                    </a:lnTo>
                    <a:lnTo>
                      <a:pt x="492" y="386"/>
                    </a:lnTo>
                    <a:lnTo>
                      <a:pt x="492" y="386"/>
                    </a:lnTo>
                    <a:lnTo>
                      <a:pt x="492" y="388"/>
                    </a:lnTo>
                    <a:lnTo>
                      <a:pt x="490" y="390"/>
                    </a:lnTo>
                    <a:lnTo>
                      <a:pt x="485" y="393"/>
                    </a:lnTo>
                    <a:lnTo>
                      <a:pt x="485" y="395"/>
                    </a:lnTo>
                    <a:lnTo>
                      <a:pt x="483" y="398"/>
                    </a:lnTo>
                    <a:lnTo>
                      <a:pt x="478" y="407"/>
                    </a:lnTo>
                    <a:lnTo>
                      <a:pt x="475" y="409"/>
                    </a:lnTo>
                    <a:lnTo>
                      <a:pt x="475" y="412"/>
                    </a:lnTo>
                    <a:lnTo>
                      <a:pt x="475" y="414"/>
                    </a:lnTo>
                    <a:lnTo>
                      <a:pt x="471" y="417"/>
                    </a:lnTo>
                    <a:lnTo>
                      <a:pt x="459" y="421"/>
                    </a:lnTo>
                    <a:lnTo>
                      <a:pt x="454" y="426"/>
                    </a:lnTo>
                    <a:lnTo>
                      <a:pt x="452" y="428"/>
                    </a:lnTo>
                    <a:lnTo>
                      <a:pt x="447" y="428"/>
                    </a:lnTo>
                    <a:lnTo>
                      <a:pt x="433" y="431"/>
                    </a:lnTo>
                    <a:lnTo>
                      <a:pt x="423" y="435"/>
                    </a:lnTo>
                    <a:lnTo>
                      <a:pt x="421" y="435"/>
                    </a:lnTo>
                    <a:lnTo>
                      <a:pt x="421" y="438"/>
                    </a:lnTo>
                    <a:lnTo>
                      <a:pt x="421" y="443"/>
                    </a:lnTo>
                    <a:lnTo>
                      <a:pt x="421" y="447"/>
                    </a:lnTo>
                    <a:lnTo>
                      <a:pt x="421" y="450"/>
                    </a:lnTo>
                    <a:lnTo>
                      <a:pt x="423" y="452"/>
                    </a:lnTo>
                    <a:lnTo>
                      <a:pt x="423" y="454"/>
                    </a:lnTo>
                    <a:lnTo>
                      <a:pt x="423" y="454"/>
                    </a:lnTo>
                    <a:lnTo>
                      <a:pt x="423" y="457"/>
                    </a:lnTo>
                    <a:lnTo>
                      <a:pt x="421" y="461"/>
                    </a:lnTo>
                    <a:lnTo>
                      <a:pt x="419" y="464"/>
                    </a:lnTo>
                    <a:lnTo>
                      <a:pt x="419" y="466"/>
                    </a:lnTo>
                    <a:lnTo>
                      <a:pt x="419" y="478"/>
                    </a:lnTo>
                    <a:lnTo>
                      <a:pt x="423" y="485"/>
                    </a:lnTo>
                    <a:lnTo>
                      <a:pt x="414" y="490"/>
                    </a:lnTo>
                    <a:lnTo>
                      <a:pt x="409" y="492"/>
                    </a:lnTo>
                    <a:lnTo>
                      <a:pt x="402" y="492"/>
                    </a:lnTo>
                    <a:lnTo>
                      <a:pt x="400" y="492"/>
                    </a:lnTo>
                    <a:lnTo>
                      <a:pt x="397" y="492"/>
                    </a:lnTo>
                    <a:lnTo>
                      <a:pt x="397" y="490"/>
                    </a:lnTo>
                    <a:lnTo>
                      <a:pt x="395" y="490"/>
                    </a:lnTo>
                    <a:lnTo>
                      <a:pt x="395" y="487"/>
                    </a:lnTo>
                    <a:lnTo>
                      <a:pt x="393" y="483"/>
                    </a:lnTo>
                    <a:lnTo>
                      <a:pt x="393" y="483"/>
                    </a:lnTo>
                    <a:lnTo>
                      <a:pt x="390" y="480"/>
                    </a:lnTo>
                    <a:lnTo>
                      <a:pt x="388" y="478"/>
                    </a:lnTo>
                    <a:lnTo>
                      <a:pt x="386" y="478"/>
                    </a:lnTo>
                    <a:lnTo>
                      <a:pt x="386" y="478"/>
                    </a:lnTo>
                    <a:lnTo>
                      <a:pt x="383" y="478"/>
                    </a:lnTo>
                    <a:lnTo>
                      <a:pt x="383" y="478"/>
                    </a:lnTo>
                    <a:lnTo>
                      <a:pt x="378" y="478"/>
                    </a:lnTo>
                    <a:lnTo>
                      <a:pt x="364" y="480"/>
                    </a:lnTo>
                    <a:lnTo>
                      <a:pt x="362" y="483"/>
                    </a:lnTo>
                    <a:lnTo>
                      <a:pt x="350" y="495"/>
                    </a:lnTo>
                    <a:lnTo>
                      <a:pt x="343" y="497"/>
                    </a:lnTo>
                    <a:lnTo>
                      <a:pt x="338" y="499"/>
                    </a:lnTo>
                    <a:lnTo>
                      <a:pt x="336" y="499"/>
                    </a:lnTo>
                    <a:lnTo>
                      <a:pt x="336" y="502"/>
                    </a:lnTo>
                    <a:lnTo>
                      <a:pt x="333" y="506"/>
                    </a:lnTo>
                    <a:lnTo>
                      <a:pt x="336" y="506"/>
                    </a:lnTo>
                    <a:lnTo>
                      <a:pt x="336" y="509"/>
                    </a:lnTo>
                    <a:lnTo>
                      <a:pt x="336" y="511"/>
                    </a:lnTo>
                    <a:lnTo>
                      <a:pt x="338" y="514"/>
                    </a:lnTo>
                    <a:lnTo>
                      <a:pt x="336" y="516"/>
                    </a:lnTo>
                    <a:lnTo>
                      <a:pt x="336" y="518"/>
                    </a:lnTo>
                    <a:lnTo>
                      <a:pt x="333" y="518"/>
                    </a:lnTo>
                    <a:lnTo>
                      <a:pt x="333" y="523"/>
                    </a:lnTo>
                    <a:lnTo>
                      <a:pt x="331" y="525"/>
                    </a:lnTo>
                    <a:lnTo>
                      <a:pt x="329" y="525"/>
                    </a:lnTo>
                    <a:lnTo>
                      <a:pt x="326" y="525"/>
                    </a:lnTo>
                    <a:lnTo>
                      <a:pt x="326" y="525"/>
                    </a:lnTo>
                    <a:lnTo>
                      <a:pt x="324" y="523"/>
                    </a:lnTo>
                    <a:lnTo>
                      <a:pt x="322" y="523"/>
                    </a:lnTo>
                    <a:lnTo>
                      <a:pt x="322" y="523"/>
                    </a:lnTo>
                    <a:lnTo>
                      <a:pt x="322" y="521"/>
                    </a:lnTo>
                    <a:lnTo>
                      <a:pt x="319" y="521"/>
                    </a:lnTo>
                    <a:lnTo>
                      <a:pt x="319" y="521"/>
                    </a:lnTo>
                    <a:lnTo>
                      <a:pt x="317" y="521"/>
                    </a:lnTo>
                    <a:lnTo>
                      <a:pt x="317" y="521"/>
                    </a:lnTo>
                    <a:lnTo>
                      <a:pt x="315" y="523"/>
                    </a:lnTo>
                    <a:lnTo>
                      <a:pt x="312" y="525"/>
                    </a:lnTo>
                    <a:lnTo>
                      <a:pt x="307" y="530"/>
                    </a:lnTo>
                    <a:lnTo>
                      <a:pt x="307" y="532"/>
                    </a:lnTo>
                    <a:lnTo>
                      <a:pt x="305" y="535"/>
                    </a:lnTo>
                    <a:lnTo>
                      <a:pt x="305" y="540"/>
                    </a:lnTo>
                    <a:lnTo>
                      <a:pt x="305" y="547"/>
                    </a:lnTo>
                    <a:lnTo>
                      <a:pt x="291" y="580"/>
                    </a:lnTo>
                    <a:lnTo>
                      <a:pt x="291" y="580"/>
                    </a:lnTo>
                    <a:lnTo>
                      <a:pt x="291" y="582"/>
                    </a:lnTo>
                    <a:lnTo>
                      <a:pt x="293" y="587"/>
                    </a:lnTo>
                    <a:lnTo>
                      <a:pt x="293" y="587"/>
                    </a:lnTo>
                    <a:lnTo>
                      <a:pt x="293" y="589"/>
                    </a:lnTo>
                    <a:lnTo>
                      <a:pt x="291" y="592"/>
                    </a:lnTo>
                    <a:lnTo>
                      <a:pt x="289" y="592"/>
                    </a:lnTo>
                    <a:lnTo>
                      <a:pt x="289" y="594"/>
                    </a:lnTo>
                    <a:lnTo>
                      <a:pt x="289" y="596"/>
                    </a:lnTo>
                    <a:lnTo>
                      <a:pt x="291" y="601"/>
                    </a:lnTo>
                    <a:lnTo>
                      <a:pt x="291" y="601"/>
                    </a:lnTo>
                    <a:lnTo>
                      <a:pt x="291" y="603"/>
                    </a:lnTo>
                    <a:lnTo>
                      <a:pt x="281" y="625"/>
                    </a:lnTo>
                    <a:lnTo>
                      <a:pt x="277" y="629"/>
                    </a:lnTo>
                    <a:lnTo>
                      <a:pt x="272" y="629"/>
                    </a:lnTo>
                    <a:lnTo>
                      <a:pt x="258" y="627"/>
                    </a:lnTo>
                    <a:lnTo>
                      <a:pt x="255" y="627"/>
                    </a:lnTo>
                    <a:lnTo>
                      <a:pt x="255" y="627"/>
                    </a:lnTo>
                    <a:lnTo>
                      <a:pt x="251" y="627"/>
                    </a:lnTo>
                    <a:lnTo>
                      <a:pt x="248" y="627"/>
                    </a:lnTo>
                    <a:lnTo>
                      <a:pt x="248" y="627"/>
                    </a:lnTo>
                    <a:lnTo>
                      <a:pt x="244" y="627"/>
                    </a:lnTo>
                    <a:lnTo>
                      <a:pt x="241" y="627"/>
                    </a:lnTo>
                    <a:lnTo>
                      <a:pt x="241" y="629"/>
                    </a:lnTo>
                    <a:lnTo>
                      <a:pt x="239" y="634"/>
                    </a:lnTo>
                    <a:lnTo>
                      <a:pt x="236" y="637"/>
                    </a:lnTo>
                    <a:lnTo>
                      <a:pt x="236" y="637"/>
                    </a:lnTo>
                    <a:lnTo>
                      <a:pt x="234" y="639"/>
                    </a:lnTo>
                    <a:lnTo>
                      <a:pt x="234" y="639"/>
                    </a:lnTo>
                    <a:lnTo>
                      <a:pt x="229" y="637"/>
                    </a:lnTo>
                    <a:lnTo>
                      <a:pt x="227" y="639"/>
                    </a:lnTo>
                    <a:lnTo>
                      <a:pt x="227" y="639"/>
                    </a:lnTo>
                    <a:lnTo>
                      <a:pt x="225" y="641"/>
                    </a:lnTo>
                    <a:lnTo>
                      <a:pt x="225" y="644"/>
                    </a:lnTo>
                    <a:lnTo>
                      <a:pt x="225" y="644"/>
                    </a:lnTo>
                    <a:lnTo>
                      <a:pt x="222" y="644"/>
                    </a:lnTo>
                    <a:lnTo>
                      <a:pt x="220" y="644"/>
                    </a:lnTo>
                    <a:lnTo>
                      <a:pt x="218" y="644"/>
                    </a:lnTo>
                    <a:lnTo>
                      <a:pt x="215" y="641"/>
                    </a:lnTo>
                    <a:lnTo>
                      <a:pt x="210" y="634"/>
                    </a:lnTo>
                    <a:lnTo>
                      <a:pt x="208" y="632"/>
                    </a:lnTo>
                    <a:lnTo>
                      <a:pt x="206" y="632"/>
                    </a:lnTo>
                    <a:lnTo>
                      <a:pt x="203" y="632"/>
                    </a:lnTo>
                    <a:lnTo>
                      <a:pt x="201" y="632"/>
                    </a:lnTo>
                    <a:lnTo>
                      <a:pt x="201" y="629"/>
                    </a:lnTo>
                    <a:lnTo>
                      <a:pt x="201" y="627"/>
                    </a:lnTo>
                    <a:lnTo>
                      <a:pt x="201" y="618"/>
                    </a:lnTo>
                    <a:lnTo>
                      <a:pt x="201" y="618"/>
                    </a:lnTo>
                    <a:lnTo>
                      <a:pt x="201" y="615"/>
                    </a:lnTo>
                    <a:lnTo>
                      <a:pt x="201" y="615"/>
                    </a:lnTo>
                    <a:lnTo>
                      <a:pt x="201" y="613"/>
                    </a:lnTo>
                    <a:lnTo>
                      <a:pt x="201" y="611"/>
                    </a:lnTo>
                    <a:lnTo>
                      <a:pt x="201" y="611"/>
                    </a:lnTo>
                    <a:lnTo>
                      <a:pt x="206" y="606"/>
                    </a:lnTo>
                    <a:lnTo>
                      <a:pt x="206" y="603"/>
                    </a:lnTo>
                    <a:lnTo>
                      <a:pt x="206" y="603"/>
                    </a:lnTo>
                    <a:lnTo>
                      <a:pt x="206" y="601"/>
                    </a:lnTo>
                    <a:lnTo>
                      <a:pt x="203" y="596"/>
                    </a:lnTo>
                    <a:lnTo>
                      <a:pt x="203" y="594"/>
                    </a:lnTo>
                    <a:lnTo>
                      <a:pt x="201" y="592"/>
                    </a:lnTo>
                    <a:lnTo>
                      <a:pt x="199" y="589"/>
                    </a:lnTo>
                    <a:lnTo>
                      <a:pt x="187" y="584"/>
                    </a:lnTo>
                    <a:lnTo>
                      <a:pt x="180" y="582"/>
                    </a:lnTo>
                    <a:lnTo>
                      <a:pt x="177" y="580"/>
                    </a:lnTo>
                    <a:lnTo>
                      <a:pt x="175" y="580"/>
                    </a:lnTo>
                    <a:lnTo>
                      <a:pt x="173" y="580"/>
                    </a:lnTo>
                    <a:lnTo>
                      <a:pt x="163" y="584"/>
                    </a:lnTo>
                    <a:lnTo>
                      <a:pt x="161" y="584"/>
                    </a:lnTo>
                    <a:lnTo>
                      <a:pt x="161" y="584"/>
                    </a:lnTo>
                    <a:lnTo>
                      <a:pt x="156" y="582"/>
                    </a:lnTo>
                    <a:lnTo>
                      <a:pt x="154" y="582"/>
                    </a:lnTo>
                    <a:lnTo>
                      <a:pt x="154" y="582"/>
                    </a:lnTo>
                    <a:lnTo>
                      <a:pt x="151" y="582"/>
                    </a:lnTo>
                    <a:lnTo>
                      <a:pt x="147" y="584"/>
                    </a:lnTo>
                    <a:lnTo>
                      <a:pt x="144" y="584"/>
                    </a:lnTo>
                    <a:lnTo>
                      <a:pt x="139" y="584"/>
                    </a:lnTo>
                    <a:lnTo>
                      <a:pt x="139" y="584"/>
                    </a:lnTo>
                    <a:lnTo>
                      <a:pt x="137" y="587"/>
                    </a:lnTo>
                    <a:lnTo>
                      <a:pt x="137" y="587"/>
                    </a:lnTo>
                    <a:lnTo>
                      <a:pt x="137" y="589"/>
                    </a:lnTo>
                    <a:lnTo>
                      <a:pt x="137" y="592"/>
                    </a:lnTo>
                    <a:lnTo>
                      <a:pt x="137" y="594"/>
                    </a:lnTo>
                    <a:lnTo>
                      <a:pt x="137" y="596"/>
                    </a:lnTo>
                    <a:lnTo>
                      <a:pt x="137" y="599"/>
                    </a:lnTo>
                    <a:lnTo>
                      <a:pt x="135" y="599"/>
                    </a:lnTo>
                    <a:lnTo>
                      <a:pt x="135" y="601"/>
                    </a:lnTo>
                    <a:lnTo>
                      <a:pt x="135" y="601"/>
                    </a:lnTo>
                    <a:lnTo>
                      <a:pt x="132" y="601"/>
                    </a:lnTo>
                    <a:lnTo>
                      <a:pt x="130" y="603"/>
                    </a:lnTo>
                    <a:lnTo>
                      <a:pt x="123" y="603"/>
                    </a:lnTo>
                    <a:lnTo>
                      <a:pt x="121" y="603"/>
                    </a:lnTo>
                    <a:lnTo>
                      <a:pt x="121" y="603"/>
                    </a:lnTo>
                    <a:lnTo>
                      <a:pt x="116" y="608"/>
                    </a:lnTo>
                    <a:lnTo>
                      <a:pt x="116" y="611"/>
                    </a:lnTo>
                    <a:lnTo>
                      <a:pt x="113" y="611"/>
                    </a:lnTo>
                    <a:lnTo>
                      <a:pt x="113" y="611"/>
                    </a:lnTo>
                    <a:lnTo>
                      <a:pt x="111" y="611"/>
                    </a:lnTo>
                    <a:lnTo>
                      <a:pt x="109" y="611"/>
                    </a:lnTo>
                    <a:lnTo>
                      <a:pt x="106" y="608"/>
                    </a:lnTo>
                    <a:lnTo>
                      <a:pt x="104" y="608"/>
                    </a:lnTo>
                    <a:lnTo>
                      <a:pt x="104" y="606"/>
                    </a:lnTo>
                    <a:lnTo>
                      <a:pt x="104" y="601"/>
                    </a:lnTo>
                    <a:lnTo>
                      <a:pt x="104" y="599"/>
                    </a:lnTo>
                    <a:lnTo>
                      <a:pt x="102" y="599"/>
                    </a:lnTo>
                    <a:lnTo>
                      <a:pt x="99" y="596"/>
                    </a:lnTo>
                    <a:lnTo>
                      <a:pt x="94" y="596"/>
                    </a:lnTo>
                    <a:lnTo>
                      <a:pt x="94" y="596"/>
                    </a:lnTo>
                    <a:lnTo>
                      <a:pt x="92" y="594"/>
                    </a:lnTo>
                    <a:lnTo>
                      <a:pt x="92" y="594"/>
                    </a:lnTo>
                    <a:lnTo>
                      <a:pt x="87" y="582"/>
                    </a:lnTo>
                    <a:lnTo>
                      <a:pt x="85" y="577"/>
                    </a:lnTo>
                    <a:lnTo>
                      <a:pt x="85" y="577"/>
                    </a:lnTo>
                    <a:lnTo>
                      <a:pt x="85" y="573"/>
                    </a:lnTo>
                    <a:lnTo>
                      <a:pt x="85" y="570"/>
                    </a:lnTo>
                    <a:lnTo>
                      <a:pt x="87" y="566"/>
                    </a:lnTo>
                    <a:lnTo>
                      <a:pt x="87" y="563"/>
                    </a:lnTo>
                    <a:lnTo>
                      <a:pt x="87" y="561"/>
                    </a:lnTo>
                    <a:lnTo>
                      <a:pt x="85" y="558"/>
                    </a:lnTo>
                    <a:lnTo>
                      <a:pt x="83" y="554"/>
                    </a:lnTo>
                    <a:lnTo>
                      <a:pt x="83" y="554"/>
                    </a:lnTo>
                    <a:lnTo>
                      <a:pt x="80" y="551"/>
                    </a:lnTo>
                    <a:lnTo>
                      <a:pt x="80" y="551"/>
                    </a:lnTo>
                    <a:lnTo>
                      <a:pt x="80" y="549"/>
                    </a:lnTo>
                    <a:lnTo>
                      <a:pt x="78" y="544"/>
                    </a:lnTo>
                    <a:lnTo>
                      <a:pt x="78" y="542"/>
                    </a:lnTo>
                    <a:lnTo>
                      <a:pt x="78" y="540"/>
                    </a:lnTo>
                    <a:lnTo>
                      <a:pt x="76" y="540"/>
                    </a:lnTo>
                    <a:lnTo>
                      <a:pt x="71" y="540"/>
                    </a:lnTo>
                    <a:lnTo>
                      <a:pt x="68" y="540"/>
                    </a:lnTo>
                    <a:lnTo>
                      <a:pt x="68" y="537"/>
                    </a:lnTo>
                    <a:lnTo>
                      <a:pt x="66" y="537"/>
                    </a:lnTo>
                    <a:lnTo>
                      <a:pt x="66" y="535"/>
                    </a:lnTo>
                    <a:lnTo>
                      <a:pt x="66" y="535"/>
                    </a:lnTo>
                    <a:lnTo>
                      <a:pt x="64" y="532"/>
                    </a:lnTo>
                    <a:lnTo>
                      <a:pt x="66" y="528"/>
                    </a:lnTo>
                    <a:lnTo>
                      <a:pt x="66" y="523"/>
                    </a:lnTo>
                    <a:lnTo>
                      <a:pt x="68" y="521"/>
                    </a:lnTo>
                    <a:lnTo>
                      <a:pt x="68" y="518"/>
                    </a:lnTo>
                    <a:lnTo>
                      <a:pt x="71" y="516"/>
                    </a:lnTo>
                    <a:lnTo>
                      <a:pt x="73" y="514"/>
                    </a:lnTo>
                    <a:lnTo>
                      <a:pt x="73" y="509"/>
                    </a:lnTo>
                    <a:lnTo>
                      <a:pt x="73" y="499"/>
                    </a:lnTo>
                    <a:lnTo>
                      <a:pt x="76" y="495"/>
                    </a:lnTo>
                    <a:lnTo>
                      <a:pt x="76" y="492"/>
                    </a:lnTo>
                    <a:lnTo>
                      <a:pt x="78" y="490"/>
                    </a:lnTo>
                    <a:lnTo>
                      <a:pt x="85" y="480"/>
                    </a:lnTo>
                    <a:lnTo>
                      <a:pt x="85" y="478"/>
                    </a:lnTo>
                    <a:lnTo>
                      <a:pt x="87" y="478"/>
                    </a:lnTo>
                    <a:lnTo>
                      <a:pt x="87" y="473"/>
                    </a:lnTo>
                    <a:lnTo>
                      <a:pt x="85" y="457"/>
                    </a:lnTo>
                    <a:lnTo>
                      <a:pt x="85" y="447"/>
                    </a:lnTo>
                    <a:lnTo>
                      <a:pt x="85" y="445"/>
                    </a:lnTo>
                    <a:lnTo>
                      <a:pt x="85" y="443"/>
                    </a:lnTo>
                    <a:lnTo>
                      <a:pt x="87" y="435"/>
                    </a:lnTo>
                    <a:lnTo>
                      <a:pt x="90" y="424"/>
                    </a:lnTo>
                    <a:lnTo>
                      <a:pt x="90" y="421"/>
                    </a:lnTo>
                    <a:lnTo>
                      <a:pt x="87" y="417"/>
                    </a:lnTo>
                    <a:lnTo>
                      <a:pt x="85" y="407"/>
                    </a:lnTo>
                    <a:lnTo>
                      <a:pt x="83" y="405"/>
                    </a:lnTo>
                    <a:lnTo>
                      <a:pt x="83" y="400"/>
                    </a:lnTo>
                    <a:lnTo>
                      <a:pt x="83" y="400"/>
                    </a:lnTo>
                    <a:lnTo>
                      <a:pt x="83" y="398"/>
                    </a:lnTo>
                    <a:lnTo>
                      <a:pt x="83" y="395"/>
                    </a:lnTo>
                    <a:lnTo>
                      <a:pt x="83" y="393"/>
                    </a:lnTo>
                    <a:lnTo>
                      <a:pt x="80" y="390"/>
                    </a:lnTo>
                    <a:lnTo>
                      <a:pt x="78" y="388"/>
                    </a:lnTo>
                    <a:lnTo>
                      <a:pt x="66" y="381"/>
                    </a:lnTo>
                    <a:lnTo>
                      <a:pt x="66" y="376"/>
                    </a:lnTo>
                    <a:lnTo>
                      <a:pt x="71" y="369"/>
                    </a:lnTo>
                    <a:lnTo>
                      <a:pt x="73" y="369"/>
                    </a:lnTo>
                    <a:lnTo>
                      <a:pt x="73" y="369"/>
                    </a:lnTo>
                    <a:lnTo>
                      <a:pt x="80" y="369"/>
                    </a:lnTo>
                    <a:lnTo>
                      <a:pt x="85" y="367"/>
                    </a:lnTo>
                    <a:lnTo>
                      <a:pt x="87" y="367"/>
                    </a:lnTo>
                    <a:lnTo>
                      <a:pt x="87" y="364"/>
                    </a:lnTo>
                    <a:lnTo>
                      <a:pt x="90" y="362"/>
                    </a:lnTo>
                    <a:lnTo>
                      <a:pt x="92" y="360"/>
                    </a:lnTo>
                    <a:lnTo>
                      <a:pt x="92" y="357"/>
                    </a:lnTo>
                    <a:lnTo>
                      <a:pt x="94" y="355"/>
                    </a:lnTo>
                    <a:lnTo>
                      <a:pt x="94" y="355"/>
                    </a:lnTo>
                    <a:lnTo>
                      <a:pt x="94" y="353"/>
                    </a:lnTo>
                    <a:lnTo>
                      <a:pt x="92" y="348"/>
                    </a:lnTo>
                    <a:lnTo>
                      <a:pt x="90" y="336"/>
                    </a:lnTo>
                    <a:lnTo>
                      <a:pt x="87" y="331"/>
                    </a:lnTo>
                    <a:lnTo>
                      <a:pt x="87" y="329"/>
                    </a:lnTo>
                    <a:lnTo>
                      <a:pt x="85" y="327"/>
                    </a:lnTo>
                    <a:lnTo>
                      <a:pt x="68" y="320"/>
                    </a:lnTo>
                    <a:lnTo>
                      <a:pt x="61" y="317"/>
                    </a:lnTo>
                    <a:lnTo>
                      <a:pt x="47" y="317"/>
                    </a:lnTo>
                    <a:lnTo>
                      <a:pt x="45" y="317"/>
                    </a:lnTo>
                    <a:lnTo>
                      <a:pt x="42" y="315"/>
                    </a:lnTo>
                    <a:lnTo>
                      <a:pt x="40" y="310"/>
                    </a:lnTo>
                    <a:lnTo>
                      <a:pt x="38" y="308"/>
                    </a:lnTo>
                    <a:close/>
                  </a:path>
                </a:pathLst>
              </a:custGeom>
              <a:solidFill>
                <a:schemeClr val="tx1">
                  <a:alpha val="15000"/>
                </a:schemeClr>
              </a:solidFill>
              <a:ln w="3175" cap="rnd">
                <a:solidFill>
                  <a:schemeClr val="accent5"/>
                </a:solidFill>
              </a:ln>
            </p:spPr>
            <p:txBody>
              <a:bodyPr vert="horz" wrap="square" lIns="91440" tIns="45720" rIns="91440" bIns="45720" numCol="1" anchor="t" anchorCtr="0" compatLnSpc="1">
                <a:prstTxWarp prst="textNoShape">
                  <a:avLst/>
                </a:prstTxWarp>
              </a:bodyPr>
              <a:lstStyle/>
              <a:p>
                <a:endParaRPr lang="en-US"/>
              </a:p>
            </p:txBody>
          </p:sp>
          <p:sp>
            <p:nvSpPr>
              <p:cNvPr id="131" name="Freeform 57">
                <a:extLst>
                  <a:ext uri="{FF2B5EF4-FFF2-40B4-BE49-F238E27FC236}">
                    <a16:creationId xmlns:a16="http://schemas.microsoft.com/office/drawing/2014/main" id="{A0B54409-DD81-4CA1-B131-67A015B7698B}"/>
                  </a:ext>
                </a:extLst>
              </p:cNvPr>
              <p:cNvSpPr>
                <a:spLocks noEditPoints="1"/>
              </p:cNvSpPr>
              <p:nvPr/>
            </p:nvSpPr>
            <p:spPr bwMode="auto">
              <a:xfrm>
                <a:off x="2038431" y="362047"/>
                <a:ext cx="749001" cy="836996"/>
              </a:xfrm>
              <a:custGeom>
                <a:avLst/>
                <a:gdLst>
                  <a:gd name="T0" fmla="*/ 438 w 715"/>
                  <a:gd name="T1" fmla="*/ 28 h 799"/>
                  <a:gd name="T2" fmla="*/ 393 w 715"/>
                  <a:gd name="T3" fmla="*/ 45 h 799"/>
                  <a:gd name="T4" fmla="*/ 355 w 715"/>
                  <a:gd name="T5" fmla="*/ 35 h 799"/>
                  <a:gd name="T6" fmla="*/ 341 w 715"/>
                  <a:gd name="T7" fmla="*/ 80 h 799"/>
                  <a:gd name="T8" fmla="*/ 313 w 715"/>
                  <a:gd name="T9" fmla="*/ 125 h 799"/>
                  <a:gd name="T10" fmla="*/ 291 w 715"/>
                  <a:gd name="T11" fmla="*/ 163 h 799"/>
                  <a:gd name="T12" fmla="*/ 325 w 715"/>
                  <a:gd name="T13" fmla="*/ 196 h 799"/>
                  <a:gd name="T14" fmla="*/ 336 w 715"/>
                  <a:gd name="T15" fmla="*/ 217 h 799"/>
                  <a:gd name="T16" fmla="*/ 336 w 715"/>
                  <a:gd name="T17" fmla="*/ 250 h 799"/>
                  <a:gd name="T18" fmla="*/ 282 w 715"/>
                  <a:gd name="T19" fmla="*/ 291 h 799"/>
                  <a:gd name="T20" fmla="*/ 258 w 715"/>
                  <a:gd name="T21" fmla="*/ 333 h 799"/>
                  <a:gd name="T22" fmla="*/ 223 w 715"/>
                  <a:gd name="T23" fmla="*/ 324 h 799"/>
                  <a:gd name="T24" fmla="*/ 194 w 715"/>
                  <a:gd name="T25" fmla="*/ 364 h 799"/>
                  <a:gd name="T26" fmla="*/ 173 w 715"/>
                  <a:gd name="T27" fmla="*/ 366 h 799"/>
                  <a:gd name="T28" fmla="*/ 150 w 715"/>
                  <a:gd name="T29" fmla="*/ 435 h 799"/>
                  <a:gd name="T30" fmla="*/ 105 w 715"/>
                  <a:gd name="T31" fmla="*/ 468 h 799"/>
                  <a:gd name="T32" fmla="*/ 83 w 715"/>
                  <a:gd name="T33" fmla="*/ 485 h 799"/>
                  <a:gd name="T34" fmla="*/ 62 w 715"/>
                  <a:gd name="T35" fmla="*/ 456 h 799"/>
                  <a:gd name="T36" fmla="*/ 36 w 715"/>
                  <a:gd name="T37" fmla="*/ 449 h 799"/>
                  <a:gd name="T38" fmla="*/ 17 w 715"/>
                  <a:gd name="T39" fmla="*/ 608 h 799"/>
                  <a:gd name="T40" fmla="*/ 45 w 715"/>
                  <a:gd name="T41" fmla="*/ 648 h 799"/>
                  <a:gd name="T42" fmla="*/ 67 w 715"/>
                  <a:gd name="T43" fmla="*/ 650 h 799"/>
                  <a:gd name="T44" fmla="*/ 131 w 715"/>
                  <a:gd name="T45" fmla="*/ 700 h 799"/>
                  <a:gd name="T46" fmla="*/ 150 w 715"/>
                  <a:gd name="T47" fmla="*/ 709 h 799"/>
                  <a:gd name="T48" fmla="*/ 166 w 715"/>
                  <a:gd name="T49" fmla="*/ 721 h 799"/>
                  <a:gd name="T50" fmla="*/ 194 w 715"/>
                  <a:gd name="T51" fmla="*/ 735 h 799"/>
                  <a:gd name="T52" fmla="*/ 301 w 715"/>
                  <a:gd name="T53" fmla="*/ 776 h 799"/>
                  <a:gd name="T54" fmla="*/ 377 w 715"/>
                  <a:gd name="T55" fmla="*/ 752 h 799"/>
                  <a:gd name="T56" fmla="*/ 471 w 715"/>
                  <a:gd name="T57" fmla="*/ 738 h 799"/>
                  <a:gd name="T58" fmla="*/ 509 w 715"/>
                  <a:gd name="T59" fmla="*/ 750 h 799"/>
                  <a:gd name="T60" fmla="*/ 528 w 715"/>
                  <a:gd name="T61" fmla="*/ 752 h 799"/>
                  <a:gd name="T62" fmla="*/ 547 w 715"/>
                  <a:gd name="T63" fmla="*/ 778 h 799"/>
                  <a:gd name="T64" fmla="*/ 568 w 715"/>
                  <a:gd name="T65" fmla="*/ 785 h 799"/>
                  <a:gd name="T66" fmla="*/ 575 w 715"/>
                  <a:gd name="T67" fmla="*/ 761 h 799"/>
                  <a:gd name="T68" fmla="*/ 594 w 715"/>
                  <a:gd name="T69" fmla="*/ 733 h 799"/>
                  <a:gd name="T70" fmla="*/ 575 w 715"/>
                  <a:gd name="T71" fmla="*/ 712 h 799"/>
                  <a:gd name="T72" fmla="*/ 542 w 715"/>
                  <a:gd name="T73" fmla="*/ 700 h 799"/>
                  <a:gd name="T74" fmla="*/ 519 w 715"/>
                  <a:gd name="T75" fmla="*/ 672 h 799"/>
                  <a:gd name="T76" fmla="*/ 504 w 715"/>
                  <a:gd name="T77" fmla="*/ 627 h 799"/>
                  <a:gd name="T78" fmla="*/ 485 w 715"/>
                  <a:gd name="T79" fmla="*/ 598 h 799"/>
                  <a:gd name="T80" fmla="*/ 478 w 715"/>
                  <a:gd name="T81" fmla="*/ 589 h 799"/>
                  <a:gd name="T82" fmla="*/ 483 w 715"/>
                  <a:gd name="T83" fmla="*/ 539 h 799"/>
                  <a:gd name="T84" fmla="*/ 516 w 715"/>
                  <a:gd name="T85" fmla="*/ 489 h 799"/>
                  <a:gd name="T86" fmla="*/ 561 w 715"/>
                  <a:gd name="T87" fmla="*/ 478 h 799"/>
                  <a:gd name="T88" fmla="*/ 554 w 715"/>
                  <a:gd name="T89" fmla="*/ 496 h 799"/>
                  <a:gd name="T90" fmla="*/ 538 w 715"/>
                  <a:gd name="T91" fmla="*/ 499 h 799"/>
                  <a:gd name="T92" fmla="*/ 585 w 715"/>
                  <a:gd name="T93" fmla="*/ 492 h 799"/>
                  <a:gd name="T94" fmla="*/ 689 w 715"/>
                  <a:gd name="T95" fmla="*/ 364 h 799"/>
                  <a:gd name="T96" fmla="*/ 663 w 715"/>
                  <a:gd name="T97" fmla="*/ 338 h 799"/>
                  <a:gd name="T98" fmla="*/ 632 w 715"/>
                  <a:gd name="T99" fmla="*/ 333 h 799"/>
                  <a:gd name="T100" fmla="*/ 618 w 715"/>
                  <a:gd name="T101" fmla="*/ 333 h 799"/>
                  <a:gd name="T102" fmla="*/ 582 w 715"/>
                  <a:gd name="T103" fmla="*/ 359 h 799"/>
                  <a:gd name="T104" fmla="*/ 545 w 715"/>
                  <a:gd name="T105" fmla="*/ 343 h 799"/>
                  <a:gd name="T106" fmla="*/ 504 w 715"/>
                  <a:gd name="T107" fmla="*/ 300 h 799"/>
                  <a:gd name="T108" fmla="*/ 511 w 715"/>
                  <a:gd name="T109" fmla="*/ 241 h 799"/>
                  <a:gd name="T110" fmla="*/ 493 w 715"/>
                  <a:gd name="T111" fmla="*/ 201 h 799"/>
                  <a:gd name="T112" fmla="*/ 469 w 715"/>
                  <a:gd name="T113" fmla="*/ 191 h 799"/>
                  <a:gd name="T114" fmla="*/ 493 w 715"/>
                  <a:gd name="T115" fmla="*/ 116 h 799"/>
                  <a:gd name="T116" fmla="*/ 535 w 715"/>
                  <a:gd name="T117" fmla="*/ 75 h 799"/>
                  <a:gd name="T118" fmla="*/ 556 w 715"/>
                  <a:gd name="T119" fmla="*/ 47 h 799"/>
                  <a:gd name="T120" fmla="*/ 523 w 715"/>
                  <a:gd name="T121" fmla="*/ 0 h 799"/>
                  <a:gd name="T122" fmla="*/ 521 w 715"/>
                  <a:gd name="T123" fmla="*/ 534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5" h="799">
                    <a:moveTo>
                      <a:pt x="455" y="9"/>
                    </a:moveTo>
                    <a:lnTo>
                      <a:pt x="455" y="9"/>
                    </a:lnTo>
                    <a:lnTo>
                      <a:pt x="455" y="11"/>
                    </a:lnTo>
                    <a:lnTo>
                      <a:pt x="452" y="14"/>
                    </a:lnTo>
                    <a:lnTo>
                      <a:pt x="452" y="14"/>
                    </a:lnTo>
                    <a:lnTo>
                      <a:pt x="448" y="19"/>
                    </a:lnTo>
                    <a:lnTo>
                      <a:pt x="445" y="21"/>
                    </a:lnTo>
                    <a:lnTo>
                      <a:pt x="445" y="21"/>
                    </a:lnTo>
                    <a:lnTo>
                      <a:pt x="445" y="26"/>
                    </a:lnTo>
                    <a:lnTo>
                      <a:pt x="445" y="26"/>
                    </a:lnTo>
                    <a:lnTo>
                      <a:pt x="445" y="28"/>
                    </a:lnTo>
                    <a:lnTo>
                      <a:pt x="443" y="28"/>
                    </a:lnTo>
                    <a:lnTo>
                      <a:pt x="441" y="28"/>
                    </a:lnTo>
                    <a:lnTo>
                      <a:pt x="438" y="28"/>
                    </a:lnTo>
                    <a:lnTo>
                      <a:pt x="436" y="28"/>
                    </a:lnTo>
                    <a:lnTo>
                      <a:pt x="436" y="26"/>
                    </a:lnTo>
                    <a:lnTo>
                      <a:pt x="433" y="26"/>
                    </a:lnTo>
                    <a:lnTo>
                      <a:pt x="433" y="26"/>
                    </a:lnTo>
                    <a:lnTo>
                      <a:pt x="431" y="26"/>
                    </a:lnTo>
                    <a:lnTo>
                      <a:pt x="429" y="28"/>
                    </a:lnTo>
                    <a:lnTo>
                      <a:pt x="426" y="30"/>
                    </a:lnTo>
                    <a:lnTo>
                      <a:pt x="424" y="33"/>
                    </a:lnTo>
                    <a:lnTo>
                      <a:pt x="422" y="33"/>
                    </a:lnTo>
                    <a:lnTo>
                      <a:pt x="407" y="37"/>
                    </a:lnTo>
                    <a:lnTo>
                      <a:pt x="403" y="40"/>
                    </a:lnTo>
                    <a:lnTo>
                      <a:pt x="398" y="45"/>
                    </a:lnTo>
                    <a:lnTo>
                      <a:pt x="396" y="47"/>
                    </a:lnTo>
                    <a:lnTo>
                      <a:pt x="393" y="45"/>
                    </a:lnTo>
                    <a:lnTo>
                      <a:pt x="393" y="42"/>
                    </a:lnTo>
                    <a:lnTo>
                      <a:pt x="393" y="40"/>
                    </a:lnTo>
                    <a:lnTo>
                      <a:pt x="384" y="30"/>
                    </a:lnTo>
                    <a:lnTo>
                      <a:pt x="384" y="30"/>
                    </a:lnTo>
                    <a:lnTo>
                      <a:pt x="381" y="30"/>
                    </a:lnTo>
                    <a:lnTo>
                      <a:pt x="374" y="28"/>
                    </a:lnTo>
                    <a:lnTo>
                      <a:pt x="372" y="28"/>
                    </a:lnTo>
                    <a:lnTo>
                      <a:pt x="360" y="21"/>
                    </a:lnTo>
                    <a:lnTo>
                      <a:pt x="358" y="21"/>
                    </a:lnTo>
                    <a:lnTo>
                      <a:pt x="358" y="21"/>
                    </a:lnTo>
                    <a:lnTo>
                      <a:pt x="355" y="23"/>
                    </a:lnTo>
                    <a:lnTo>
                      <a:pt x="355" y="26"/>
                    </a:lnTo>
                    <a:lnTo>
                      <a:pt x="355" y="28"/>
                    </a:lnTo>
                    <a:lnTo>
                      <a:pt x="355" y="35"/>
                    </a:lnTo>
                    <a:lnTo>
                      <a:pt x="355" y="37"/>
                    </a:lnTo>
                    <a:lnTo>
                      <a:pt x="355" y="45"/>
                    </a:lnTo>
                    <a:lnTo>
                      <a:pt x="353" y="49"/>
                    </a:lnTo>
                    <a:lnTo>
                      <a:pt x="353" y="56"/>
                    </a:lnTo>
                    <a:lnTo>
                      <a:pt x="348" y="61"/>
                    </a:lnTo>
                    <a:lnTo>
                      <a:pt x="348" y="64"/>
                    </a:lnTo>
                    <a:lnTo>
                      <a:pt x="348" y="66"/>
                    </a:lnTo>
                    <a:lnTo>
                      <a:pt x="348" y="71"/>
                    </a:lnTo>
                    <a:lnTo>
                      <a:pt x="348" y="73"/>
                    </a:lnTo>
                    <a:lnTo>
                      <a:pt x="348" y="73"/>
                    </a:lnTo>
                    <a:lnTo>
                      <a:pt x="346" y="75"/>
                    </a:lnTo>
                    <a:lnTo>
                      <a:pt x="346" y="75"/>
                    </a:lnTo>
                    <a:lnTo>
                      <a:pt x="346" y="78"/>
                    </a:lnTo>
                    <a:lnTo>
                      <a:pt x="341" y="80"/>
                    </a:lnTo>
                    <a:lnTo>
                      <a:pt x="299" y="94"/>
                    </a:lnTo>
                    <a:lnTo>
                      <a:pt x="294" y="101"/>
                    </a:lnTo>
                    <a:lnTo>
                      <a:pt x="296" y="108"/>
                    </a:lnTo>
                    <a:lnTo>
                      <a:pt x="299" y="111"/>
                    </a:lnTo>
                    <a:lnTo>
                      <a:pt x="306" y="111"/>
                    </a:lnTo>
                    <a:lnTo>
                      <a:pt x="310" y="113"/>
                    </a:lnTo>
                    <a:lnTo>
                      <a:pt x="313" y="113"/>
                    </a:lnTo>
                    <a:lnTo>
                      <a:pt x="313" y="116"/>
                    </a:lnTo>
                    <a:lnTo>
                      <a:pt x="313" y="116"/>
                    </a:lnTo>
                    <a:lnTo>
                      <a:pt x="315" y="118"/>
                    </a:lnTo>
                    <a:lnTo>
                      <a:pt x="315" y="118"/>
                    </a:lnTo>
                    <a:lnTo>
                      <a:pt x="315" y="120"/>
                    </a:lnTo>
                    <a:lnTo>
                      <a:pt x="313" y="123"/>
                    </a:lnTo>
                    <a:lnTo>
                      <a:pt x="313" y="125"/>
                    </a:lnTo>
                    <a:lnTo>
                      <a:pt x="310" y="127"/>
                    </a:lnTo>
                    <a:lnTo>
                      <a:pt x="308" y="130"/>
                    </a:lnTo>
                    <a:lnTo>
                      <a:pt x="308" y="130"/>
                    </a:lnTo>
                    <a:lnTo>
                      <a:pt x="306" y="132"/>
                    </a:lnTo>
                    <a:lnTo>
                      <a:pt x="306" y="134"/>
                    </a:lnTo>
                    <a:lnTo>
                      <a:pt x="306" y="137"/>
                    </a:lnTo>
                    <a:lnTo>
                      <a:pt x="306" y="151"/>
                    </a:lnTo>
                    <a:lnTo>
                      <a:pt x="306" y="151"/>
                    </a:lnTo>
                    <a:lnTo>
                      <a:pt x="303" y="153"/>
                    </a:lnTo>
                    <a:lnTo>
                      <a:pt x="299" y="153"/>
                    </a:lnTo>
                    <a:lnTo>
                      <a:pt x="299" y="156"/>
                    </a:lnTo>
                    <a:lnTo>
                      <a:pt x="294" y="161"/>
                    </a:lnTo>
                    <a:lnTo>
                      <a:pt x="294" y="161"/>
                    </a:lnTo>
                    <a:lnTo>
                      <a:pt x="291" y="163"/>
                    </a:lnTo>
                    <a:lnTo>
                      <a:pt x="294" y="165"/>
                    </a:lnTo>
                    <a:lnTo>
                      <a:pt x="294" y="168"/>
                    </a:lnTo>
                    <a:lnTo>
                      <a:pt x="296" y="170"/>
                    </a:lnTo>
                    <a:lnTo>
                      <a:pt x="308" y="179"/>
                    </a:lnTo>
                    <a:lnTo>
                      <a:pt x="310" y="182"/>
                    </a:lnTo>
                    <a:lnTo>
                      <a:pt x="310" y="182"/>
                    </a:lnTo>
                    <a:lnTo>
                      <a:pt x="310" y="184"/>
                    </a:lnTo>
                    <a:lnTo>
                      <a:pt x="310" y="187"/>
                    </a:lnTo>
                    <a:lnTo>
                      <a:pt x="313" y="194"/>
                    </a:lnTo>
                    <a:lnTo>
                      <a:pt x="313" y="196"/>
                    </a:lnTo>
                    <a:lnTo>
                      <a:pt x="313" y="196"/>
                    </a:lnTo>
                    <a:lnTo>
                      <a:pt x="315" y="198"/>
                    </a:lnTo>
                    <a:lnTo>
                      <a:pt x="317" y="196"/>
                    </a:lnTo>
                    <a:lnTo>
                      <a:pt x="325" y="196"/>
                    </a:lnTo>
                    <a:lnTo>
                      <a:pt x="325" y="196"/>
                    </a:lnTo>
                    <a:lnTo>
                      <a:pt x="327" y="196"/>
                    </a:lnTo>
                    <a:lnTo>
                      <a:pt x="327" y="198"/>
                    </a:lnTo>
                    <a:lnTo>
                      <a:pt x="329" y="201"/>
                    </a:lnTo>
                    <a:lnTo>
                      <a:pt x="329" y="201"/>
                    </a:lnTo>
                    <a:lnTo>
                      <a:pt x="332" y="201"/>
                    </a:lnTo>
                    <a:lnTo>
                      <a:pt x="334" y="203"/>
                    </a:lnTo>
                    <a:lnTo>
                      <a:pt x="336" y="203"/>
                    </a:lnTo>
                    <a:lnTo>
                      <a:pt x="336" y="203"/>
                    </a:lnTo>
                    <a:lnTo>
                      <a:pt x="336" y="203"/>
                    </a:lnTo>
                    <a:lnTo>
                      <a:pt x="336" y="210"/>
                    </a:lnTo>
                    <a:lnTo>
                      <a:pt x="336" y="213"/>
                    </a:lnTo>
                    <a:lnTo>
                      <a:pt x="336" y="215"/>
                    </a:lnTo>
                    <a:lnTo>
                      <a:pt x="336" y="217"/>
                    </a:lnTo>
                    <a:lnTo>
                      <a:pt x="339" y="217"/>
                    </a:lnTo>
                    <a:lnTo>
                      <a:pt x="341" y="220"/>
                    </a:lnTo>
                    <a:lnTo>
                      <a:pt x="351" y="222"/>
                    </a:lnTo>
                    <a:lnTo>
                      <a:pt x="351" y="224"/>
                    </a:lnTo>
                    <a:lnTo>
                      <a:pt x="353" y="224"/>
                    </a:lnTo>
                    <a:lnTo>
                      <a:pt x="353" y="227"/>
                    </a:lnTo>
                    <a:lnTo>
                      <a:pt x="353" y="227"/>
                    </a:lnTo>
                    <a:lnTo>
                      <a:pt x="353" y="229"/>
                    </a:lnTo>
                    <a:lnTo>
                      <a:pt x="351" y="231"/>
                    </a:lnTo>
                    <a:lnTo>
                      <a:pt x="346" y="234"/>
                    </a:lnTo>
                    <a:lnTo>
                      <a:pt x="346" y="236"/>
                    </a:lnTo>
                    <a:lnTo>
                      <a:pt x="344" y="239"/>
                    </a:lnTo>
                    <a:lnTo>
                      <a:pt x="339" y="248"/>
                    </a:lnTo>
                    <a:lnTo>
                      <a:pt x="336" y="250"/>
                    </a:lnTo>
                    <a:lnTo>
                      <a:pt x="336" y="253"/>
                    </a:lnTo>
                    <a:lnTo>
                      <a:pt x="336" y="255"/>
                    </a:lnTo>
                    <a:lnTo>
                      <a:pt x="332" y="258"/>
                    </a:lnTo>
                    <a:lnTo>
                      <a:pt x="320" y="262"/>
                    </a:lnTo>
                    <a:lnTo>
                      <a:pt x="315" y="267"/>
                    </a:lnTo>
                    <a:lnTo>
                      <a:pt x="313" y="269"/>
                    </a:lnTo>
                    <a:lnTo>
                      <a:pt x="308" y="269"/>
                    </a:lnTo>
                    <a:lnTo>
                      <a:pt x="294" y="272"/>
                    </a:lnTo>
                    <a:lnTo>
                      <a:pt x="284" y="276"/>
                    </a:lnTo>
                    <a:lnTo>
                      <a:pt x="282" y="276"/>
                    </a:lnTo>
                    <a:lnTo>
                      <a:pt x="282" y="279"/>
                    </a:lnTo>
                    <a:lnTo>
                      <a:pt x="282" y="284"/>
                    </a:lnTo>
                    <a:lnTo>
                      <a:pt x="282" y="288"/>
                    </a:lnTo>
                    <a:lnTo>
                      <a:pt x="282" y="291"/>
                    </a:lnTo>
                    <a:lnTo>
                      <a:pt x="284" y="293"/>
                    </a:lnTo>
                    <a:lnTo>
                      <a:pt x="284" y="295"/>
                    </a:lnTo>
                    <a:lnTo>
                      <a:pt x="284" y="295"/>
                    </a:lnTo>
                    <a:lnTo>
                      <a:pt x="284" y="298"/>
                    </a:lnTo>
                    <a:lnTo>
                      <a:pt x="282" y="302"/>
                    </a:lnTo>
                    <a:lnTo>
                      <a:pt x="280" y="305"/>
                    </a:lnTo>
                    <a:lnTo>
                      <a:pt x="280" y="307"/>
                    </a:lnTo>
                    <a:lnTo>
                      <a:pt x="280" y="319"/>
                    </a:lnTo>
                    <a:lnTo>
                      <a:pt x="284" y="326"/>
                    </a:lnTo>
                    <a:lnTo>
                      <a:pt x="275" y="331"/>
                    </a:lnTo>
                    <a:lnTo>
                      <a:pt x="270" y="333"/>
                    </a:lnTo>
                    <a:lnTo>
                      <a:pt x="263" y="333"/>
                    </a:lnTo>
                    <a:lnTo>
                      <a:pt x="261" y="333"/>
                    </a:lnTo>
                    <a:lnTo>
                      <a:pt x="258" y="333"/>
                    </a:lnTo>
                    <a:lnTo>
                      <a:pt x="258" y="331"/>
                    </a:lnTo>
                    <a:lnTo>
                      <a:pt x="256" y="331"/>
                    </a:lnTo>
                    <a:lnTo>
                      <a:pt x="256" y="328"/>
                    </a:lnTo>
                    <a:lnTo>
                      <a:pt x="254" y="324"/>
                    </a:lnTo>
                    <a:lnTo>
                      <a:pt x="254" y="324"/>
                    </a:lnTo>
                    <a:lnTo>
                      <a:pt x="251" y="321"/>
                    </a:lnTo>
                    <a:lnTo>
                      <a:pt x="249" y="319"/>
                    </a:lnTo>
                    <a:lnTo>
                      <a:pt x="247" y="319"/>
                    </a:lnTo>
                    <a:lnTo>
                      <a:pt x="247" y="319"/>
                    </a:lnTo>
                    <a:lnTo>
                      <a:pt x="244" y="319"/>
                    </a:lnTo>
                    <a:lnTo>
                      <a:pt x="244" y="319"/>
                    </a:lnTo>
                    <a:lnTo>
                      <a:pt x="239" y="319"/>
                    </a:lnTo>
                    <a:lnTo>
                      <a:pt x="225" y="321"/>
                    </a:lnTo>
                    <a:lnTo>
                      <a:pt x="223" y="324"/>
                    </a:lnTo>
                    <a:lnTo>
                      <a:pt x="211" y="336"/>
                    </a:lnTo>
                    <a:lnTo>
                      <a:pt x="204" y="338"/>
                    </a:lnTo>
                    <a:lnTo>
                      <a:pt x="199" y="340"/>
                    </a:lnTo>
                    <a:lnTo>
                      <a:pt x="197" y="340"/>
                    </a:lnTo>
                    <a:lnTo>
                      <a:pt x="197" y="343"/>
                    </a:lnTo>
                    <a:lnTo>
                      <a:pt x="194" y="347"/>
                    </a:lnTo>
                    <a:lnTo>
                      <a:pt x="197" y="347"/>
                    </a:lnTo>
                    <a:lnTo>
                      <a:pt x="197" y="350"/>
                    </a:lnTo>
                    <a:lnTo>
                      <a:pt x="197" y="352"/>
                    </a:lnTo>
                    <a:lnTo>
                      <a:pt x="199" y="355"/>
                    </a:lnTo>
                    <a:lnTo>
                      <a:pt x="197" y="357"/>
                    </a:lnTo>
                    <a:lnTo>
                      <a:pt x="197" y="359"/>
                    </a:lnTo>
                    <a:lnTo>
                      <a:pt x="194" y="359"/>
                    </a:lnTo>
                    <a:lnTo>
                      <a:pt x="194" y="364"/>
                    </a:lnTo>
                    <a:lnTo>
                      <a:pt x="192" y="366"/>
                    </a:lnTo>
                    <a:lnTo>
                      <a:pt x="190" y="366"/>
                    </a:lnTo>
                    <a:lnTo>
                      <a:pt x="187" y="366"/>
                    </a:lnTo>
                    <a:lnTo>
                      <a:pt x="187" y="366"/>
                    </a:lnTo>
                    <a:lnTo>
                      <a:pt x="185" y="364"/>
                    </a:lnTo>
                    <a:lnTo>
                      <a:pt x="183" y="364"/>
                    </a:lnTo>
                    <a:lnTo>
                      <a:pt x="183" y="364"/>
                    </a:lnTo>
                    <a:lnTo>
                      <a:pt x="183" y="362"/>
                    </a:lnTo>
                    <a:lnTo>
                      <a:pt x="180" y="362"/>
                    </a:lnTo>
                    <a:lnTo>
                      <a:pt x="180" y="362"/>
                    </a:lnTo>
                    <a:lnTo>
                      <a:pt x="178" y="362"/>
                    </a:lnTo>
                    <a:lnTo>
                      <a:pt x="178" y="362"/>
                    </a:lnTo>
                    <a:lnTo>
                      <a:pt x="176" y="364"/>
                    </a:lnTo>
                    <a:lnTo>
                      <a:pt x="173" y="366"/>
                    </a:lnTo>
                    <a:lnTo>
                      <a:pt x="168" y="371"/>
                    </a:lnTo>
                    <a:lnTo>
                      <a:pt x="168" y="373"/>
                    </a:lnTo>
                    <a:lnTo>
                      <a:pt x="166" y="376"/>
                    </a:lnTo>
                    <a:lnTo>
                      <a:pt x="166" y="381"/>
                    </a:lnTo>
                    <a:lnTo>
                      <a:pt x="166" y="388"/>
                    </a:lnTo>
                    <a:lnTo>
                      <a:pt x="152" y="421"/>
                    </a:lnTo>
                    <a:lnTo>
                      <a:pt x="152" y="421"/>
                    </a:lnTo>
                    <a:lnTo>
                      <a:pt x="152" y="423"/>
                    </a:lnTo>
                    <a:lnTo>
                      <a:pt x="154" y="428"/>
                    </a:lnTo>
                    <a:lnTo>
                      <a:pt x="154" y="428"/>
                    </a:lnTo>
                    <a:lnTo>
                      <a:pt x="154" y="430"/>
                    </a:lnTo>
                    <a:lnTo>
                      <a:pt x="152" y="433"/>
                    </a:lnTo>
                    <a:lnTo>
                      <a:pt x="150" y="433"/>
                    </a:lnTo>
                    <a:lnTo>
                      <a:pt x="150" y="435"/>
                    </a:lnTo>
                    <a:lnTo>
                      <a:pt x="150" y="437"/>
                    </a:lnTo>
                    <a:lnTo>
                      <a:pt x="152" y="442"/>
                    </a:lnTo>
                    <a:lnTo>
                      <a:pt x="152" y="442"/>
                    </a:lnTo>
                    <a:lnTo>
                      <a:pt x="152" y="444"/>
                    </a:lnTo>
                    <a:lnTo>
                      <a:pt x="142" y="466"/>
                    </a:lnTo>
                    <a:lnTo>
                      <a:pt x="138" y="470"/>
                    </a:lnTo>
                    <a:lnTo>
                      <a:pt x="133" y="470"/>
                    </a:lnTo>
                    <a:lnTo>
                      <a:pt x="119" y="468"/>
                    </a:lnTo>
                    <a:lnTo>
                      <a:pt x="116" y="468"/>
                    </a:lnTo>
                    <a:lnTo>
                      <a:pt x="116" y="468"/>
                    </a:lnTo>
                    <a:lnTo>
                      <a:pt x="112" y="468"/>
                    </a:lnTo>
                    <a:lnTo>
                      <a:pt x="109" y="468"/>
                    </a:lnTo>
                    <a:lnTo>
                      <a:pt x="109" y="468"/>
                    </a:lnTo>
                    <a:lnTo>
                      <a:pt x="105" y="468"/>
                    </a:lnTo>
                    <a:lnTo>
                      <a:pt x="102" y="468"/>
                    </a:lnTo>
                    <a:lnTo>
                      <a:pt x="102" y="470"/>
                    </a:lnTo>
                    <a:lnTo>
                      <a:pt x="100" y="475"/>
                    </a:lnTo>
                    <a:lnTo>
                      <a:pt x="97" y="478"/>
                    </a:lnTo>
                    <a:lnTo>
                      <a:pt x="97" y="478"/>
                    </a:lnTo>
                    <a:lnTo>
                      <a:pt x="95" y="480"/>
                    </a:lnTo>
                    <a:lnTo>
                      <a:pt x="95" y="480"/>
                    </a:lnTo>
                    <a:lnTo>
                      <a:pt x="90" y="478"/>
                    </a:lnTo>
                    <a:lnTo>
                      <a:pt x="88" y="480"/>
                    </a:lnTo>
                    <a:lnTo>
                      <a:pt x="88" y="480"/>
                    </a:lnTo>
                    <a:lnTo>
                      <a:pt x="86" y="482"/>
                    </a:lnTo>
                    <a:lnTo>
                      <a:pt x="86" y="485"/>
                    </a:lnTo>
                    <a:lnTo>
                      <a:pt x="86" y="485"/>
                    </a:lnTo>
                    <a:lnTo>
                      <a:pt x="83" y="485"/>
                    </a:lnTo>
                    <a:lnTo>
                      <a:pt x="81" y="485"/>
                    </a:lnTo>
                    <a:lnTo>
                      <a:pt x="79" y="485"/>
                    </a:lnTo>
                    <a:lnTo>
                      <a:pt x="76" y="482"/>
                    </a:lnTo>
                    <a:lnTo>
                      <a:pt x="71" y="475"/>
                    </a:lnTo>
                    <a:lnTo>
                      <a:pt x="69" y="473"/>
                    </a:lnTo>
                    <a:lnTo>
                      <a:pt x="67" y="473"/>
                    </a:lnTo>
                    <a:lnTo>
                      <a:pt x="64" y="473"/>
                    </a:lnTo>
                    <a:lnTo>
                      <a:pt x="62" y="473"/>
                    </a:lnTo>
                    <a:lnTo>
                      <a:pt x="62" y="470"/>
                    </a:lnTo>
                    <a:lnTo>
                      <a:pt x="62" y="468"/>
                    </a:lnTo>
                    <a:lnTo>
                      <a:pt x="62" y="459"/>
                    </a:lnTo>
                    <a:lnTo>
                      <a:pt x="62" y="459"/>
                    </a:lnTo>
                    <a:lnTo>
                      <a:pt x="62" y="456"/>
                    </a:lnTo>
                    <a:lnTo>
                      <a:pt x="62" y="456"/>
                    </a:lnTo>
                    <a:lnTo>
                      <a:pt x="62" y="454"/>
                    </a:lnTo>
                    <a:lnTo>
                      <a:pt x="62" y="452"/>
                    </a:lnTo>
                    <a:lnTo>
                      <a:pt x="62" y="452"/>
                    </a:lnTo>
                    <a:lnTo>
                      <a:pt x="67" y="447"/>
                    </a:lnTo>
                    <a:lnTo>
                      <a:pt x="67" y="444"/>
                    </a:lnTo>
                    <a:lnTo>
                      <a:pt x="67" y="444"/>
                    </a:lnTo>
                    <a:lnTo>
                      <a:pt x="67" y="442"/>
                    </a:lnTo>
                    <a:lnTo>
                      <a:pt x="64" y="437"/>
                    </a:lnTo>
                    <a:lnTo>
                      <a:pt x="64" y="435"/>
                    </a:lnTo>
                    <a:lnTo>
                      <a:pt x="62" y="433"/>
                    </a:lnTo>
                    <a:lnTo>
                      <a:pt x="60" y="430"/>
                    </a:lnTo>
                    <a:lnTo>
                      <a:pt x="48" y="425"/>
                    </a:lnTo>
                    <a:lnTo>
                      <a:pt x="38" y="444"/>
                    </a:lnTo>
                    <a:lnTo>
                      <a:pt x="36" y="449"/>
                    </a:lnTo>
                    <a:lnTo>
                      <a:pt x="34" y="461"/>
                    </a:lnTo>
                    <a:lnTo>
                      <a:pt x="29" y="473"/>
                    </a:lnTo>
                    <a:lnTo>
                      <a:pt x="24" y="478"/>
                    </a:lnTo>
                    <a:lnTo>
                      <a:pt x="0" y="527"/>
                    </a:lnTo>
                    <a:lnTo>
                      <a:pt x="0" y="534"/>
                    </a:lnTo>
                    <a:lnTo>
                      <a:pt x="3" y="546"/>
                    </a:lnTo>
                    <a:lnTo>
                      <a:pt x="10" y="575"/>
                    </a:lnTo>
                    <a:lnTo>
                      <a:pt x="12" y="591"/>
                    </a:lnTo>
                    <a:lnTo>
                      <a:pt x="10" y="591"/>
                    </a:lnTo>
                    <a:lnTo>
                      <a:pt x="10" y="593"/>
                    </a:lnTo>
                    <a:lnTo>
                      <a:pt x="10" y="596"/>
                    </a:lnTo>
                    <a:lnTo>
                      <a:pt x="12" y="598"/>
                    </a:lnTo>
                    <a:lnTo>
                      <a:pt x="12" y="603"/>
                    </a:lnTo>
                    <a:lnTo>
                      <a:pt x="17" y="608"/>
                    </a:lnTo>
                    <a:lnTo>
                      <a:pt x="24" y="605"/>
                    </a:lnTo>
                    <a:lnTo>
                      <a:pt x="29" y="605"/>
                    </a:lnTo>
                    <a:lnTo>
                      <a:pt x="31" y="612"/>
                    </a:lnTo>
                    <a:lnTo>
                      <a:pt x="31" y="622"/>
                    </a:lnTo>
                    <a:lnTo>
                      <a:pt x="34" y="624"/>
                    </a:lnTo>
                    <a:lnTo>
                      <a:pt x="36" y="627"/>
                    </a:lnTo>
                    <a:lnTo>
                      <a:pt x="36" y="629"/>
                    </a:lnTo>
                    <a:lnTo>
                      <a:pt x="34" y="634"/>
                    </a:lnTo>
                    <a:lnTo>
                      <a:pt x="36" y="643"/>
                    </a:lnTo>
                    <a:lnTo>
                      <a:pt x="34" y="648"/>
                    </a:lnTo>
                    <a:lnTo>
                      <a:pt x="41" y="648"/>
                    </a:lnTo>
                    <a:lnTo>
                      <a:pt x="43" y="648"/>
                    </a:lnTo>
                    <a:lnTo>
                      <a:pt x="45" y="648"/>
                    </a:lnTo>
                    <a:lnTo>
                      <a:pt x="45" y="648"/>
                    </a:lnTo>
                    <a:lnTo>
                      <a:pt x="48" y="650"/>
                    </a:lnTo>
                    <a:lnTo>
                      <a:pt x="50" y="653"/>
                    </a:lnTo>
                    <a:lnTo>
                      <a:pt x="50" y="655"/>
                    </a:lnTo>
                    <a:lnTo>
                      <a:pt x="50" y="655"/>
                    </a:lnTo>
                    <a:lnTo>
                      <a:pt x="52" y="657"/>
                    </a:lnTo>
                    <a:lnTo>
                      <a:pt x="52" y="657"/>
                    </a:lnTo>
                    <a:lnTo>
                      <a:pt x="55" y="655"/>
                    </a:lnTo>
                    <a:lnTo>
                      <a:pt x="57" y="655"/>
                    </a:lnTo>
                    <a:lnTo>
                      <a:pt x="57" y="653"/>
                    </a:lnTo>
                    <a:lnTo>
                      <a:pt x="57" y="650"/>
                    </a:lnTo>
                    <a:lnTo>
                      <a:pt x="60" y="650"/>
                    </a:lnTo>
                    <a:lnTo>
                      <a:pt x="60" y="650"/>
                    </a:lnTo>
                    <a:lnTo>
                      <a:pt x="62" y="650"/>
                    </a:lnTo>
                    <a:lnTo>
                      <a:pt x="67" y="650"/>
                    </a:lnTo>
                    <a:lnTo>
                      <a:pt x="76" y="660"/>
                    </a:lnTo>
                    <a:lnTo>
                      <a:pt x="79" y="662"/>
                    </a:lnTo>
                    <a:lnTo>
                      <a:pt x="81" y="664"/>
                    </a:lnTo>
                    <a:lnTo>
                      <a:pt x="81" y="667"/>
                    </a:lnTo>
                    <a:lnTo>
                      <a:pt x="114" y="686"/>
                    </a:lnTo>
                    <a:lnTo>
                      <a:pt x="123" y="688"/>
                    </a:lnTo>
                    <a:lnTo>
                      <a:pt x="126" y="688"/>
                    </a:lnTo>
                    <a:lnTo>
                      <a:pt x="128" y="690"/>
                    </a:lnTo>
                    <a:lnTo>
                      <a:pt x="131" y="693"/>
                    </a:lnTo>
                    <a:lnTo>
                      <a:pt x="131" y="693"/>
                    </a:lnTo>
                    <a:lnTo>
                      <a:pt x="133" y="695"/>
                    </a:lnTo>
                    <a:lnTo>
                      <a:pt x="133" y="695"/>
                    </a:lnTo>
                    <a:lnTo>
                      <a:pt x="133" y="698"/>
                    </a:lnTo>
                    <a:lnTo>
                      <a:pt x="131" y="700"/>
                    </a:lnTo>
                    <a:lnTo>
                      <a:pt x="131" y="702"/>
                    </a:lnTo>
                    <a:lnTo>
                      <a:pt x="131" y="702"/>
                    </a:lnTo>
                    <a:lnTo>
                      <a:pt x="131" y="705"/>
                    </a:lnTo>
                    <a:lnTo>
                      <a:pt x="133" y="705"/>
                    </a:lnTo>
                    <a:lnTo>
                      <a:pt x="133" y="705"/>
                    </a:lnTo>
                    <a:lnTo>
                      <a:pt x="135" y="707"/>
                    </a:lnTo>
                    <a:lnTo>
                      <a:pt x="135" y="707"/>
                    </a:lnTo>
                    <a:lnTo>
                      <a:pt x="140" y="707"/>
                    </a:lnTo>
                    <a:lnTo>
                      <a:pt x="145" y="705"/>
                    </a:lnTo>
                    <a:lnTo>
                      <a:pt x="145" y="705"/>
                    </a:lnTo>
                    <a:lnTo>
                      <a:pt x="147" y="705"/>
                    </a:lnTo>
                    <a:lnTo>
                      <a:pt x="150" y="707"/>
                    </a:lnTo>
                    <a:lnTo>
                      <a:pt x="150" y="709"/>
                    </a:lnTo>
                    <a:lnTo>
                      <a:pt x="150" y="709"/>
                    </a:lnTo>
                    <a:lnTo>
                      <a:pt x="147" y="714"/>
                    </a:lnTo>
                    <a:lnTo>
                      <a:pt x="147" y="714"/>
                    </a:lnTo>
                    <a:lnTo>
                      <a:pt x="147" y="716"/>
                    </a:lnTo>
                    <a:lnTo>
                      <a:pt x="147" y="716"/>
                    </a:lnTo>
                    <a:lnTo>
                      <a:pt x="150" y="719"/>
                    </a:lnTo>
                    <a:lnTo>
                      <a:pt x="150" y="719"/>
                    </a:lnTo>
                    <a:lnTo>
                      <a:pt x="154" y="724"/>
                    </a:lnTo>
                    <a:lnTo>
                      <a:pt x="157" y="726"/>
                    </a:lnTo>
                    <a:lnTo>
                      <a:pt x="159" y="726"/>
                    </a:lnTo>
                    <a:lnTo>
                      <a:pt x="161" y="726"/>
                    </a:lnTo>
                    <a:lnTo>
                      <a:pt x="161" y="726"/>
                    </a:lnTo>
                    <a:lnTo>
                      <a:pt x="164" y="724"/>
                    </a:lnTo>
                    <a:lnTo>
                      <a:pt x="166" y="721"/>
                    </a:lnTo>
                    <a:lnTo>
                      <a:pt x="166" y="721"/>
                    </a:lnTo>
                    <a:lnTo>
                      <a:pt x="166" y="719"/>
                    </a:lnTo>
                    <a:lnTo>
                      <a:pt x="176" y="719"/>
                    </a:lnTo>
                    <a:lnTo>
                      <a:pt x="178" y="716"/>
                    </a:lnTo>
                    <a:lnTo>
                      <a:pt x="178" y="716"/>
                    </a:lnTo>
                    <a:lnTo>
                      <a:pt x="180" y="714"/>
                    </a:lnTo>
                    <a:lnTo>
                      <a:pt x="183" y="714"/>
                    </a:lnTo>
                    <a:lnTo>
                      <a:pt x="185" y="714"/>
                    </a:lnTo>
                    <a:lnTo>
                      <a:pt x="194" y="716"/>
                    </a:lnTo>
                    <a:lnTo>
                      <a:pt x="197" y="719"/>
                    </a:lnTo>
                    <a:lnTo>
                      <a:pt x="194" y="724"/>
                    </a:lnTo>
                    <a:lnTo>
                      <a:pt x="192" y="724"/>
                    </a:lnTo>
                    <a:lnTo>
                      <a:pt x="192" y="726"/>
                    </a:lnTo>
                    <a:lnTo>
                      <a:pt x="192" y="726"/>
                    </a:lnTo>
                    <a:lnTo>
                      <a:pt x="194" y="735"/>
                    </a:lnTo>
                    <a:lnTo>
                      <a:pt x="194" y="735"/>
                    </a:lnTo>
                    <a:lnTo>
                      <a:pt x="202" y="738"/>
                    </a:lnTo>
                    <a:lnTo>
                      <a:pt x="218" y="735"/>
                    </a:lnTo>
                    <a:lnTo>
                      <a:pt x="220" y="745"/>
                    </a:lnTo>
                    <a:lnTo>
                      <a:pt x="230" y="754"/>
                    </a:lnTo>
                    <a:lnTo>
                      <a:pt x="258" y="766"/>
                    </a:lnTo>
                    <a:lnTo>
                      <a:pt x="263" y="766"/>
                    </a:lnTo>
                    <a:lnTo>
                      <a:pt x="268" y="769"/>
                    </a:lnTo>
                    <a:lnTo>
                      <a:pt x="270" y="776"/>
                    </a:lnTo>
                    <a:lnTo>
                      <a:pt x="273" y="780"/>
                    </a:lnTo>
                    <a:lnTo>
                      <a:pt x="277" y="778"/>
                    </a:lnTo>
                    <a:lnTo>
                      <a:pt x="289" y="776"/>
                    </a:lnTo>
                    <a:lnTo>
                      <a:pt x="296" y="773"/>
                    </a:lnTo>
                    <a:lnTo>
                      <a:pt x="301" y="776"/>
                    </a:lnTo>
                    <a:lnTo>
                      <a:pt x="310" y="778"/>
                    </a:lnTo>
                    <a:lnTo>
                      <a:pt x="327" y="790"/>
                    </a:lnTo>
                    <a:lnTo>
                      <a:pt x="332" y="790"/>
                    </a:lnTo>
                    <a:lnTo>
                      <a:pt x="336" y="787"/>
                    </a:lnTo>
                    <a:lnTo>
                      <a:pt x="341" y="783"/>
                    </a:lnTo>
                    <a:lnTo>
                      <a:pt x="346" y="776"/>
                    </a:lnTo>
                    <a:lnTo>
                      <a:pt x="358" y="771"/>
                    </a:lnTo>
                    <a:lnTo>
                      <a:pt x="362" y="766"/>
                    </a:lnTo>
                    <a:lnTo>
                      <a:pt x="362" y="761"/>
                    </a:lnTo>
                    <a:lnTo>
                      <a:pt x="365" y="759"/>
                    </a:lnTo>
                    <a:lnTo>
                      <a:pt x="367" y="757"/>
                    </a:lnTo>
                    <a:lnTo>
                      <a:pt x="372" y="754"/>
                    </a:lnTo>
                    <a:lnTo>
                      <a:pt x="374" y="754"/>
                    </a:lnTo>
                    <a:lnTo>
                      <a:pt x="377" y="752"/>
                    </a:lnTo>
                    <a:lnTo>
                      <a:pt x="377" y="747"/>
                    </a:lnTo>
                    <a:lnTo>
                      <a:pt x="379" y="747"/>
                    </a:lnTo>
                    <a:lnTo>
                      <a:pt x="386" y="745"/>
                    </a:lnTo>
                    <a:lnTo>
                      <a:pt x="400" y="740"/>
                    </a:lnTo>
                    <a:lnTo>
                      <a:pt x="407" y="740"/>
                    </a:lnTo>
                    <a:lnTo>
                      <a:pt x="412" y="740"/>
                    </a:lnTo>
                    <a:lnTo>
                      <a:pt x="417" y="740"/>
                    </a:lnTo>
                    <a:lnTo>
                      <a:pt x="417" y="740"/>
                    </a:lnTo>
                    <a:lnTo>
                      <a:pt x="429" y="735"/>
                    </a:lnTo>
                    <a:lnTo>
                      <a:pt x="431" y="735"/>
                    </a:lnTo>
                    <a:lnTo>
                      <a:pt x="433" y="735"/>
                    </a:lnTo>
                    <a:lnTo>
                      <a:pt x="436" y="735"/>
                    </a:lnTo>
                    <a:lnTo>
                      <a:pt x="464" y="738"/>
                    </a:lnTo>
                    <a:lnTo>
                      <a:pt x="471" y="738"/>
                    </a:lnTo>
                    <a:lnTo>
                      <a:pt x="474" y="740"/>
                    </a:lnTo>
                    <a:lnTo>
                      <a:pt x="476" y="743"/>
                    </a:lnTo>
                    <a:lnTo>
                      <a:pt x="476" y="743"/>
                    </a:lnTo>
                    <a:lnTo>
                      <a:pt x="478" y="747"/>
                    </a:lnTo>
                    <a:lnTo>
                      <a:pt x="478" y="747"/>
                    </a:lnTo>
                    <a:lnTo>
                      <a:pt x="481" y="750"/>
                    </a:lnTo>
                    <a:lnTo>
                      <a:pt x="485" y="750"/>
                    </a:lnTo>
                    <a:lnTo>
                      <a:pt x="488" y="750"/>
                    </a:lnTo>
                    <a:lnTo>
                      <a:pt x="490" y="750"/>
                    </a:lnTo>
                    <a:lnTo>
                      <a:pt x="490" y="747"/>
                    </a:lnTo>
                    <a:lnTo>
                      <a:pt x="493" y="747"/>
                    </a:lnTo>
                    <a:lnTo>
                      <a:pt x="497" y="750"/>
                    </a:lnTo>
                    <a:lnTo>
                      <a:pt x="507" y="750"/>
                    </a:lnTo>
                    <a:lnTo>
                      <a:pt x="509" y="750"/>
                    </a:lnTo>
                    <a:lnTo>
                      <a:pt x="511" y="750"/>
                    </a:lnTo>
                    <a:lnTo>
                      <a:pt x="511" y="747"/>
                    </a:lnTo>
                    <a:lnTo>
                      <a:pt x="511" y="747"/>
                    </a:lnTo>
                    <a:lnTo>
                      <a:pt x="514" y="747"/>
                    </a:lnTo>
                    <a:lnTo>
                      <a:pt x="521" y="743"/>
                    </a:lnTo>
                    <a:lnTo>
                      <a:pt x="523" y="743"/>
                    </a:lnTo>
                    <a:lnTo>
                      <a:pt x="526" y="743"/>
                    </a:lnTo>
                    <a:lnTo>
                      <a:pt x="528" y="745"/>
                    </a:lnTo>
                    <a:lnTo>
                      <a:pt x="528" y="745"/>
                    </a:lnTo>
                    <a:lnTo>
                      <a:pt x="528" y="747"/>
                    </a:lnTo>
                    <a:lnTo>
                      <a:pt x="528" y="747"/>
                    </a:lnTo>
                    <a:lnTo>
                      <a:pt x="528" y="750"/>
                    </a:lnTo>
                    <a:lnTo>
                      <a:pt x="528" y="752"/>
                    </a:lnTo>
                    <a:lnTo>
                      <a:pt x="528" y="752"/>
                    </a:lnTo>
                    <a:lnTo>
                      <a:pt x="528" y="754"/>
                    </a:lnTo>
                    <a:lnTo>
                      <a:pt x="528" y="757"/>
                    </a:lnTo>
                    <a:lnTo>
                      <a:pt x="528" y="757"/>
                    </a:lnTo>
                    <a:lnTo>
                      <a:pt x="528" y="761"/>
                    </a:lnTo>
                    <a:lnTo>
                      <a:pt x="530" y="766"/>
                    </a:lnTo>
                    <a:lnTo>
                      <a:pt x="530" y="771"/>
                    </a:lnTo>
                    <a:lnTo>
                      <a:pt x="533" y="771"/>
                    </a:lnTo>
                    <a:lnTo>
                      <a:pt x="533" y="773"/>
                    </a:lnTo>
                    <a:lnTo>
                      <a:pt x="533" y="773"/>
                    </a:lnTo>
                    <a:lnTo>
                      <a:pt x="535" y="776"/>
                    </a:lnTo>
                    <a:lnTo>
                      <a:pt x="542" y="776"/>
                    </a:lnTo>
                    <a:lnTo>
                      <a:pt x="545" y="776"/>
                    </a:lnTo>
                    <a:lnTo>
                      <a:pt x="547" y="778"/>
                    </a:lnTo>
                    <a:lnTo>
                      <a:pt x="547" y="778"/>
                    </a:lnTo>
                    <a:lnTo>
                      <a:pt x="549" y="780"/>
                    </a:lnTo>
                    <a:lnTo>
                      <a:pt x="549" y="780"/>
                    </a:lnTo>
                    <a:lnTo>
                      <a:pt x="549" y="783"/>
                    </a:lnTo>
                    <a:lnTo>
                      <a:pt x="549" y="785"/>
                    </a:lnTo>
                    <a:lnTo>
                      <a:pt x="549" y="787"/>
                    </a:lnTo>
                    <a:lnTo>
                      <a:pt x="552" y="790"/>
                    </a:lnTo>
                    <a:lnTo>
                      <a:pt x="552" y="790"/>
                    </a:lnTo>
                    <a:lnTo>
                      <a:pt x="556" y="792"/>
                    </a:lnTo>
                    <a:lnTo>
                      <a:pt x="566" y="799"/>
                    </a:lnTo>
                    <a:lnTo>
                      <a:pt x="568" y="797"/>
                    </a:lnTo>
                    <a:lnTo>
                      <a:pt x="573" y="792"/>
                    </a:lnTo>
                    <a:lnTo>
                      <a:pt x="573" y="785"/>
                    </a:lnTo>
                    <a:lnTo>
                      <a:pt x="571" y="785"/>
                    </a:lnTo>
                    <a:lnTo>
                      <a:pt x="568" y="785"/>
                    </a:lnTo>
                    <a:lnTo>
                      <a:pt x="566" y="785"/>
                    </a:lnTo>
                    <a:lnTo>
                      <a:pt x="566" y="780"/>
                    </a:lnTo>
                    <a:lnTo>
                      <a:pt x="568" y="780"/>
                    </a:lnTo>
                    <a:lnTo>
                      <a:pt x="571" y="776"/>
                    </a:lnTo>
                    <a:lnTo>
                      <a:pt x="571" y="773"/>
                    </a:lnTo>
                    <a:lnTo>
                      <a:pt x="561" y="771"/>
                    </a:lnTo>
                    <a:lnTo>
                      <a:pt x="561" y="766"/>
                    </a:lnTo>
                    <a:lnTo>
                      <a:pt x="564" y="759"/>
                    </a:lnTo>
                    <a:lnTo>
                      <a:pt x="564" y="757"/>
                    </a:lnTo>
                    <a:lnTo>
                      <a:pt x="566" y="752"/>
                    </a:lnTo>
                    <a:lnTo>
                      <a:pt x="568" y="750"/>
                    </a:lnTo>
                    <a:lnTo>
                      <a:pt x="573" y="750"/>
                    </a:lnTo>
                    <a:lnTo>
                      <a:pt x="575" y="754"/>
                    </a:lnTo>
                    <a:lnTo>
                      <a:pt x="575" y="761"/>
                    </a:lnTo>
                    <a:lnTo>
                      <a:pt x="571" y="771"/>
                    </a:lnTo>
                    <a:lnTo>
                      <a:pt x="575" y="773"/>
                    </a:lnTo>
                    <a:lnTo>
                      <a:pt x="578" y="778"/>
                    </a:lnTo>
                    <a:lnTo>
                      <a:pt x="580" y="783"/>
                    </a:lnTo>
                    <a:lnTo>
                      <a:pt x="580" y="785"/>
                    </a:lnTo>
                    <a:lnTo>
                      <a:pt x="587" y="773"/>
                    </a:lnTo>
                    <a:lnTo>
                      <a:pt x="590" y="764"/>
                    </a:lnTo>
                    <a:lnTo>
                      <a:pt x="590" y="757"/>
                    </a:lnTo>
                    <a:lnTo>
                      <a:pt x="590" y="745"/>
                    </a:lnTo>
                    <a:lnTo>
                      <a:pt x="590" y="740"/>
                    </a:lnTo>
                    <a:lnTo>
                      <a:pt x="592" y="738"/>
                    </a:lnTo>
                    <a:lnTo>
                      <a:pt x="594" y="738"/>
                    </a:lnTo>
                    <a:lnTo>
                      <a:pt x="594" y="735"/>
                    </a:lnTo>
                    <a:lnTo>
                      <a:pt x="594" y="733"/>
                    </a:lnTo>
                    <a:lnTo>
                      <a:pt x="597" y="728"/>
                    </a:lnTo>
                    <a:lnTo>
                      <a:pt x="594" y="726"/>
                    </a:lnTo>
                    <a:lnTo>
                      <a:pt x="597" y="721"/>
                    </a:lnTo>
                    <a:lnTo>
                      <a:pt x="597" y="716"/>
                    </a:lnTo>
                    <a:lnTo>
                      <a:pt x="594" y="714"/>
                    </a:lnTo>
                    <a:lnTo>
                      <a:pt x="590" y="709"/>
                    </a:lnTo>
                    <a:lnTo>
                      <a:pt x="587" y="709"/>
                    </a:lnTo>
                    <a:lnTo>
                      <a:pt x="580" y="709"/>
                    </a:lnTo>
                    <a:lnTo>
                      <a:pt x="582" y="714"/>
                    </a:lnTo>
                    <a:lnTo>
                      <a:pt x="582" y="714"/>
                    </a:lnTo>
                    <a:lnTo>
                      <a:pt x="585" y="714"/>
                    </a:lnTo>
                    <a:lnTo>
                      <a:pt x="585" y="712"/>
                    </a:lnTo>
                    <a:lnTo>
                      <a:pt x="582" y="716"/>
                    </a:lnTo>
                    <a:lnTo>
                      <a:pt x="575" y="712"/>
                    </a:lnTo>
                    <a:lnTo>
                      <a:pt x="568" y="705"/>
                    </a:lnTo>
                    <a:lnTo>
                      <a:pt x="564" y="702"/>
                    </a:lnTo>
                    <a:lnTo>
                      <a:pt x="561" y="700"/>
                    </a:lnTo>
                    <a:lnTo>
                      <a:pt x="556" y="698"/>
                    </a:lnTo>
                    <a:lnTo>
                      <a:pt x="556" y="693"/>
                    </a:lnTo>
                    <a:lnTo>
                      <a:pt x="552" y="690"/>
                    </a:lnTo>
                    <a:lnTo>
                      <a:pt x="547" y="688"/>
                    </a:lnTo>
                    <a:lnTo>
                      <a:pt x="542" y="683"/>
                    </a:lnTo>
                    <a:lnTo>
                      <a:pt x="547" y="690"/>
                    </a:lnTo>
                    <a:lnTo>
                      <a:pt x="549" y="695"/>
                    </a:lnTo>
                    <a:lnTo>
                      <a:pt x="549" y="700"/>
                    </a:lnTo>
                    <a:lnTo>
                      <a:pt x="545" y="707"/>
                    </a:lnTo>
                    <a:lnTo>
                      <a:pt x="540" y="702"/>
                    </a:lnTo>
                    <a:lnTo>
                      <a:pt x="542" y="700"/>
                    </a:lnTo>
                    <a:lnTo>
                      <a:pt x="542" y="700"/>
                    </a:lnTo>
                    <a:lnTo>
                      <a:pt x="545" y="700"/>
                    </a:lnTo>
                    <a:lnTo>
                      <a:pt x="547" y="698"/>
                    </a:lnTo>
                    <a:lnTo>
                      <a:pt x="545" y="695"/>
                    </a:lnTo>
                    <a:lnTo>
                      <a:pt x="542" y="690"/>
                    </a:lnTo>
                    <a:lnTo>
                      <a:pt x="538" y="683"/>
                    </a:lnTo>
                    <a:lnTo>
                      <a:pt x="533" y="679"/>
                    </a:lnTo>
                    <a:lnTo>
                      <a:pt x="526" y="674"/>
                    </a:lnTo>
                    <a:lnTo>
                      <a:pt x="528" y="679"/>
                    </a:lnTo>
                    <a:lnTo>
                      <a:pt x="528" y="679"/>
                    </a:lnTo>
                    <a:lnTo>
                      <a:pt x="528" y="681"/>
                    </a:lnTo>
                    <a:lnTo>
                      <a:pt x="523" y="681"/>
                    </a:lnTo>
                    <a:lnTo>
                      <a:pt x="519" y="679"/>
                    </a:lnTo>
                    <a:lnTo>
                      <a:pt x="519" y="672"/>
                    </a:lnTo>
                    <a:lnTo>
                      <a:pt x="519" y="660"/>
                    </a:lnTo>
                    <a:lnTo>
                      <a:pt x="521" y="662"/>
                    </a:lnTo>
                    <a:lnTo>
                      <a:pt x="521" y="667"/>
                    </a:lnTo>
                    <a:lnTo>
                      <a:pt x="521" y="669"/>
                    </a:lnTo>
                    <a:lnTo>
                      <a:pt x="526" y="672"/>
                    </a:lnTo>
                    <a:lnTo>
                      <a:pt x="528" y="672"/>
                    </a:lnTo>
                    <a:lnTo>
                      <a:pt x="523" y="655"/>
                    </a:lnTo>
                    <a:lnTo>
                      <a:pt x="521" y="641"/>
                    </a:lnTo>
                    <a:lnTo>
                      <a:pt x="519" y="636"/>
                    </a:lnTo>
                    <a:lnTo>
                      <a:pt x="514" y="631"/>
                    </a:lnTo>
                    <a:lnTo>
                      <a:pt x="511" y="624"/>
                    </a:lnTo>
                    <a:lnTo>
                      <a:pt x="514" y="617"/>
                    </a:lnTo>
                    <a:lnTo>
                      <a:pt x="509" y="619"/>
                    </a:lnTo>
                    <a:lnTo>
                      <a:pt x="504" y="627"/>
                    </a:lnTo>
                    <a:lnTo>
                      <a:pt x="500" y="631"/>
                    </a:lnTo>
                    <a:lnTo>
                      <a:pt x="502" y="631"/>
                    </a:lnTo>
                    <a:lnTo>
                      <a:pt x="502" y="631"/>
                    </a:lnTo>
                    <a:lnTo>
                      <a:pt x="502" y="634"/>
                    </a:lnTo>
                    <a:lnTo>
                      <a:pt x="497" y="634"/>
                    </a:lnTo>
                    <a:lnTo>
                      <a:pt x="493" y="631"/>
                    </a:lnTo>
                    <a:lnTo>
                      <a:pt x="488" y="627"/>
                    </a:lnTo>
                    <a:lnTo>
                      <a:pt x="488" y="622"/>
                    </a:lnTo>
                    <a:lnTo>
                      <a:pt x="485" y="619"/>
                    </a:lnTo>
                    <a:lnTo>
                      <a:pt x="483" y="617"/>
                    </a:lnTo>
                    <a:lnTo>
                      <a:pt x="485" y="615"/>
                    </a:lnTo>
                    <a:lnTo>
                      <a:pt x="488" y="612"/>
                    </a:lnTo>
                    <a:lnTo>
                      <a:pt x="485" y="605"/>
                    </a:lnTo>
                    <a:lnTo>
                      <a:pt x="485" y="598"/>
                    </a:lnTo>
                    <a:lnTo>
                      <a:pt x="483" y="596"/>
                    </a:lnTo>
                    <a:lnTo>
                      <a:pt x="476" y="593"/>
                    </a:lnTo>
                    <a:lnTo>
                      <a:pt x="478" y="598"/>
                    </a:lnTo>
                    <a:lnTo>
                      <a:pt x="478" y="603"/>
                    </a:lnTo>
                    <a:lnTo>
                      <a:pt x="476" y="610"/>
                    </a:lnTo>
                    <a:lnTo>
                      <a:pt x="474" y="612"/>
                    </a:lnTo>
                    <a:lnTo>
                      <a:pt x="471" y="610"/>
                    </a:lnTo>
                    <a:lnTo>
                      <a:pt x="467" y="603"/>
                    </a:lnTo>
                    <a:lnTo>
                      <a:pt x="462" y="598"/>
                    </a:lnTo>
                    <a:lnTo>
                      <a:pt x="462" y="589"/>
                    </a:lnTo>
                    <a:lnTo>
                      <a:pt x="464" y="589"/>
                    </a:lnTo>
                    <a:lnTo>
                      <a:pt x="469" y="589"/>
                    </a:lnTo>
                    <a:lnTo>
                      <a:pt x="474" y="591"/>
                    </a:lnTo>
                    <a:lnTo>
                      <a:pt x="478" y="589"/>
                    </a:lnTo>
                    <a:lnTo>
                      <a:pt x="481" y="586"/>
                    </a:lnTo>
                    <a:lnTo>
                      <a:pt x="481" y="582"/>
                    </a:lnTo>
                    <a:lnTo>
                      <a:pt x="483" y="575"/>
                    </a:lnTo>
                    <a:lnTo>
                      <a:pt x="481" y="570"/>
                    </a:lnTo>
                    <a:lnTo>
                      <a:pt x="481" y="567"/>
                    </a:lnTo>
                    <a:lnTo>
                      <a:pt x="485" y="567"/>
                    </a:lnTo>
                    <a:lnTo>
                      <a:pt x="485" y="565"/>
                    </a:lnTo>
                    <a:lnTo>
                      <a:pt x="485" y="560"/>
                    </a:lnTo>
                    <a:lnTo>
                      <a:pt x="485" y="558"/>
                    </a:lnTo>
                    <a:lnTo>
                      <a:pt x="485" y="556"/>
                    </a:lnTo>
                    <a:lnTo>
                      <a:pt x="488" y="551"/>
                    </a:lnTo>
                    <a:lnTo>
                      <a:pt x="485" y="549"/>
                    </a:lnTo>
                    <a:lnTo>
                      <a:pt x="483" y="544"/>
                    </a:lnTo>
                    <a:lnTo>
                      <a:pt x="483" y="539"/>
                    </a:lnTo>
                    <a:lnTo>
                      <a:pt x="485" y="534"/>
                    </a:lnTo>
                    <a:lnTo>
                      <a:pt x="483" y="537"/>
                    </a:lnTo>
                    <a:lnTo>
                      <a:pt x="483" y="532"/>
                    </a:lnTo>
                    <a:lnTo>
                      <a:pt x="488" y="520"/>
                    </a:lnTo>
                    <a:lnTo>
                      <a:pt x="497" y="508"/>
                    </a:lnTo>
                    <a:lnTo>
                      <a:pt x="507" y="499"/>
                    </a:lnTo>
                    <a:lnTo>
                      <a:pt x="519" y="499"/>
                    </a:lnTo>
                    <a:lnTo>
                      <a:pt x="516" y="504"/>
                    </a:lnTo>
                    <a:lnTo>
                      <a:pt x="521" y="504"/>
                    </a:lnTo>
                    <a:lnTo>
                      <a:pt x="526" y="501"/>
                    </a:lnTo>
                    <a:lnTo>
                      <a:pt x="530" y="499"/>
                    </a:lnTo>
                    <a:lnTo>
                      <a:pt x="530" y="496"/>
                    </a:lnTo>
                    <a:lnTo>
                      <a:pt x="519" y="494"/>
                    </a:lnTo>
                    <a:lnTo>
                      <a:pt x="516" y="489"/>
                    </a:lnTo>
                    <a:lnTo>
                      <a:pt x="519" y="482"/>
                    </a:lnTo>
                    <a:lnTo>
                      <a:pt x="523" y="492"/>
                    </a:lnTo>
                    <a:lnTo>
                      <a:pt x="526" y="492"/>
                    </a:lnTo>
                    <a:lnTo>
                      <a:pt x="526" y="489"/>
                    </a:lnTo>
                    <a:lnTo>
                      <a:pt x="533" y="492"/>
                    </a:lnTo>
                    <a:lnTo>
                      <a:pt x="538" y="492"/>
                    </a:lnTo>
                    <a:lnTo>
                      <a:pt x="538" y="489"/>
                    </a:lnTo>
                    <a:lnTo>
                      <a:pt x="533" y="485"/>
                    </a:lnTo>
                    <a:lnTo>
                      <a:pt x="538" y="478"/>
                    </a:lnTo>
                    <a:lnTo>
                      <a:pt x="542" y="468"/>
                    </a:lnTo>
                    <a:lnTo>
                      <a:pt x="549" y="463"/>
                    </a:lnTo>
                    <a:lnTo>
                      <a:pt x="552" y="470"/>
                    </a:lnTo>
                    <a:lnTo>
                      <a:pt x="554" y="473"/>
                    </a:lnTo>
                    <a:lnTo>
                      <a:pt x="561" y="478"/>
                    </a:lnTo>
                    <a:lnTo>
                      <a:pt x="564" y="478"/>
                    </a:lnTo>
                    <a:lnTo>
                      <a:pt x="568" y="470"/>
                    </a:lnTo>
                    <a:lnTo>
                      <a:pt x="573" y="468"/>
                    </a:lnTo>
                    <a:lnTo>
                      <a:pt x="571" y="475"/>
                    </a:lnTo>
                    <a:lnTo>
                      <a:pt x="568" y="480"/>
                    </a:lnTo>
                    <a:lnTo>
                      <a:pt x="564" y="482"/>
                    </a:lnTo>
                    <a:lnTo>
                      <a:pt x="559" y="482"/>
                    </a:lnTo>
                    <a:lnTo>
                      <a:pt x="556" y="487"/>
                    </a:lnTo>
                    <a:lnTo>
                      <a:pt x="556" y="492"/>
                    </a:lnTo>
                    <a:lnTo>
                      <a:pt x="556" y="496"/>
                    </a:lnTo>
                    <a:lnTo>
                      <a:pt x="549" y="499"/>
                    </a:lnTo>
                    <a:lnTo>
                      <a:pt x="549" y="496"/>
                    </a:lnTo>
                    <a:lnTo>
                      <a:pt x="554" y="496"/>
                    </a:lnTo>
                    <a:lnTo>
                      <a:pt x="554" y="496"/>
                    </a:lnTo>
                    <a:lnTo>
                      <a:pt x="554" y="494"/>
                    </a:lnTo>
                    <a:lnTo>
                      <a:pt x="552" y="494"/>
                    </a:lnTo>
                    <a:lnTo>
                      <a:pt x="552" y="492"/>
                    </a:lnTo>
                    <a:lnTo>
                      <a:pt x="552" y="494"/>
                    </a:lnTo>
                    <a:lnTo>
                      <a:pt x="552" y="492"/>
                    </a:lnTo>
                    <a:lnTo>
                      <a:pt x="547" y="494"/>
                    </a:lnTo>
                    <a:lnTo>
                      <a:pt x="545" y="494"/>
                    </a:lnTo>
                    <a:lnTo>
                      <a:pt x="542" y="494"/>
                    </a:lnTo>
                    <a:lnTo>
                      <a:pt x="547" y="499"/>
                    </a:lnTo>
                    <a:lnTo>
                      <a:pt x="545" y="501"/>
                    </a:lnTo>
                    <a:lnTo>
                      <a:pt x="542" y="504"/>
                    </a:lnTo>
                    <a:lnTo>
                      <a:pt x="542" y="501"/>
                    </a:lnTo>
                    <a:lnTo>
                      <a:pt x="540" y="496"/>
                    </a:lnTo>
                    <a:lnTo>
                      <a:pt x="538" y="499"/>
                    </a:lnTo>
                    <a:lnTo>
                      <a:pt x="538" y="501"/>
                    </a:lnTo>
                    <a:lnTo>
                      <a:pt x="538" y="504"/>
                    </a:lnTo>
                    <a:lnTo>
                      <a:pt x="535" y="506"/>
                    </a:lnTo>
                    <a:lnTo>
                      <a:pt x="533" y="506"/>
                    </a:lnTo>
                    <a:lnTo>
                      <a:pt x="535" y="508"/>
                    </a:lnTo>
                    <a:lnTo>
                      <a:pt x="533" y="513"/>
                    </a:lnTo>
                    <a:lnTo>
                      <a:pt x="530" y="520"/>
                    </a:lnTo>
                    <a:lnTo>
                      <a:pt x="530" y="525"/>
                    </a:lnTo>
                    <a:lnTo>
                      <a:pt x="533" y="525"/>
                    </a:lnTo>
                    <a:lnTo>
                      <a:pt x="540" y="518"/>
                    </a:lnTo>
                    <a:lnTo>
                      <a:pt x="552" y="513"/>
                    </a:lnTo>
                    <a:lnTo>
                      <a:pt x="554" y="511"/>
                    </a:lnTo>
                    <a:lnTo>
                      <a:pt x="559" y="506"/>
                    </a:lnTo>
                    <a:lnTo>
                      <a:pt x="585" y="492"/>
                    </a:lnTo>
                    <a:lnTo>
                      <a:pt x="630" y="459"/>
                    </a:lnTo>
                    <a:lnTo>
                      <a:pt x="672" y="421"/>
                    </a:lnTo>
                    <a:lnTo>
                      <a:pt x="684" y="416"/>
                    </a:lnTo>
                    <a:lnTo>
                      <a:pt x="705" y="411"/>
                    </a:lnTo>
                    <a:lnTo>
                      <a:pt x="713" y="407"/>
                    </a:lnTo>
                    <a:lnTo>
                      <a:pt x="715" y="402"/>
                    </a:lnTo>
                    <a:lnTo>
                      <a:pt x="710" y="397"/>
                    </a:lnTo>
                    <a:lnTo>
                      <a:pt x="708" y="395"/>
                    </a:lnTo>
                    <a:lnTo>
                      <a:pt x="698" y="376"/>
                    </a:lnTo>
                    <a:lnTo>
                      <a:pt x="696" y="376"/>
                    </a:lnTo>
                    <a:lnTo>
                      <a:pt x="694" y="371"/>
                    </a:lnTo>
                    <a:lnTo>
                      <a:pt x="691" y="369"/>
                    </a:lnTo>
                    <a:lnTo>
                      <a:pt x="689" y="369"/>
                    </a:lnTo>
                    <a:lnTo>
                      <a:pt x="689" y="364"/>
                    </a:lnTo>
                    <a:lnTo>
                      <a:pt x="689" y="364"/>
                    </a:lnTo>
                    <a:lnTo>
                      <a:pt x="689" y="364"/>
                    </a:lnTo>
                    <a:lnTo>
                      <a:pt x="687" y="362"/>
                    </a:lnTo>
                    <a:lnTo>
                      <a:pt x="679" y="352"/>
                    </a:lnTo>
                    <a:lnTo>
                      <a:pt x="679" y="352"/>
                    </a:lnTo>
                    <a:lnTo>
                      <a:pt x="677" y="350"/>
                    </a:lnTo>
                    <a:lnTo>
                      <a:pt x="677" y="345"/>
                    </a:lnTo>
                    <a:lnTo>
                      <a:pt x="675" y="340"/>
                    </a:lnTo>
                    <a:lnTo>
                      <a:pt x="675" y="336"/>
                    </a:lnTo>
                    <a:lnTo>
                      <a:pt x="675" y="336"/>
                    </a:lnTo>
                    <a:lnTo>
                      <a:pt x="672" y="331"/>
                    </a:lnTo>
                    <a:lnTo>
                      <a:pt x="668" y="328"/>
                    </a:lnTo>
                    <a:lnTo>
                      <a:pt x="663" y="333"/>
                    </a:lnTo>
                    <a:lnTo>
                      <a:pt x="663" y="338"/>
                    </a:lnTo>
                    <a:lnTo>
                      <a:pt x="663" y="338"/>
                    </a:lnTo>
                    <a:lnTo>
                      <a:pt x="661" y="340"/>
                    </a:lnTo>
                    <a:lnTo>
                      <a:pt x="658" y="340"/>
                    </a:lnTo>
                    <a:lnTo>
                      <a:pt x="644" y="340"/>
                    </a:lnTo>
                    <a:lnTo>
                      <a:pt x="644" y="338"/>
                    </a:lnTo>
                    <a:lnTo>
                      <a:pt x="642" y="338"/>
                    </a:lnTo>
                    <a:lnTo>
                      <a:pt x="642" y="336"/>
                    </a:lnTo>
                    <a:lnTo>
                      <a:pt x="642" y="333"/>
                    </a:lnTo>
                    <a:lnTo>
                      <a:pt x="642" y="333"/>
                    </a:lnTo>
                    <a:lnTo>
                      <a:pt x="639" y="333"/>
                    </a:lnTo>
                    <a:lnTo>
                      <a:pt x="637" y="331"/>
                    </a:lnTo>
                    <a:lnTo>
                      <a:pt x="637" y="331"/>
                    </a:lnTo>
                    <a:lnTo>
                      <a:pt x="635" y="331"/>
                    </a:lnTo>
                    <a:lnTo>
                      <a:pt x="632" y="333"/>
                    </a:lnTo>
                    <a:lnTo>
                      <a:pt x="630" y="336"/>
                    </a:lnTo>
                    <a:lnTo>
                      <a:pt x="630" y="338"/>
                    </a:lnTo>
                    <a:lnTo>
                      <a:pt x="627" y="340"/>
                    </a:lnTo>
                    <a:lnTo>
                      <a:pt x="627" y="343"/>
                    </a:lnTo>
                    <a:lnTo>
                      <a:pt x="627" y="343"/>
                    </a:lnTo>
                    <a:lnTo>
                      <a:pt x="625" y="343"/>
                    </a:lnTo>
                    <a:lnTo>
                      <a:pt x="623" y="343"/>
                    </a:lnTo>
                    <a:lnTo>
                      <a:pt x="623" y="340"/>
                    </a:lnTo>
                    <a:lnTo>
                      <a:pt x="620" y="340"/>
                    </a:lnTo>
                    <a:lnTo>
                      <a:pt x="620" y="338"/>
                    </a:lnTo>
                    <a:lnTo>
                      <a:pt x="620" y="336"/>
                    </a:lnTo>
                    <a:lnTo>
                      <a:pt x="620" y="336"/>
                    </a:lnTo>
                    <a:lnTo>
                      <a:pt x="620" y="333"/>
                    </a:lnTo>
                    <a:lnTo>
                      <a:pt x="618" y="333"/>
                    </a:lnTo>
                    <a:lnTo>
                      <a:pt x="616" y="333"/>
                    </a:lnTo>
                    <a:lnTo>
                      <a:pt x="613" y="331"/>
                    </a:lnTo>
                    <a:lnTo>
                      <a:pt x="611" y="331"/>
                    </a:lnTo>
                    <a:lnTo>
                      <a:pt x="611" y="333"/>
                    </a:lnTo>
                    <a:lnTo>
                      <a:pt x="611" y="336"/>
                    </a:lnTo>
                    <a:lnTo>
                      <a:pt x="608" y="338"/>
                    </a:lnTo>
                    <a:lnTo>
                      <a:pt x="608" y="340"/>
                    </a:lnTo>
                    <a:lnTo>
                      <a:pt x="606" y="340"/>
                    </a:lnTo>
                    <a:lnTo>
                      <a:pt x="601" y="343"/>
                    </a:lnTo>
                    <a:lnTo>
                      <a:pt x="599" y="345"/>
                    </a:lnTo>
                    <a:lnTo>
                      <a:pt x="597" y="347"/>
                    </a:lnTo>
                    <a:lnTo>
                      <a:pt x="590" y="357"/>
                    </a:lnTo>
                    <a:lnTo>
                      <a:pt x="587" y="359"/>
                    </a:lnTo>
                    <a:lnTo>
                      <a:pt x="582" y="359"/>
                    </a:lnTo>
                    <a:lnTo>
                      <a:pt x="580" y="355"/>
                    </a:lnTo>
                    <a:lnTo>
                      <a:pt x="578" y="352"/>
                    </a:lnTo>
                    <a:lnTo>
                      <a:pt x="573" y="350"/>
                    </a:lnTo>
                    <a:lnTo>
                      <a:pt x="571" y="347"/>
                    </a:lnTo>
                    <a:lnTo>
                      <a:pt x="568" y="347"/>
                    </a:lnTo>
                    <a:lnTo>
                      <a:pt x="568" y="350"/>
                    </a:lnTo>
                    <a:lnTo>
                      <a:pt x="566" y="350"/>
                    </a:lnTo>
                    <a:lnTo>
                      <a:pt x="564" y="352"/>
                    </a:lnTo>
                    <a:lnTo>
                      <a:pt x="561" y="352"/>
                    </a:lnTo>
                    <a:lnTo>
                      <a:pt x="561" y="352"/>
                    </a:lnTo>
                    <a:lnTo>
                      <a:pt x="549" y="350"/>
                    </a:lnTo>
                    <a:lnTo>
                      <a:pt x="547" y="347"/>
                    </a:lnTo>
                    <a:lnTo>
                      <a:pt x="547" y="345"/>
                    </a:lnTo>
                    <a:lnTo>
                      <a:pt x="545" y="343"/>
                    </a:lnTo>
                    <a:lnTo>
                      <a:pt x="535" y="324"/>
                    </a:lnTo>
                    <a:lnTo>
                      <a:pt x="533" y="319"/>
                    </a:lnTo>
                    <a:lnTo>
                      <a:pt x="533" y="319"/>
                    </a:lnTo>
                    <a:lnTo>
                      <a:pt x="533" y="317"/>
                    </a:lnTo>
                    <a:lnTo>
                      <a:pt x="530" y="314"/>
                    </a:lnTo>
                    <a:lnTo>
                      <a:pt x="528" y="314"/>
                    </a:lnTo>
                    <a:lnTo>
                      <a:pt x="523" y="312"/>
                    </a:lnTo>
                    <a:lnTo>
                      <a:pt x="521" y="312"/>
                    </a:lnTo>
                    <a:lnTo>
                      <a:pt x="514" y="307"/>
                    </a:lnTo>
                    <a:lnTo>
                      <a:pt x="511" y="305"/>
                    </a:lnTo>
                    <a:lnTo>
                      <a:pt x="511" y="305"/>
                    </a:lnTo>
                    <a:lnTo>
                      <a:pt x="509" y="305"/>
                    </a:lnTo>
                    <a:lnTo>
                      <a:pt x="507" y="302"/>
                    </a:lnTo>
                    <a:lnTo>
                      <a:pt x="504" y="300"/>
                    </a:lnTo>
                    <a:lnTo>
                      <a:pt x="502" y="288"/>
                    </a:lnTo>
                    <a:lnTo>
                      <a:pt x="500" y="279"/>
                    </a:lnTo>
                    <a:lnTo>
                      <a:pt x="493" y="267"/>
                    </a:lnTo>
                    <a:lnTo>
                      <a:pt x="495" y="260"/>
                    </a:lnTo>
                    <a:lnTo>
                      <a:pt x="495" y="258"/>
                    </a:lnTo>
                    <a:lnTo>
                      <a:pt x="495" y="255"/>
                    </a:lnTo>
                    <a:lnTo>
                      <a:pt x="497" y="253"/>
                    </a:lnTo>
                    <a:lnTo>
                      <a:pt x="497" y="250"/>
                    </a:lnTo>
                    <a:lnTo>
                      <a:pt x="497" y="250"/>
                    </a:lnTo>
                    <a:lnTo>
                      <a:pt x="500" y="250"/>
                    </a:lnTo>
                    <a:lnTo>
                      <a:pt x="500" y="248"/>
                    </a:lnTo>
                    <a:lnTo>
                      <a:pt x="507" y="246"/>
                    </a:lnTo>
                    <a:lnTo>
                      <a:pt x="509" y="243"/>
                    </a:lnTo>
                    <a:lnTo>
                      <a:pt x="511" y="241"/>
                    </a:lnTo>
                    <a:lnTo>
                      <a:pt x="511" y="241"/>
                    </a:lnTo>
                    <a:lnTo>
                      <a:pt x="511" y="239"/>
                    </a:lnTo>
                    <a:lnTo>
                      <a:pt x="511" y="236"/>
                    </a:lnTo>
                    <a:lnTo>
                      <a:pt x="511" y="234"/>
                    </a:lnTo>
                    <a:lnTo>
                      <a:pt x="511" y="229"/>
                    </a:lnTo>
                    <a:lnTo>
                      <a:pt x="509" y="222"/>
                    </a:lnTo>
                    <a:lnTo>
                      <a:pt x="507" y="220"/>
                    </a:lnTo>
                    <a:lnTo>
                      <a:pt x="504" y="217"/>
                    </a:lnTo>
                    <a:lnTo>
                      <a:pt x="500" y="213"/>
                    </a:lnTo>
                    <a:lnTo>
                      <a:pt x="497" y="210"/>
                    </a:lnTo>
                    <a:lnTo>
                      <a:pt x="497" y="210"/>
                    </a:lnTo>
                    <a:lnTo>
                      <a:pt x="495" y="210"/>
                    </a:lnTo>
                    <a:lnTo>
                      <a:pt x="495" y="208"/>
                    </a:lnTo>
                    <a:lnTo>
                      <a:pt x="493" y="201"/>
                    </a:lnTo>
                    <a:lnTo>
                      <a:pt x="493" y="198"/>
                    </a:lnTo>
                    <a:lnTo>
                      <a:pt x="490" y="198"/>
                    </a:lnTo>
                    <a:lnTo>
                      <a:pt x="490" y="198"/>
                    </a:lnTo>
                    <a:lnTo>
                      <a:pt x="485" y="198"/>
                    </a:lnTo>
                    <a:lnTo>
                      <a:pt x="485" y="198"/>
                    </a:lnTo>
                    <a:lnTo>
                      <a:pt x="483" y="196"/>
                    </a:lnTo>
                    <a:lnTo>
                      <a:pt x="483" y="196"/>
                    </a:lnTo>
                    <a:lnTo>
                      <a:pt x="483" y="194"/>
                    </a:lnTo>
                    <a:lnTo>
                      <a:pt x="481" y="194"/>
                    </a:lnTo>
                    <a:lnTo>
                      <a:pt x="481" y="191"/>
                    </a:lnTo>
                    <a:lnTo>
                      <a:pt x="478" y="191"/>
                    </a:lnTo>
                    <a:lnTo>
                      <a:pt x="474" y="194"/>
                    </a:lnTo>
                    <a:lnTo>
                      <a:pt x="471" y="194"/>
                    </a:lnTo>
                    <a:lnTo>
                      <a:pt x="469" y="191"/>
                    </a:lnTo>
                    <a:lnTo>
                      <a:pt x="462" y="187"/>
                    </a:lnTo>
                    <a:lnTo>
                      <a:pt x="457" y="182"/>
                    </a:lnTo>
                    <a:lnTo>
                      <a:pt x="455" y="182"/>
                    </a:lnTo>
                    <a:lnTo>
                      <a:pt x="455" y="179"/>
                    </a:lnTo>
                    <a:lnTo>
                      <a:pt x="452" y="177"/>
                    </a:lnTo>
                    <a:lnTo>
                      <a:pt x="455" y="175"/>
                    </a:lnTo>
                    <a:lnTo>
                      <a:pt x="455" y="172"/>
                    </a:lnTo>
                    <a:lnTo>
                      <a:pt x="459" y="165"/>
                    </a:lnTo>
                    <a:lnTo>
                      <a:pt x="462" y="161"/>
                    </a:lnTo>
                    <a:lnTo>
                      <a:pt x="464" y="156"/>
                    </a:lnTo>
                    <a:lnTo>
                      <a:pt x="478" y="146"/>
                    </a:lnTo>
                    <a:lnTo>
                      <a:pt x="481" y="144"/>
                    </a:lnTo>
                    <a:lnTo>
                      <a:pt x="485" y="134"/>
                    </a:lnTo>
                    <a:lnTo>
                      <a:pt x="493" y="116"/>
                    </a:lnTo>
                    <a:lnTo>
                      <a:pt x="493" y="106"/>
                    </a:lnTo>
                    <a:lnTo>
                      <a:pt x="495" y="97"/>
                    </a:lnTo>
                    <a:lnTo>
                      <a:pt x="495" y="94"/>
                    </a:lnTo>
                    <a:lnTo>
                      <a:pt x="497" y="94"/>
                    </a:lnTo>
                    <a:lnTo>
                      <a:pt x="502" y="90"/>
                    </a:lnTo>
                    <a:lnTo>
                      <a:pt x="514" y="85"/>
                    </a:lnTo>
                    <a:lnTo>
                      <a:pt x="528" y="82"/>
                    </a:lnTo>
                    <a:lnTo>
                      <a:pt x="530" y="82"/>
                    </a:lnTo>
                    <a:lnTo>
                      <a:pt x="535" y="82"/>
                    </a:lnTo>
                    <a:lnTo>
                      <a:pt x="535" y="82"/>
                    </a:lnTo>
                    <a:lnTo>
                      <a:pt x="538" y="82"/>
                    </a:lnTo>
                    <a:lnTo>
                      <a:pt x="538" y="80"/>
                    </a:lnTo>
                    <a:lnTo>
                      <a:pt x="538" y="78"/>
                    </a:lnTo>
                    <a:lnTo>
                      <a:pt x="535" y="75"/>
                    </a:lnTo>
                    <a:lnTo>
                      <a:pt x="535" y="73"/>
                    </a:lnTo>
                    <a:lnTo>
                      <a:pt x="533" y="73"/>
                    </a:lnTo>
                    <a:lnTo>
                      <a:pt x="530" y="73"/>
                    </a:lnTo>
                    <a:lnTo>
                      <a:pt x="528" y="73"/>
                    </a:lnTo>
                    <a:lnTo>
                      <a:pt x="528" y="71"/>
                    </a:lnTo>
                    <a:lnTo>
                      <a:pt x="526" y="71"/>
                    </a:lnTo>
                    <a:lnTo>
                      <a:pt x="526" y="68"/>
                    </a:lnTo>
                    <a:lnTo>
                      <a:pt x="528" y="66"/>
                    </a:lnTo>
                    <a:lnTo>
                      <a:pt x="530" y="59"/>
                    </a:lnTo>
                    <a:lnTo>
                      <a:pt x="533" y="56"/>
                    </a:lnTo>
                    <a:lnTo>
                      <a:pt x="533" y="56"/>
                    </a:lnTo>
                    <a:lnTo>
                      <a:pt x="535" y="54"/>
                    </a:lnTo>
                    <a:lnTo>
                      <a:pt x="538" y="52"/>
                    </a:lnTo>
                    <a:lnTo>
                      <a:pt x="556" y="47"/>
                    </a:lnTo>
                    <a:lnTo>
                      <a:pt x="556" y="45"/>
                    </a:lnTo>
                    <a:lnTo>
                      <a:pt x="559" y="45"/>
                    </a:lnTo>
                    <a:lnTo>
                      <a:pt x="556" y="40"/>
                    </a:lnTo>
                    <a:lnTo>
                      <a:pt x="556" y="35"/>
                    </a:lnTo>
                    <a:lnTo>
                      <a:pt x="556" y="30"/>
                    </a:lnTo>
                    <a:lnTo>
                      <a:pt x="552" y="21"/>
                    </a:lnTo>
                    <a:lnTo>
                      <a:pt x="547" y="2"/>
                    </a:lnTo>
                    <a:lnTo>
                      <a:pt x="545" y="2"/>
                    </a:lnTo>
                    <a:lnTo>
                      <a:pt x="542" y="2"/>
                    </a:lnTo>
                    <a:lnTo>
                      <a:pt x="538" y="4"/>
                    </a:lnTo>
                    <a:lnTo>
                      <a:pt x="535" y="4"/>
                    </a:lnTo>
                    <a:lnTo>
                      <a:pt x="533" y="4"/>
                    </a:lnTo>
                    <a:lnTo>
                      <a:pt x="526" y="2"/>
                    </a:lnTo>
                    <a:lnTo>
                      <a:pt x="523" y="0"/>
                    </a:lnTo>
                    <a:lnTo>
                      <a:pt x="509" y="2"/>
                    </a:lnTo>
                    <a:lnTo>
                      <a:pt x="493" y="7"/>
                    </a:lnTo>
                    <a:lnTo>
                      <a:pt x="488" y="7"/>
                    </a:lnTo>
                    <a:lnTo>
                      <a:pt x="483" y="4"/>
                    </a:lnTo>
                    <a:lnTo>
                      <a:pt x="474" y="0"/>
                    </a:lnTo>
                    <a:lnTo>
                      <a:pt x="464" y="0"/>
                    </a:lnTo>
                    <a:lnTo>
                      <a:pt x="459" y="7"/>
                    </a:lnTo>
                    <a:lnTo>
                      <a:pt x="455" y="9"/>
                    </a:lnTo>
                    <a:close/>
                    <a:moveTo>
                      <a:pt x="509" y="567"/>
                    </a:moveTo>
                    <a:lnTo>
                      <a:pt x="509" y="567"/>
                    </a:lnTo>
                    <a:lnTo>
                      <a:pt x="509" y="567"/>
                    </a:lnTo>
                    <a:lnTo>
                      <a:pt x="509" y="567"/>
                    </a:lnTo>
                    <a:lnTo>
                      <a:pt x="509" y="567"/>
                    </a:lnTo>
                    <a:close/>
                    <a:moveTo>
                      <a:pt x="521" y="534"/>
                    </a:moveTo>
                    <a:lnTo>
                      <a:pt x="521" y="534"/>
                    </a:lnTo>
                    <a:lnTo>
                      <a:pt x="509" y="567"/>
                    </a:lnTo>
                    <a:lnTo>
                      <a:pt x="509" y="565"/>
                    </a:lnTo>
                    <a:lnTo>
                      <a:pt x="509" y="556"/>
                    </a:lnTo>
                    <a:lnTo>
                      <a:pt x="514" y="541"/>
                    </a:lnTo>
                    <a:lnTo>
                      <a:pt x="519" y="532"/>
                    </a:lnTo>
                    <a:lnTo>
                      <a:pt x="523" y="527"/>
                    </a:lnTo>
                    <a:lnTo>
                      <a:pt x="530" y="530"/>
                    </a:lnTo>
                    <a:lnTo>
                      <a:pt x="538" y="534"/>
                    </a:lnTo>
                    <a:lnTo>
                      <a:pt x="533" y="532"/>
                    </a:lnTo>
                    <a:lnTo>
                      <a:pt x="528" y="532"/>
                    </a:lnTo>
                    <a:lnTo>
                      <a:pt x="521" y="534"/>
                    </a:lnTo>
                    <a:close/>
                  </a:path>
                </a:pathLst>
              </a:custGeom>
              <a:solidFill>
                <a:schemeClr val="tx1">
                  <a:alpha val="15000"/>
                </a:schemeClr>
              </a:solidFill>
              <a:ln w="3175" cap="rnd">
                <a:solidFill>
                  <a:schemeClr val="accent5"/>
                </a:solidFill>
              </a:ln>
            </p:spPr>
            <p:txBody>
              <a:bodyPr vert="horz" wrap="square" lIns="91440" tIns="45720" rIns="91440" bIns="45720" numCol="1" anchor="t" anchorCtr="0" compatLnSpc="1">
                <a:prstTxWarp prst="textNoShape">
                  <a:avLst/>
                </a:prstTxWarp>
              </a:bodyPr>
              <a:lstStyle/>
              <a:p>
                <a:endParaRPr lang="en-US"/>
              </a:p>
            </p:txBody>
          </p:sp>
        </p:grpSp>
        <p:sp>
          <p:nvSpPr>
            <p:cNvPr id="91" name="Freeform 59">
              <a:extLst>
                <a:ext uri="{FF2B5EF4-FFF2-40B4-BE49-F238E27FC236}">
                  <a16:creationId xmlns:a16="http://schemas.microsoft.com/office/drawing/2014/main" id="{D651150B-9214-49D3-9079-3A0A25F02D64}"/>
                </a:ext>
              </a:extLst>
            </p:cNvPr>
            <p:cNvSpPr>
              <a:spLocks noEditPoints="1"/>
            </p:cNvSpPr>
            <p:nvPr/>
          </p:nvSpPr>
          <p:spPr bwMode="auto">
            <a:xfrm>
              <a:off x="807555" y="195486"/>
              <a:ext cx="4148314" cy="5091113"/>
            </a:xfrm>
            <a:custGeom>
              <a:avLst/>
              <a:gdLst>
                <a:gd name="T0" fmla="*/ 2077 w 3960"/>
                <a:gd name="T1" fmla="*/ 4332 h 4860"/>
                <a:gd name="T2" fmla="*/ 3097 w 3960"/>
                <a:gd name="T3" fmla="*/ 3778 h 4860"/>
                <a:gd name="T4" fmla="*/ 3182 w 3960"/>
                <a:gd name="T5" fmla="*/ 4065 h 4860"/>
                <a:gd name="T6" fmla="*/ 2877 w 3960"/>
                <a:gd name="T7" fmla="*/ 4150 h 4860"/>
                <a:gd name="T8" fmla="*/ 2233 w 3960"/>
                <a:gd name="T9" fmla="*/ 3958 h 4860"/>
                <a:gd name="T10" fmla="*/ 2266 w 3960"/>
                <a:gd name="T11" fmla="*/ 3734 h 4860"/>
                <a:gd name="T12" fmla="*/ 2567 w 3960"/>
                <a:gd name="T13" fmla="*/ 3752 h 4860"/>
                <a:gd name="T14" fmla="*/ 3054 w 3960"/>
                <a:gd name="T15" fmla="*/ 3596 h 4860"/>
                <a:gd name="T16" fmla="*/ 2959 w 3960"/>
                <a:gd name="T17" fmla="*/ 3459 h 4860"/>
                <a:gd name="T18" fmla="*/ 3026 w 3960"/>
                <a:gd name="T19" fmla="*/ 3336 h 4860"/>
                <a:gd name="T20" fmla="*/ 752 w 3960"/>
                <a:gd name="T21" fmla="*/ 3532 h 4860"/>
                <a:gd name="T22" fmla="*/ 664 w 3960"/>
                <a:gd name="T23" fmla="*/ 2730 h 4860"/>
                <a:gd name="T24" fmla="*/ 981 w 3960"/>
                <a:gd name="T25" fmla="*/ 2603 h 4860"/>
                <a:gd name="T26" fmla="*/ 1076 w 3960"/>
                <a:gd name="T27" fmla="*/ 2629 h 4860"/>
                <a:gd name="T28" fmla="*/ 1097 w 3960"/>
                <a:gd name="T29" fmla="*/ 2719 h 4860"/>
                <a:gd name="T30" fmla="*/ 1164 w 3960"/>
                <a:gd name="T31" fmla="*/ 2941 h 4860"/>
                <a:gd name="T32" fmla="*/ 1173 w 3960"/>
                <a:gd name="T33" fmla="*/ 3253 h 4860"/>
                <a:gd name="T34" fmla="*/ 1050 w 3960"/>
                <a:gd name="T35" fmla="*/ 3445 h 4860"/>
                <a:gd name="T36" fmla="*/ 929 w 3960"/>
                <a:gd name="T37" fmla="*/ 3596 h 4860"/>
                <a:gd name="T38" fmla="*/ 776 w 3960"/>
                <a:gd name="T39" fmla="*/ 3476 h 4860"/>
                <a:gd name="T40" fmla="*/ 809 w 3960"/>
                <a:gd name="T41" fmla="*/ 3218 h 4860"/>
                <a:gd name="T42" fmla="*/ 752 w 3960"/>
                <a:gd name="T43" fmla="*/ 3005 h 4860"/>
                <a:gd name="T44" fmla="*/ 655 w 3960"/>
                <a:gd name="T45" fmla="*/ 2745 h 4860"/>
                <a:gd name="T46" fmla="*/ 967 w 3960"/>
                <a:gd name="T47" fmla="*/ 2588 h 4860"/>
                <a:gd name="T48" fmla="*/ 1164 w 3960"/>
                <a:gd name="T49" fmla="*/ 1983 h 4860"/>
                <a:gd name="T50" fmla="*/ 1213 w 3960"/>
                <a:gd name="T51" fmla="*/ 1888 h 4860"/>
                <a:gd name="T52" fmla="*/ 1563 w 3960"/>
                <a:gd name="T53" fmla="*/ 85 h 4860"/>
                <a:gd name="T54" fmla="*/ 2001 w 3960"/>
                <a:gd name="T55" fmla="*/ 196 h 4860"/>
                <a:gd name="T56" fmla="*/ 2006 w 3960"/>
                <a:gd name="T57" fmla="*/ 400 h 4860"/>
                <a:gd name="T58" fmla="*/ 1975 w 3960"/>
                <a:gd name="T59" fmla="*/ 532 h 4860"/>
                <a:gd name="T60" fmla="*/ 1713 w 3960"/>
                <a:gd name="T61" fmla="*/ 660 h 4860"/>
                <a:gd name="T62" fmla="*/ 1672 w 3960"/>
                <a:gd name="T63" fmla="*/ 667 h 4860"/>
                <a:gd name="T64" fmla="*/ 1694 w 3960"/>
                <a:gd name="T65" fmla="*/ 795 h 4860"/>
                <a:gd name="T66" fmla="*/ 1769 w 3960"/>
                <a:gd name="T67" fmla="*/ 894 h 4860"/>
                <a:gd name="T68" fmla="*/ 1748 w 3960"/>
                <a:gd name="T69" fmla="*/ 1145 h 4860"/>
                <a:gd name="T70" fmla="*/ 2261 w 3960"/>
                <a:gd name="T71" fmla="*/ 1545 h 4860"/>
                <a:gd name="T72" fmla="*/ 3092 w 3960"/>
                <a:gd name="T73" fmla="*/ 1978 h 4860"/>
                <a:gd name="T74" fmla="*/ 3726 w 3960"/>
                <a:gd name="T75" fmla="*/ 2361 h 4860"/>
                <a:gd name="T76" fmla="*/ 3910 w 3960"/>
                <a:gd name="T77" fmla="*/ 2688 h 4860"/>
                <a:gd name="T78" fmla="*/ 3530 w 3960"/>
                <a:gd name="T79" fmla="*/ 2496 h 4860"/>
                <a:gd name="T80" fmla="*/ 3470 w 3960"/>
                <a:gd name="T81" fmla="*/ 2891 h 4860"/>
                <a:gd name="T82" fmla="*/ 3482 w 3960"/>
                <a:gd name="T83" fmla="*/ 3215 h 4860"/>
                <a:gd name="T84" fmla="*/ 3210 w 3960"/>
                <a:gd name="T85" fmla="*/ 3525 h 4860"/>
                <a:gd name="T86" fmla="*/ 3132 w 3960"/>
                <a:gd name="T87" fmla="*/ 2875 h 4860"/>
                <a:gd name="T88" fmla="*/ 2827 w 3960"/>
                <a:gd name="T89" fmla="*/ 2711 h 4860"/>
                <a:gd name="T90" fmla="*/ 2586 w 3960"/>
                <a:gd name="T91" fmla="*/ 2527 h 4860"/>
                <a:gd name="T92" fmla="*/ 2164 w 3960"/>
                <a:gd name="T93" fmla="*/ 2418 h 4860"/>
                <a:gd name="T94" fmla="*/ 1708 w 3960"/>
                <a:gd name="T95" fmla="*/ 2111 h 4860"/>
                <a:gd name="T96" fmla="*/ 1450 w 3960"/>
                <a:gd name="T97" fmla="*/ 1917 h 4860"/>
                <a:gd name="T98" fmla="*/ 1097 w 3960"/>
                <a:gd name="T99" fmla="*/ 1379 h 4860"/>
                <a:gd name="T100" fmla="*/ 889 w 3960"/>
                <a:gd name="T101" fmla="*/ 1313 h 4860"/>
                <a:gd name="T102" fmla="*/ 544 w 3960"/>
                <a:gd name="T103" fmla="*/ 1389 h 4860"/>
                <a:gd name="T104" fmla="*/ 321 w 3960"/>
                <a:gd name="T105" fmla="*/ 1408 h 4860"/>
                <a:gd name="T106" fmla="*/ 139 w 3960"/>
                <a:gd name="T107" fmla="*/ 1174 h 4860"/>
                <a:gd name="T108" fmla="*/ 99 w 3960"/>
                <a:gd name="T109" fmla="*/ 980 h 4860"/>
                <a:gd name="T110" fmla="*/ 47 w 3960"/>
                <a:gd name="T111" fmla="*/ 708 h 4860"/>
                <a:gd name="T112" fmla="*/ 376 w 3960"/>
                <a:gd name="T113" fmla="*/ 611 h 4860"/>
                <a:gd name="T114" fmla="*/ 575 w 3960"/>
                <a:gd name="T115" fmla="*/ 549 h 4860"/>
                <a:gd name="T116" fmla="*/ 688 w 3960"/>
                <a:gd name="T117" fmla="*/ 551 h 4860"/>
                <a:gd name="T118" fmla="*/ 866 w 3960"/>
                <a:gd name="T119" fmla="*/ 421 h 4860"/>
                <a:gd name="T120" fmla="*/ 963 w 3960"/>
                <a:gd name="T121" fmla="*/ 284 h 4860"/>
                <a:gd name="T122" fmla="*/ 1145 w 3960"/>
                <a:gd name="T123" fmla="*/ 182 h 4860"/>
                <a:gd name="T124" fmla="*/ 1386 w 3960"/>
                <a:gd name="T125" fmla="*/ 62 h 4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60" h="4860">
                  <a:moveTo>
                    <a:pt x="2368" y="4857"/>
                  </a:moveTo>
                  <a:lnTo>
                    <a:pt x="2368" y="4857"/>
                  </a:lnTo>
                  <a:lnTo>
                    <a:pt x="2366" y="4860"/>
                  </a:lnTo>
                  <a:lnTo>
                    <a:pt x="2363" y="4860"/>
                  </a:lnTo>
                  <a:lnTo>
                    <a:pt x="2361" y="4857"/>
                  </a:lnTo>
                  <a:lnTo>
                    <a:pt x="2358" y="4860"/>
                  </a:lnTo>
                  <a:lnTo>
                    <a:pt x="2344" y="4855"/>
                  </a:lnTo>
                  <a:lnTo>
                    <a:pt x="2337" y="4855"/>
                  </a:lnTo>
                  <a:lnTo>
                    <a:pt x="2335" y="4853"/>
                  </a:lnTo>
                  <a:lnTo>
                    <a:pt x="2337" y="4850"/>
                  </a:lnTo>
                  <a:lnTo>
                    <a:pt x="2344" y="4850"/>
                  </a:lnTo>
                  <a:lnTo>
                    <a:pt x="2349" y="4850"/>
                  </a:lnTo>
                  <a:lnTo>
                    <a:pt x="2363" y="4848"/>
                  </a:lnTo>
                  <a:lnTo>
                    <a:pt x="2368" y="4850"/>
                  </a:lnTo>
                  <a:lnTo>
                    <a:pt x="2368" y="4850"/>
                  </a:lnTo>
                  <a:lnTo>
                    <a:pt x="2368" y="4850"/>
                  </a:lnTo>
                  <a:lnTo>
                    <a:pt x="2368" y="4850"/>
                  </a:lnTo>
                  <a:lnTo>
                    <a:pt x="2368" y="4855"/>
                  </a:lnTo>
                  <a:lnTo>
                    <a:pt x="2368" y="4857"/>
                  </a:lnTo>
                  <a:moveTo>
                    <a:pt x="2434" y="4694"/>
                  </a:moveTo>
                  <a:lnTo>
                    <a:pt x="2434" y="4694"/>
                  </a:lnTo>
                  <a:lnTo>
                    <a:pt x="2429" y="4694"/>
                  </a:lnTo>
                  <a:lnTo>
                    <a:pt x="2427" y="4694"/>
                  </a:lnTo>
                  <a:lnTo>
                    <a:pt x="2425" y="4692"/>
                  </a:lnTo>
                  <a:lnTo>
                    <a:pt x="2425" y="4689"/>
                  </a:lnTo>
                  <a:lnTo>
                    <a:pt x="2427" y="4687"/>
                  </a:lnTo>
                  <a:lnTo>
                    <a:pt x="2427" y="4687"/>
                  </a:lnTo>
                  <a:lnTo>
                    <a:pt x="2432" y="4687"/>
                  </a:lnTo>
                  <a:lnTo>
                    <a:pt x="2434" y="4689"/>
                  </a:lnTo>
                  <a:lnTo>
                    <a:pt x="2434" y="4692"/>
                  </a:lnTo>
                  <a:lnTo>
                    <a:pt x="2434" y="4694"/>
                  </a:lnTo>
                  <a:moveTo>
                    <a:pt x="2082" y="4334"/>
                  </a:moveTo>
                  <a:lnTo>
                    <a:pt x="2082" y="4334"/>
                  </a:lnTo>
                  <a:lnTo>
                    <a:pt x="2084" y="4334"/>
                  </a:lnTo>
                  <a:lnTo>
                    <a:pt x="2084" y="4334"/>
                  </a:lnTo>
                  <a:lnTo>
                    <a:pt x="2086" y="4330"/>
                  </a:lnTo>
                  <a:lnTo>
                    <a:pt x="2101" y="4339"/>
                  </a:lnTo>
                  <a:lnTo>
                    <a:pt x="2108" y="4346"/>
                  </a:lnTo>
                  <a:lnTo>
                    <a:pt x="2108" y="4356"/>
                  </a:lnTo>
                  <a:lnTo>
                    <a:pt x="2103" y="4368"/>
                  </a:lnTo>
                  <a:lnTo>
                    <a:pt x="2091" y="4368"/>
                  </a:lnTo>
                  <a:lnTo>
                    <a:pt x="2077" y="4361"/>
                  </a:lnTo>
                  <a:lnTo>
                    <a:pt x="2067" y="4351"/>
                  </a:lnTo>
                  <a:lnTo>
                    <a:pt x="2067" y="4349"/>
                  </a:lnTo>
                  <a:lnTo>
                    <a:pt x="2063" y="4342"/>
                  </a:lnTo>
                  <a:lnTo>
                    <a:pt x="2060" y="4337"/>
                  </a:lnTo>
                  <a:lnTo>
                    <a:pt x="2065" y="4332"/>
                  </a:lnTo>
                  <a:lnTo>
                    <a:pt x="2067" y="4332"/>
                  </a:lnTo>
                  <a:lnTo>
                    <a:pt x="2070" y="4330"/>
                  </a:lnTo>
                  <a:lnTo>
                    <a:pt x="2070" y="4327"/>
                  </a:lnTo>
                  <a:lnTo>
                    <a:pt x="2072" y="4330"/>
                  </a:lnTo>
                  <a:lnTo>
                    <a:pt x="2077" y="4332"/>
                  </a:lnTo>
                  <a:lnTo>
                    <a:pt x="2077" y="4332"/>
                  </a:lnTo>
                  <a:lnTo>
                    <a:pt x="2082" y="4334"/>
                  </a:lnTo>
                  <a:moveTo>
                    <a:pt x="2134" y="3849"/>
                  </a:moveTo>
                  <a:lnTo>
                    <a:pt x="2134" y="3849"/>
                  </a:lnTo>
                  <a:lnTo>
                    <a:pt x="2138" y="3852"/>
                  </a:lnTo>
                  <a:lnTo>
                    <a:pt x="2145" y="3854"/>
                  </a:lnTo>
                  <a:lnTo>
                    <a:pt x="2150" y="3854"/>
                  </a:lnTo>
                  <a:lnTo>
                    <a:pt x="2145" y="3859"/>
                  </a:lnTo>
                  <a:lnTo>
                    <a:pt x="2141" y="3859"/>
                  </a:lnTo>
                  <a:lnTo>
                    <a:pt x="2136" y="3859"/>
                  </a:lnTo>
                  <a:lnTo>
                    <a:pt x="2131" y="3857"/>
                  </a:lnTo>
                  <a:lnTo>
                    <a:pt x="2127" y="3859"/>
                  </a:lnTo>
                  <a:lnTo>
                    <a:pt x="2124" y="3859"/>
                  </a:lnTo>
                  <a:lnTo>
                    <a:pt x="2119" y="3857"/>
                  </a:lnTo>
                  <a:lnTo>
                    <a:pt x="2117" y="3852"/>
                  </a:lnTo>
                  <a:lnTo>
                    <a:pt x="2122" y="3852"/>
                  </a:lnTo>
                  <a:lnTo>
                    <a:pt x="2124" y="3849"/>
                  </a:lnTo>
                  <a:lnTo>
                    <a:pt x="2127" y="3847"/>
                  </a:lnTo>
                  <a:lnTo>
                    <a:pt x="2131" y="3847"/>
                  </a:lnTo>
                  <a:lnTo>
                    <a:pt x="2134" y="3849"/>
                  </a:lnTo>
                  <a:moveTo>
                    <a:pt x="2051" y="3854"/>
                  </a:moveTo>
                  <a:lnTo>
                    <a:pt x="2051" y="3854"/>
                  </a:lnTo>
                  <a:lnTo>
                    <a:pt x="2053" y="3857"/>
                  </a:lnTo>
                  <a:lnTo>
                    <a:pt x="2048" y="3859"/>
                  </a:lnTo>
                  <a:lnTo>
                    <a:pt x="2041" y="3854"/>
                  </a:lnTo>
                  <a:lnTo>
                    <a:pt x="2037" y="3849"/>
                  </a:lnTo>
                  <a:lnTo>
                    <a:pt x="2034" y="3845"/>
                  </a:lnTo>
                  <a:lnTo>
                    <a:pt x="2037" y="3842"/>
                  </a:lnTo>
                  <a:lnTo>
                    <a:pt x="2041" y="3840"/>
                  </a:lnTo>
                  <a:lnTo>
                    <a:pt x="2046" y="3842"/>
                  </a:lnTo>
                  <a:lnTo>
                    <a:pt x="2048" y="3849"/>
                  </a:lnTo>
                  <a:lnTo>
                    <a:pt x="2051" y="3854"/>
                  </a:lnTo>
                  <a:moveTo>
                    <a:pt x="3196" y="3523"/>
                  </a:moveTo>
                  <a:lnTo>
                    <a:pt x="3196" y="3523"/>
                  </a:lnTo>
                  <a:lnTo>
                    <a:pt x="3194" y="3525"/>
                  </a:lnTo>
                  <a:lnTo>
                    <a:pt x="3191" y="3525"/>
                  </a:lnTo>
                  <a:lnTo>
                    <a:pt x="3179" y="3537"/>
                  </a:lnTo>
                  <a:lnTo>
                    <a:pt x="3175" y="3544"/>
                  </a:lnTo>
                  <a:lnTo>
                    <a:pt x="3175" y="3549"/>
                  </a:lnTo>
                  <a:lnTo>
                    <a:pt x="3175" y="3556"/>
                  </a:lnTo>
                  <a:lnTo>
                    <a:pt x="3179" y="3554"/>
                  </a:lnTo>
                  <a:lnTo>
                    <a:pt x="3168" y="3584"/>
                  </a:lnTo>
                  <a:lnTo>
                    <a:pt x="3163" y="3606"/>
                  </a:lnTo>
                  <a:lnTo>
                    <a:pt x="3134" y="3660"/>
                  </a:lnTo>
                  <a:lnTo>
                    <a:pt x="3113" y="3712"/>
                  </a:lnTo>
                  <a:lnTo>
                    <a:pt x="3111" y="3726"/>
                  </a:lnTo>
                  <a:lnTo>
                    <a:pt x="3106" y="3736"/>
                  </a:lnTo>
                  <a:lnTo>
                    <a:pt x="3099" y="3743"/>
                  </a:lnTo>
                  <a:lnTo>
                    <a:pt x="3092" y="3760"/>
                  </a:lnTo>
                  <a:lnTo>
                    <a:pt x="3089" y="3767"/>
                  </a:lnTo>
                  <a:lnTo>
                    <a:pt x="3092" y="3771"/>
                  </a:lnTo>
                  <a:lnTo>
                    <a:pt x="3097" y="3778"/>
                  </a:lnTo>
                  <a:lnTo>
                    <a:pt x="3099" y="3783"/>
                  </a:lnTo>
                  <a:lnTo>
                    <a:pt x="3097" y="3788"/>
                  </a:lnTo>
                  <a:lnTo>
                    <a:pt x="3094" y="3793"/>
                  </a:lnTo>
                  <a:lnTo>
                    <a:pt x="3094" y="3797"/>
                  </a:lnTo>
                  <a:lnTo>
                    <a:pt x="3094" y="3805"/>
                  </a:lnTo>
                  <a:lnTo>
                    <a:pt x="3092" y="3819"/>
                  </a:lnTo>
                  <a:lnTo>
                    <a:pt x="3092" y="3828"/>
                  </a:lnTo>
                  <a:lnTo>
                    <a:pt x="3089" y="3845"/>
                  </a:lnTo>
                  <a:lnTo>
                    <a:pt x="3075" y="3866"/>
                  </a:lnTo>
                  <a:lnTo>
                    <a:pt x="3073" y="3878"/>
                  </a:lnTo>
                  <a:lnTo>
                    <a:pt x="3071" y="3887"/>
                  </a:lnTo>
                  <a:lnTo>
                    <a:pt x="3073" y="3894"/>
                  </a:lnTo>
                  <a:lnTo>
                    <a:pt x="3080" y="3935"/>
                  </a:lnTo>
                  <a:lnTo>
                    <a:pt x="3082" y="3942"/>
                  </a:lnTo>
                  <a:lnTo>
                    <a:pt x="3085" y="3946"/>
                  </a:lnTo>
                  <a:lnTo>
                    <a:pt x="3087" y="3949"/>
                  </a:lnTo>
                  <a:lnTo>
                    <a:pt x="3113" y="3958"/>
                  </a:lnTo>
                  <a:lnTo>
                    <a:pt x="3125" y="3958"/>
                  </a:lnTo>
                  <a:lnTo>
                    <a:pt x="3132" y="3961"/>
                  </a:lnTo>
                  <a:lnTo>
                    <a:pt x="3139" y="3968"/>
                  </a:lnTo>
                  <a:lnTo>
                    <a:pt x="3144" y="3977"/>
                  </a:lnTo>
                  <a:lnTo>
                    <a:pt x="3137" y="3972"/>
                  </a:lnTo>
                  <a:lnTo>
                    <a:pt x="3134" y="3975"/>
                  </a:lnTo>
                  <a:lnTo>
                    <a:pt x="3132" y="3980"/>
                  </a:lnTo>
                  <a:lnTo>
                    <a:pt x="3132" y="3984"/>
                  </a:lnTo>
                  <a:lnTo>
                    <a:pt x="3130" y="3977"/>
                  </a:lnTo>
                  <a:lnTo>
                    <a:pt x="3127" y="3975"/>
                  </a:lnTo>
                  <a:lnTo>
                    <a:pt x="3125" y="3977"/>
                  </a:lnTo>
                  <a:lnTo>
                    <a:pt x="3120" y="3980"/>
                  </a:lnTo>
                  <a:lnTo>
                    <a:pt x="3123" y="3984"/>
                  </a:lnTo>
                  <a:lnTo>
                    <a:pt x="3120" y="3994"/>
                  </a:lnTo>
                  <a:lnTo>
                    <a:pt x="3125" y="4006"/>
                  </a:lnTo>
                  <a:lnTo>
                    <a:pt x="3134" y="4013"/>
                  </a:lnTo>
                  <a:lnTo>
                    <a:pt x="3139" y="4008"/>
                  </a:lnTo>
                  <a:lnTo>
                    <a:pt x="3144" y="4010"/>
                  </a:lnTo>
                  <a:lnTo>
                    <a:pt x="3144" y="4013"/>
                  </a:lnTo>
                  <a:lnTo>
                    <a:pt x="3139" y="4015"/>
                  </a:lnTo>
                  <a:lnTo>
                    <a:pt x="3142" y="4020"/>
                  </a:lnTo>
                  <a:lnTo>
                    <a:pt x="3146" y="4027"/>
                  </a:lnTo>
                  <a:lnTo>
                    <a:pt x="3153" y="4029"/>
                  </a:lnTo>
                  <a:lnTo>
                    <a:pt x="3160" y="4027"/>
                  </a:lnTo>
                  <a:lnTo>
                    <a:pt x="3168" y="4029"/>
                  </a:lnTo>
                  <a:lnTo>
                    <a:pt x="3170" y="4036"/>
                  </a:lnTo>
                  <a:lnTo>
                    <a:pt x="3170" y="4046"/>
                  </a:lnTo>
                  <a:lnTo>
                    <a:pt x="3163" y="4043"/>
                  </a:lnTo>
                  <a:lnTo>
                    <a:pt x="3163" y="4048"/>
                  </a:lnTo>
                  <a:lnTo>
                    <a:pt x="3163" y="4053"/>
                  </a:lnTo>
                  <a:lnTo>
                    <a:pt x="3168" y="4055"/>
                  </a:lnTo>
                  <a:lnTo>
                    <a:pt x="3172" y="4053"/>
                  </a:lnTo>
                  <a:lnTo>
                    <a:pt x="3177" y="4053"/>
                  </a:lnTo>
                  <a:lnTo>
                    <a:pt x="3179" y="4058"/>
                  </a:lnTo>
                  <a:lnTo>
                    <a:pt x="3182" y="4065"/>
                  </a:lnTo>
                  <a:lnTo>
                    <a:pt x="3179" y="4067"/>
                  </a:lnTo>
                  <a:lnTo>
                    <a:pt x="3177" y="4067"/>
                  </a:lnTo>
                  <a:lnTo>
                    <a:pt x="3175" y="4065"/>
                  </a:lnTo>
                  <a:lnTo>
                    <a:pt x="3172" y="4065"/>
                  </a:lnTo>
                  <a:lnTo>
                    <a:pt x="3160" y="4074"/>
                  </a:lnTo>
                  <a:lnTo>
                    <a:pt x="3165" y="4077"/>
                  </a:lnTo>
                  <a:lnTo>
                    <a:pt x="3163" y="4079"/>
                  </a:lnTo>
                  <a:lnTo>
                    <a:pt x="3160" y="4079"/>
                  </a:lnTo>
                  <a:lnTo>
                    <a:pt x="3163" y="4081"/>
                  </a:lnTo>
                  <a:lnTo>
                    <a:pt x="3163" y="4086"/>
                  </a:lnTo>
                  <a:lnTo>
                    <a:pt x="3156" y="4088"/>
                  </a:lnTo>
                  <a:lnTo>
                    <a:pt x="3151" y="4091"/>
                  </a:lnTo>
                  <a:lnTo>
                    <a:pt x="3146" y="4096"/>
                  </a:lnTo>
                  <a:lnTo>
                    <a:pt x="3142" y="4098"/>
                  </a:lnTo>
                  <a:lnTo>
                    <a:pt x="3134" y="4103"/>
                  </a:lnTo>
                  <a:lnTo>
                    <a:pt x="3130" y="4112"/>
                  </a:lnTo>
                  <a:lnTo>
                    <a:pt x="3120" y="4159"/>
                  </a:lnTo>
                  <a:lnTo>
                    <a:pt x="3120" y="4164"/>
                  </a:lnTo>
                  <a:lnTo>
                    <a:pt x="3118" y="4169"/>
                  </a:lnTo>
                  <a:lnTo>
                    <a:pt x="3120" y="4176"/>
                  </a:lnTo>
                  <a:lnTo>
                    <a:pt x="3130" y="4190"/>
                  </a:lnTo>
                  <a:lnTo>
                    <a:pt x="3139" y="4214"/>
                  </a:lnTo>
                  <a:lnTo>
                    <a:pt x="3139" y="4219"/>
                  </a:lnTo>
                  <a:lnTo>
                    <a:pt x="3134" y="4226"/>
                  </a:lnTo>
                  <a:lnTo>
                    <a:pt x="3127" y="4228"/>
                  </a:lnTo>
                  <a:lnTo>
                    <a:pt x="3120" y="4228"/>
                  </a:lnTo>
                  <a:lnTo>
                    <a:pt x="3113" y="4226"/>
                  </a:lnTo>
                  <a:lnTo>
                    <a:pt x="3108" y="4219"/>
                  </a:lnTo>
                  <a:lnTo>
                    <a:pt x="3104" y="4216"/>
                  </a:lnTo>
                  <a:lnTo>
                    <a:pt x="3101" y="4216"/>
                  </a:lnTo>
                  <a:lnTo>
                    <a:pt x="3097" y="4214"/>
                  </a:lnTo>
                  <a:lnTo>
                    <a:pt x="3092" y="4216"/>
                  </a:lnTo>
                  <a:lnTo>
                    <a:pt x="3092" y="4219"/>
                  </a:lnTo>
                  <a:lnTo>
                    <a:pt x="3087" y="4221"/>
                  </a:lnTo>
                  <a:lnTo>
                    <a:pt x="3080" y="4219"/>
                  </a:lnTo>
                  <a:lnTo>
                    <a:pt x="3066" y="4214"/>
                  </a:lnTo>
                  <a:lnTo>
                    <a:pt x="3052" y="4211"/>
                  </a:lnTo>
                  <a:lnTo>
                    <a:pt x="3040" y="4214"/>
                  </a:lnTo>
                  <a:lnTo>
                    <a:pt x="3021" y="4230"/>
                  </a:lnTo>
                  <a:lnTo>
                    <a:pt x="3018" y="4226"/>
                  </a:lnTo>
                  <a:lnTo>
                    <a:pt x="3018" y="4226"/>
                  </a:lnTo>
                  <a:lnTo>
                    <a:pt x="3014" y="4228"/>
                  </a:lnTo>
                  <a:lnTo>
                    <a:pt x="3007" y="4223"/>
                  </a:lnTo>
                  <a:lnTo>
                    <a:pt x="2988" y="4226"/>
                  </a:lnTo>
                  <a:lnTo>
                    <a:pt x="2981" y="4219"/>
                  </a:lnTo>
                  <a:lnTo>
                    <a:pt x="2976" y="4214"/>
                  </a:lnTo>
                  <a:lnTo>
                    <a:pt x="2957" y="4211"/>
                  </a:lnTo>
                  <a:lnTo>
                    <a:pt x="2950" y="4209"/>
                  </a:lnTo>
                  <a:lnTo>
                    <a:pt x="2945" y="4209"/>
                  </a:lnTo>
                  <a:lnTo>
                    <a:pt x="2917" y="4209"/>
                  </a:lnTo>
                  <a:lnTo>
                    <a:pt x="2912" y="4204"/>
                  </a:lnTo>
                  <a:lnTo>
                    <a:pt x="2877" y="4150"/>
                  </a:lnTo>
                  <a:lnTo>
                    <a:pt x="2867" y="4140"/>
                  </a:lnTo>
                  <a:lnTo>
                    <a:pt x="2832" y="4117"/>
                  </a:lnTo>
                  <a:lnTo>
                    <a:pt x="2808" y="4105"/>
                  </a:lnTo>
                  <a:lnTo>
                    <a:pt x="2777" y="4098"/>
                  </a:lnTo>
                  <a:lnTo>
                    <a:pt x="2765" y="4098"/>
                  </a:lnTo>
                  <a:lnTo>
                    <a:pt x="2727" y="4107"/>
                  </a:lnTo>
                  <a:lnTo>
                    <a:pt x="2725" y="4107"/>
                  </a:lnTo>
                  <a:lnTo>
                    <a:pt x="2720" y="4112"/>
                  </a:lnTo>
                  <a:lnTo>
                    <a:pt x="2716" y="4114"/>
                  </a:lnTo>
                  <a:lnTo>
                    <a:pt x="2701" y="4114"/>
                  </a:lnTo>
                  <a:lnTo>
                    <a:pt x="2680" y="4103"/>
                  </a:lnTo>
                  <a:lnTo>
                    <a:pt x="2666" y="4100"/>
                  </a:lnTo>
                  <a:lnTo>
                    <a:pt x="2652" y="4100"/>
                  </a:lnTo>
                  <a:lnTo>
                    <a:pt x="2638" y="4096"/>
                  </a:lnTo>
                  <a:lnTo>
                    <a:pt x="2626" y="4091"/>
                  </a:lnTo>
                  <a:lnTo>
                    <a:pt x="2595" y="4067"/>
                  </a:lnTo>
                  <a:lnTo>
                    <a:pt x="2583" y="4062"/>
                  </a:lnTo>
                  <a:lnTo>
                    <a:pt x="2571" y="4060"/>
                  </a:lnTo>
                  <a:lnTo>
                    <a:pt x="2557" y="4060"/>
                  </a:lnTo>
                  <a:lnTo>
                    <a:pt x="2543" y="4058"/>
                  </a:lnTo>
                  <a:lnTo>
                    <a:pt x="2533" y="4053"/>
                  </a:lnTo>
                  <a:lnTo>
                    <a:pt x="2515" y="4043"/>
                  </a:lnTo>
                  <a:lnTo>
                    <a:pt x="2498" y="4036"/>
                  </a:lnTo>
                  <a:lnTo>
                    <a:pt x="2491" y="4032"/>
                  </a:lnTo>
                  <a:lnTo>
                    <a:pt x="2489" y="4029"/>
                  </a:lnTo>
                  <a:lnTo>
                    <a:pt x="2484" y="4029"/>
                  </a:lnTo>
                  <a:lnTo>
                    <a:pt x="2481" y="4027"/>
                  </a:lnTo>
                  <a:lnTo>
                    <a:pt x="2470" y="4013"/>
                  </a:lnTo>
                  <a:lnTo>
                    <a:pt x="2467" y="4013"/>
                  </a:lnTo>
                  <a:lnTo>
                    <a:pt x="2460" y="4008"/>
                  </a:lnTo>
                  <a:lnTo>
                    <a:pt x="2455" y="4003"/>
                  </a:lnTo>
                  <a:lnTo>
                    <a:pt x="2453" y="4003"/>
                  </a:lnTo>
                  <a:lnTo>
                    <a:pt x="2448" y="4001"/>
                  </a:lnTo>
                  <a:lnTo>
                    <a:pt x="2446" y="4001"/>
                  </a:lnTo>
                  <a:lnTo>
                    <a:pt x="2441" y="3996"/>
                  </a:lnTo>
                  <a:lnTo>
                    <a:pt x="2441" y="3994"/>
                  </a:lnTo>
                  <a:lnTo>
                    <a:pt x="2399" y="3996"/>
                  </a:lnTo>
                  <a:lnTo>
                    <a:pt x="2394" y="3999"/>
                  </a:lnTo>
                  <a:lnTo>
                    <a:pt x="2392" y="4001"/>
                  </a:lnTo>
                  <a:lnTo>
                    <a:pt x="2387" y="3999"/>
                  </a:lnTo>
                  <a:lnTo>
                    <a:pt x="2384" y="3996"/>
                  </a:lnTo>
                  <a:lnTo>
                    <a:pt x="2382" y="3987"/>
                  </a:lnTo>
                  <a:lnTo>
                    <a:pt x="2380" y="3984"/>
                  </a:lnTo>
                  <a:lnTo>
                    <a:pt x="2370" y="3975"/>
                  </a:lnTo>
                  <a:lnTo>
                    <a:pt x="2358" y="3972"/>
                  </a:lnTo>
                  <a:lnTo>
                    <a:pt x="2332" y="3975"/>
                  </a:lnTo>
                  <a:lnTo>
                    <a:pt x="2306" y="3980"/>
                  </a:lnTo>
                  <a:lnTo>
                    <a:pt x="2278" y="3989"/>
                  </a:lnTo>
                  <a:lnTo>
                    <a:pt x="2266" y="3989"/>
                  </a:lnTo>
                  <a:lnTo>
                    <a:pt x="2257" y="3984"/>
                  </a:lnTo>
                  <a:lnTo>
                    <a:pt x="2240" y="3963"/>
                  </a:lnTo>
                  <a:lnTo>
                    <a:pt x="2233" y="3958"/>
                  </a:lnTo>
                  <a:lnTo>
                    <a:pt x="2228" y="3956"/>
                  </a:lnTo>
                  <a:lnTo>
                    <a:pt x="2216" y="3958"/>
                  </a:lnTo>
                  <a:lnTo>
                    <a:pt x="2209" y="3956"/>
                  </a:lnTo>
                  <a:lnTo>
                    <a:pt x="2202" y="3949"/>
                  </a:lnTo>
                  <a:lnTo>
                    <a:pt x="2198" y="3942"/>
                  </a:lnTo>
                  <a:lnTo>
                    <a:pt x="2193" y="3935"/>
                  </a:lnTo>
                  <a:lnTo>
                    <a:pt x="2190" y="3928"/>
                  </a:lnTo>
                  <a:lnTo>
                    <a:pt x="2190" y="3923"/>
                  </a:lnTo>
                  <a:lnTo>
                    <a:pt x="2188" y="3918"/>
                  </a:lnTo>
                  <a:lnTo>
                    <a:pt x="2183" y="3913"/>
                  </a:lnTo>
                  <a:lnTo>
                    <a:pt x="2181" y="3909"/>
                  </a:lnTo>
                  <a:lnTo>
                    <a:pt x="2176" y="3904"/>
                  </a:lnTo>
                  <a:lnTo>
                    <a:pt x="2176" y="3899"/>
                  </a:lnTo>
                  <a:lnTo>
                    <a:pt x="2181" y="3894"/>
                  </a:lnTo>
                  <a:lnTo>
                    <a:pt x="2181" y="3897"/>
                  </a:lnTo>
                  <a:lnTo>
                    <a:pt x="2186" y="3892"/>
                  </a:lnTo>
                  <a:lnTo>
                    <a:pt x="2188" y="3892"/>
                  </a:lnTo>
                  <a:lnTo>
                    <a:pt x="2186" y="3890"/>
                  </a:lnTo>
                  <a:lnTo>
                    <a:pt x="2188" y="3878"/>
                  </a:lnTo>
                  <a:lnTo>
                    <a:pt x="2188" y="3878"/>
                  </a:lnTo>
                  <a:lnTo>
                    <a:pt x="2188" y="3871"/>
                  </a:lnTo>
                  <a:lnTo>
                    <a:pt x="2188" y="3866"/>
                  </a:lnTo>
                  <a:lnTo>
                    <a:pt x="2188" y="3864"/>
                  </a:lnTo>
                  <a:lnTo>
                    <a:pt x="2183" y="3859"/>
                  </a:lnTo>
                  <a:lnTo>
                    <a:pt x="2183" y="3857"/>
                  </a:lnTo>
                  <a:lnTo>
                    <a:pt x="2181" y="3854"/>
                  </a:lnTo>
                  <a:lnTo>
                    <a:pt x="2181" y="3854"/>
                  </a:lnTo>
                  <a:lnTo>
                    <a:pt x="2183" y="3852"/>
                  </a:lnTo>
                  <a:lnTo>
                    <a:pt x="2188" y="3835"/>
                  </a:lnTo>
                  <a:lnTo>
                    <a:pt x="2188" y="3823"/>
                  </a:lnTo>
                  <a:lnTo>
                    <a:pt x="2190" y="3816"/>
                  </a:lnTo>
                  <a:lnTo>
                    <a:pt x="2190" y="3809"/>
                  </a:lnTo>
                  <a:lnTo>
                    <a:pt x="2186" y="3807"/>
                  </a:lnTo>
                  <a:lnTo>
                    <a:pt x="2195" y="3800"/>
                  </a:lnTo>
                  <a:lnTo>
                    <a:pt x="2202" y="3790"/>
                  </a:lnTo>
                  <a:lnTo>
                    <a:pt x="2209" y="3781"/>
                  </a:lnTo>
                  <a:lnTo>
                    <a:pt x="2221" y="3783"/>
                  </a:lnTo>
                  <a:lnTo>
                    <a:pt x="2231" y="3774"/>
                  </a:lnTo>
                  <a:lnTo>
                    <a:pt x="2233" y="3769"/>
                  </a:lnTo>
                  <a:lnTo>
                    <a:pt x="2233" y="3762"/>
                  </a:lnTo>
                  <a:lnTo>
                    <a:pt x="2235" y="3757"/>
                  </a:lnTo>
                  <a:lnTo>
                    <a:pt x="2240" y="3757"/>
                  </a:lnTo>
                  <a:lnTo>
                    <a:pt x="2245" y="3757"/>
                  </a:lnTo>
                  <a:lnTo>
                    <a:pt x="2250" y="3757"/>
                  </a:lnTo>
                  <a:lnTo>
                    <a:pt x="2254" y="3750"/>
                  </a:lnTo>
                  <a:lnTo>
                    <a:pt x="2254" y="3741"/>
                  </a:lnTo>
                  <a:lnTo>
                    <a:pt x="2250" y="3731"/>
                  </a:lnTo>
                  <a:lnTo>
                    <a:pt x="2254" y="3722"/>
                  </a:lnTo>
                  <a:lnTo>
                    <a:pt x="2257" y="3726"/>
                  </a:lnTo>
                  <a:lnTo>
                    <a:pt x="2259" y="3726"/>
                  </a:lnTo>
                  <a:lnTo>
                    <a:pt x="2264" y="3726"/>
                  </a:lnTo>
                  <a:lnTo>
                    <a:pt x="2266" y="3734"/>
                  </a:lnTo>
                  <a:lnTo>
                    <a:pt x="2278" y="3750"/>
                  </a:lnTo>
                  <a:lnTo>
                    <a:pt x="2287" y="3767"/>
                  </a:lnTo>
                  <a:lnTo>
                    <a:pt x="2292" y="3769"/>
                  </a:lnTo>
                  <a:lnTo>
                    <a:pt x="2302" y="3771"/>
                  </a:lnTo>
                  <a:lnTo>
                    <a:pt x="2306" y="3774"/>
                  </a:lnTo>
                  <a:lnTo>
                    <a:pt x="2306" y="3778"/>
                  </a:lnTo>
                  <a:lnTo>
                    <a:pt x="2318" y="3783"/>
                  </a:lnTo>
                  <a:lnTo>
                    <a:pt x="2332" y="3778"/>
                  </a:lnTo>
                  <a:lnTo>
                    <a:pt x="2358" y="3762"/>
                  </a:lnTo>
                  <a:lnTo>
                    <a:pt x="2368" y="3750"/>
                  </a:lnTo>
                  <a:lnTo>
                    <a:pt x="2370" y="3748"/>
                  </a:lnTo>
                  <a:lnTo>
                    <a:pt x="2370" y="3745"/>
                  </a:lnTo>
                  <a:lnTo>
                    <a:pt x="2370" y="3743"/>
                  </a:lnTo>
                  <a:lnTo>
                    <a:pt x="2368" y="3738"/>
                  </a:lnTo>
                  <a:lnTo>
                    <a:pt x="2368" y="3734"/>
                  </a:lnTo>
                  <a:lnTo>
                    <a:pt x="2363" y="3731"/>
                  </a:lnTo>
                  <a:lnTo>
                    <a:pt x="2363" y="3726"/>
                  </a:lnTo>
                  <a:lnTo>
                    <a:pt x="2373" y="3715"/>
                  </a:lnTo>
                  <a:lnTo>
                    <a:pt x="2370" y="3712"/>
                  </a:lnTo>
                  <a:lnTo>
                    <a:pt x="2370" y="3708"/>
                  </a:lnTo>
                  <a:lnTo>
                    <a:pt x="2375" y="3703"/>
                  </a:lnTo>
                  <a:lnTo>
                    <a:pt x="2377" y="3703"/>
                  </a:lnTo>
                  <a:lnTo>
                    <a:pt x="2382" y="3703"/>
                  </a:lnTo>
                  <a:lnTo>
                    <a:pt x="2394" y="3705"/>
                  </a:lnTo>
                  <a:lnTo>
                    <a:pt x="2401" y="3705"/>
                  </a:lnTo>
                  <a:lnTo>
                    <a:pt x="2410" y="3703"/>
                  </a:lnTo>
                  <a:lnTo>
                    <a:pt x="2418" y="3698"/>
                  </a:lnTo>
                  <a:lnTo>
                    <a:pt x="2418" y="3689"/>
                  </a:lnTo>
                  <a:lnTo>
                    <a:pt x="2425" y="3691"/>
                  </a:lnTo>
                  <a:lnTo>
                    <a:pt x="2427" y="3689"/>
                  </a:lnTo>
                  <a:lnTo>
                    <a:pt x="2432" y="3686"/>
                  </a:lnTo>
                  <a:lnTo>
                    <a:pt x="2436" y="3684"/>
                  </a:lnTo>
                  <a:lnTo>
                    <a:pt x="2441" y="3679"/>
                  </a:lnTo>
                  <a:lnTo>
                    <a:pt x="2444" y="3679"/>
                  </a:lnTo>
                  <a:lnTo>
                    <a:pt x="2446" y="3679"/>
                  </a:lnTo>
                  <a:lnTo>
                    <a:pt x="2446" y="3681"/>
                  </a:lnTo>
                  <a:lnTo>
                    <a:pt x="2448" y="3686"/>
                  </a:lnTo>
                  <a:lnTo>
                    <a:pt x="2448" y="3686"/>
                  </a:lnTo>
                  <a:lnTo>
                    <a:pt x="2463" y="3693"/>
                  </a:lnTo>
                  <a:lnTo>
                    <a:pt x="2465" y="3696"/>
                  </a:lnTo>
                  <a:lnTo>
                    <a:pt x="2467" y="3710"/>
                  </a:lnTo>
                  <a:lnTo>
                    <a:pt x="2467" y="3712"/>
                  </a:lnTo>
                  <a:lnTo>
                    <a:pt x="2474" y="3724"/>
                  </a:lnTo>
                  <a:lnTo>
                    <a:pt x="2515" y="3715"/>
                  </a:lnTo>
                  <a:lnTo>
                    <a:pt x="2524" y="3719"/>
                  </a:lnTo>
                  <a:lnTo>
                    <a:pt x="2524" y="3726"/>
                  </a:lnTo>
                  <a:lnTo>
                    <a:pt x="2526" y="3731"/>
                  </a:lnTo>
                  <a:lnTo>
                    <a:pt x="2529" y="3736"/>
                  </a:lnTo>
                  <a:lnTo>
                    <a:pt x="2533" y="3738"/>
                  </a:lnTo>
                  <a:lnTo>
                    <a:pt x="2543" y="3741"/>
                  </a:lnTo>
                  <a:lnTo>
                    <a:pt x="2555" y="3748"/>
                  </a:lnTo>
                  <a:lnTo>
                    <a:pt x="2567" y="3752"/>
                  </a:lnTo>
                  <a:lnTo>
                    <a:pt x="2581" y="3752"/>
                  </a:lnTo>
                  <a:lnTo>
                    <a:pt x="2586" y="3755"/>
                  </a:lnTo>
                  <a:lnTo>
                    <a:pt x="2586" y="3757"/>
                  </a:lnTo>
                  <a:lnTo>
                    <a:pt x="2586" y="3757"/>
                  </a:lnTo>
                  <a:lnTo>
                    <a:pt x="2586" y="3757"/>
                  </a:lnTo>
                  <a:lnTo>
                    <a:pt x="2593" y="3757"/>
                  </a:lnTo>
                  <a:lnTo>
                    <a:pt x="2614" y="3757"/>
                  </a:lnTo>
                  <a:lnTo>
                    <a:pt x="2621" y="3752"/>
                  </a:lnTo>
                  <a:lnTo>
                    <a:pt x="2633" y="3743"/>
                  </a:lnTo>
                  <a:lnTo>
                    <a:pt x="2647" y="3738"/>
                  </a:lnTo>
                  <a:lnTo>
                    <a:pt x="2652" y="3734"/>
                  </a:lnTo>
                  <a:lnTo>
                    <a:pt x="2654" y="3729"/>
                  </a:lnTo>
                  <a:lnTo>
                    <a:pt x="2659" y="3724"/>
                  </a:lnTo>
                  <a:lnTo>
                    <a:pt x="2680" y="3717"/>
                  </a:lnTo>
                  <a:lnTo>
                    <a:pt x="2683" y="3712"/>
                  </a:lnTo>
                  <a:lnTo>
                    <a:pt x="2699" y="3717"/>
                  </a:lnTo>
                  <a:lnTo>
                    <a:pt x="2706" y="3719"/>
                  </a:lnTo>
                  <a:lnTo>
                    <a:pt x="2713" y="3719"/>
                  </a:lnTo>
                  <a:lnTo>
                    <a:pt x="2718" y="3717"/>
                  </a:lnTo>
                  <a:lnTo>
                    <a:pt x="2727" y="3712"/>
                  </a:lnTo>
                  <a:lnTo>
                    <a:pt x="2768" y="3712"/>
                  </a:lnTo>
                  <a:lnTo>
                    <a:pt x="2787" y="3708"/>
                  </a:lnTo>
                  <a:lnTo>
                    <a:pt x="2803" y="3698"/>
                  </a:lnTo>
                  <a:lnTo>
                    <a:pt x="2817" y="3689"/>
                  </a:lnTo>
                  <a:lnTo>
                    <a:pt x="2829" y="3691"/>
                  </a:lnTo>
                  <a:lnTo>
                    <a:pt x="2843" y="3684"/>
                  </a:lnTo>
                  <a:lnTo>
                    <a:pt x="2881" y="3663"/>
                  </a:lnTo>
                  <a:lnTo>
                    <a:pt x="2891" y="3653"/>
                  </a:lnTo>
                  <a:lnTo>
                    <a:pt x="2900" y="3641"/>
                  </a:lnTo>
                  <a:lnTo>
                    <a:pt x="2910" y="3625"/>
                  </a:lnTo>
                  <a:lnTo>
                    <a:pt x="2912" y="3622"/>
                  </a:lnTo>
                  <a:lnTo>
                    <a:pt x="2924" y="3620"/>
                  </a:lnTo>
                  <a:lnTo>
                    <a:pt x="2929" y="3620"/>
                  </a:lnTo>
                  <a:lnTo>
                    <a:pt x="2952" y="3608"/>
                  </a:lnTo>
                  <a:lnTo>
                    <a:pt x="2957" y="3603"/>
                  </a:lnTo>
                  <a:lnTo>
                    <a:pt x="2959" y="3603"/>
                  </a:lnTo>
                  <a:lnTo>
                    <a:pt x="2964" y="3601"/>
                  </a:lnTo>
                  <a:lnTo>
                    <a:pt x="2974" y="3601"/>
                  </a:lnTo>
                  <a:lnTo>
                    <a:pt x="2976" y="3601"/>
                  </a:lnTo>
                  <a:lnTo>
                    <a:pt x="2983" y="3608"/>
                  </a:lnTo>
                  <a:lnTo>
                    <a:pt x="2985" y="3608"/>
                  </a:lnTo>
                  <a:lnTo>
                    <a:pt x="2990" y="3608"/>
                  </a:lnTo>
                  <a:lnTo>
                    <a:pt x="2997" y="3611"/>
                  </a:lnTo>
                  <a:lnTo>
                    <a:pt x="3009" y="3608"/>
                  </a:lnTo>
                  <a:lnTo>
                    <a:pt x="3011" y="3608"/>
                  </a:lnTo>
                  <a:lnTo>
                    <a:pt x="3014" y="3608"/>
                  </a:lnTo>
                  <a:lnTo>
                    <a:pt x="3016" y="3613"/>
                  </a:lnTo>
                  <a:lnTo>
                    <a:pt x="3018" y="3615"/>
                  </a:lnTo>
                  <a:lnTo>
                    <a:pt x="3026" y="3615"/>
                  </a:lnTo>
                  <a:lnTo>
                    <a:pt x="3030" y="3611"/>
                  </a:lnTo>
                  <a:lnTo>
                    <a:pt x="3035" y="3608"/>
                  </a:lnTo>
                  <a:lnTo>
                    <a:pt x="3054" y="3596"/>
                  </a:lnTo>
                  <a:lnTo>
                    <a:pt x="3059" y="3584"/>
                  </a:lnTo>
                  <a:lnTo>
                    <a:pt x="3068" y="3558"/>
                  </a:lnTo>
                  <a:lnTo>
                    <a:pt x="3066" y="3556"/>
                  </a:lnTo>
                  <a:lnTo>
                    <a:pt x="3066" y="3554"/>
                  </a:lnTo>
                  <a:lnTo>
                    <a:pt x="3066" y="3554"/>
                  </a:lnTo>
                  <a:lnTo>
                    <a:pt x="3066" y="3549"/>
                  </a:lnTo>
                  <a:lnTo>
                    <a:pt x="3066" y="3549"/>
                  </a:lnTo>
                  <a:lnTo>
                    <a:pt x="3066" y="3549"/>
                  </a:lnTo>
                  <a:lnTo>
                    <a:pt x="3068" y="3551"/>
                  </a:lnTo>
                  <a:lnTo>
                    <a:pt x="3068" y="3563"/>
                  </a:lnTo>
                  <a:lnTo>
                    <a:pt x="3071" y="3568"/>
                  </a:lnTo>
                  <a:lnTo>
                    <a:pt x="3075" y="3570"/>
                  </a:lnTo>
                  <a:lnTo>
                    <a:pt x="3080" y="3570"/>
                  </a:lnTo>
                  <a:lnTo>
                    <a:pt x="3087" y="3570"/>
                  </a:lnTo>
                  <a:lnTo>
                    <a:pt x="3097" y="3566"/>
                  </a:lnTo>
                  <a:lnTo>
                    <a:pt x="3120" y="3551"/>
                  </a:lnTo>
                  <a:lnTo>
                    <a:pt x="3125" y="3544"/>
                  </a:lnTo>
                  <a:lnTo>
                    <a:pt x="3130" y="3542"/>
                  </a:lnTo>
                  <a:lnTo>
                    <a:pt x="3142" y="3532"/>
                  </a:lnTo>
                  <a:lnTo>
                    <a:pt x="3151" y="3518"/>
                  </a:lnTo>
                  <a:lnTo>
                    <a:pt x="3156" y="3514"/>
                  </a:lnTo>
                  <a:lnTo>
                    <a:pt x="3168" y="3514"/>
                  </a:lnTo>
                  <a:lnTo>
                    <a:pt x="3186" y="3518"/>
                  </a:lnTo>
                  <a:lnTo>
                    <a:pt x="3198" y="3518"/>
                  </a:lnTo>
                  <a:lnTo>
                    <a:pt x="3198" y="3521"/>
                  </a:lnTo>
                  <a:lnTo>
                    <a:pt x="3196" y="3523"/>
                  </a:lnTo>
                  <a:moveTo>
                    <a:pt x="2981" y="3518"/>
                  </a:moveTo>
                  <a:lnTo>
                    <a:pt x="2981" y="3518"/>
                  </a:lnTo>
                  <a:lnTo>
                    <a:pt x="2976" y="3523"/>
                  </a:lnTo>
                  <a:lnTo>
                    <a:pt x="2969" y="3516"/>
                  </a:lnTo>
                  <a:lnTo>
                    <a:pt x="2962" y="3511"/>
                  </a:lnTo>
                  <a:lnTo>
                    <a:pt x="2959" y="3504"/>
                  </a:lnTo>
                  <a:lnTo>
                    <a:pt x="2964" y="3495"/>
                  </a:lnTo>
                  <a:lnTo>
                    <a:pt x="2966" y="3495"/>
                  </a:lnTo>
                  <a:lnTo>
                    <a:pt x="2966" y="3502"/>
                  </a:lnTo>
                  <a:lnTo>
                    <a:pt x="2971" y="3502"/>
                  </a:lnTo>
                  <a:lnTo>
                    <a:pt x="2976" y="3506"/>
                  </a:lnTo>
                  <a:lnTo>
                    <a:pt x="2981" y="3511"/>
                  </a:lnTo>
                  <a:lnTo>
                    <a:pt x="2983" y="3516"/>
                  </a:lnTo>
                  <a:lnTo>
                    <a:pt x="2981" y="3518"/>
                  </a:lnTo>
                  <a:moveTo>
                    <a:pt x="2964" y="3487"/>
                  </a:moveTo>
                  <a:lnTo>
                    <a:pt x="2964" y="3487"/>
                  </a:lnTo>
                  <a:lnTo>
                    <a:pt x="2959" y="3487"/>
                  </a:lnTo>
                  <a:lnTo>
                    <a:pt x="2955" y="3485"/>
                  </a:lnTo>
                  <a:lnTo>
                    <a:pt x="2948" y="3483"/>
                  </a:lnTo>
                  <a:lnTo>
                    <a:pt x="2943" y="3480"/>
                  </a:lnTo>
                  <a:lnTo>
                    <a:pt x="2940" y="3478"/>
                  </a:lnTo>
                  <a:lnTo>
                    <a:pt x="2940" y="3471"/>
                  </a:lnTo>
                  <a:lnTo>
                    <a:pt x="2940" y="3464"/>
                  </a:lnTo>
                  <a:lnTo>
                    <a:pt x="2945" y="3459"/>
                  </a:lnTo>
                  <a:lnTo>
                    <a:pt x="2957" y="3459"/>
                  </a:lnTo>
                  <a:lnTo>
                    <a:pt x="2959" y="3459"/>
                  </a:lnTo>
                  <a:lnTo>
                    <a:pt x="2959" y="3466"/>
                  </a:lnTo>
                  <a:lnTo>
                    <a:pt x="2962" y="3469"/>
                  </a:lnTo>
                  <a:lnTo>
                    <a:pt x="2964" y="3471"/>
                  </a:lnTo>
                  <a:lnTo>
                    <a:pt x="2966" y="3471"/>
                  </a:lnTo>
                  <a:lnTo>
                    <a:pt x="2966" y="3473"/>
                  </a:lnTo>
                  <a:lnTo>
                    <a:pt x="2957" y="3476"/>
                  </a:lnTo>
                  <a:lnTo>
                    <a:pt x="2959" y="3480"/>
                  </a:lnTo>
                  <a:lnTo>
                    <a:pt x="2962" y="3483"/>
                  </a:lnTo>
                  <a:lnTo>
                    <a:pt x="2964" y="3483"/>
                  </a:lnTo>
                  <a:lnTo>
                    <a:pt x="2964" y="3487"/>
                  </a:lnTo>
                  <a:moveTo>
                    <a:pt x="2763" y="3487"/>
                  </a:moveTo>
                  <a:lnTo>
                    <a:pt x="2763" y="3487"/>
                  </a:lnTo>
                  <a:lnTo>
                    <a:pt x="2758" y="3490"/>
                  </a:lnTo>
                  <a:lnTo>
                    <a:pt x="2756" y="3485"/>
                  </a:lnTo>
                  <a:lnTo>
                    <a:pt x="2761" y="3483"/>
                  </a:lnTo>
                  <a:lnTo>
                    <a:pt x="2763" y="3487"/>
                  </a:lnTo>
                  <a:moveTo>
                    <a:pt x="2924" y="3452"/>
                  </a:moveTo>
                  <a:lnTo>
                    <a:pt x="2924" y="3452"/>
                  </a:lnTo>
                  <a:lnTo>
                    <a:pt x="2924" y="3457"/>
                  </a:lnTo>
                  <a:lnTo>
                    <a:pt x="2912" y="3454"/>
                  </a:lnTo>
                  <a:lnTo>
                    <a:pt x="2900" y="3447"/>
                  </a:lnTo>
                  <a:lnTo>
                    <a:pt x="2907" y="3440"/>
                  </a:lnTo>
                  <a:lnTo>
                    <a:pt x="2919" y="3438"/>
                  </a:lnTo>
                  <a:lnTo>
                    <a:pt x="2924" y="3438"/>
                  </a:lnTo>
                  <a:lnTo>
                    <a:pt x="2926" y="3443"/>
                  </a:lnTo>
                  <a:lnTo>
                    <a:pt x="2926" y="3445"/>
                  </a:lnTo>
                  <a:lnTo>
                    <a:pt x="2926" y="3447"/>
                  </a:lnTo>
                  <a:lnTo>
                    <a:pt x="2924" y="3452"/>
                  </a:lnTo>
                  <a:moveTo>
                    <a:pt x="2834" y="3466"/>
                  </a:moveTo>
                  <a:lnTo>
                    <a:pt x="2834" y="3466"/>
                  </a:lnTo>
                  <a:lnTo>
                    <a:pt x="2829" y="3466"/>
                  </a:lnTo>
                  <a:lnTo>
                    <a:pt x="2822" y="3466"/>
                  </a:lnTo>
                  <a:lnTo>
                    <a:pt x="2820" y="3461"/>
                  </a:lnTo>
                  <a:lnTo>
                    <a:pt x="2817" y="3457"/>
                  </a:lnTo>
                  <a:lnTo>
                    <a:pt x="2820" y="3454"/>
                  </a:lnTo>
                  <a:lnTo>
                    <a:pt x="2824" y="3457"/>
                  </a:lnTo>
                  <a:lnTo>
                    <a:pt x="2829" y="3459"/>
                  </a:lnTo>
                  <a:lnTo>
                    <a:pt x="2832" y="3461"/>
                  </a:lnTo>
                  <a:lnTo>
                    <a:pt x="2834" y="3464"/>
                  </a:lnTo>
                  <a:lnTo>
                    <a:pt x="2834" y="3466"/>
                  </a:lnTo>
                  <a:moveTo>
                    <a:pt x="2368" y="3487"/>
                  </a:moveTo>
                  <a:lnTo>
                    <a:pt x="2368" y="3487"/>
                  </a:lnTo>
                  <a:lnTo>
                    <a:pt x="2366" y="3490"/>
                  </a:lnTo>
                  <a:lnTo>
                    <a:pt x="2361" y="3490"/>
                  </a:lnTo>
                  <a:lnTo>
                    <a:pt x="2361" y="3485"/>
                  </a:lnTo>
                  <a:lnTo>
                    <a:pt x="2361" y="3483"/>
                  </a:lnTo>
                  <a:lnTo>
                    <a:pt x="2366" y="3478"/>
                  </a:lnTo>
                  <a:lnTo>
                    <a:pt x="2370" y="3478"/>
                  </a:lnTo>
                  <a:lnTo>
                    <a:pt x="2373" y="3480"/>
                  </a:lnTo>
                  <a:lnTo>
                    <a:pt x="2375" y="3480"/>
                  </a:lnTo>
                  <a:lnTo>
                    <a:pt x="2368" y="3487"/>
                  </a:lnTo>
                  <a:moveTo>
                    <a:pt x="3026" y="3336"/>
                  </a:moveTo>
                  <a:lnTo>
                    <a:pt x="3026" y="3336"/>
                  </a:lnTo>
                  <a:lnTo>
                    <a:pt x="3023" y="3336"/>
                  </a:lnTo>
                  <a:lnTo>
                    <a:pt x="3018" y="3336"/>
                  </a:lnTo>
                  <a:lnTo>
                    <a:pt x="3011" y="3331"/>
                  </a:lnTo>
                  <a:lnTo>
                    <a:pt x="3011" y="3331"/>
                  </a:lnTo>
                  <a:lnTo>
                    <a:pt x="3014" y="3329"/>
                  </a:lnTo>
                  <a:lnTo>
                    <a:pt x="3016" y="3327"/>
                  </a:lnTo>
                  <a:lnTo>
                    <a:pt x="3018" y="3324"/>
                  </a:lnTo>
                  <a:lnTo>
                    <a:pt x="3018" y="3322"/>
                  </a:lnTo>
                  <a:lnTo>
                    <a:pt x="3021" y="3322"/>
                  </a:lnTo>
                  <a:lnTo>
                    <a:pt x="3023" y="3322"/>
                  </a:lnTo>
                  <a:lnTo>
                    <a:pt x="3026" y="3322"/>
                  </a:lnTo>
                  <a:lnTo>
                    <a:pt x="3028" y="3322"/>
                  </a:lnTo>
                  <a:lnTo>
                    <a:pt x="3028" y="3327"/>
                  </a:lnTo>
                  <a:lnTo>
                    <a:pt x="3026" y="3329"/>
                  </a:lnTo>
                  <a:lnTo>
                    <a:pt x="3026" y="3331"/>
                  </a:lnTo>
                  <a:lnTo>
                    <a:pt x="3026" y="3336"/>
                  </a:lnTo>
                  <a:moveTo>
                    <a:pt x="776" y="3521"/>
                  </a:moveTo>
                  <a:lnTo>
                    <a:pt x="776" y="3521"/>
                  </a:lnTo>
                  <a:lnTo>
                    <a:pt x="783" y="3525"/>
                  </a:lnTo>
                  <a:lnTo>
                    <a:pt x="795" y="3523"/>
                  </a:lnTo>
                  <a:lnTo>
                    <a:pt x="804" y="3525"/>
                  </a:lnTo>
                  <a:lnTo>
                    <a:pt x="809" y="3537"/>
                  </a:lnTo>
                  <a:lnTo>
                    <a:pt x="809" y="3540"/>
                  </a:lnTo>
                  <a:lnTo>
                    <a:pt x="811" y="3540"/>
                  </a:lnTo>
                  <a:lnTo>
                    <a:pt x="813" y="3540"/>
                  </a:lnTo>
                  <a:lnTo>
                    <a:pt x="816" y="3537"/>
                  </a:lnTo>
                  <a:lnTo>
                    <a:pt x="816" y="3537"/>
                  </a:lnTo>
                  <a:lnTo>
                    <a:pt x="816" y="3537"/>
                  </a:lnTo>
                  <a:lnTo>
                    <a:pt x="818" y="3537"/>
                  </a:lnTo>
                  <a:lnTo>
                    <a:pt x="811" y="3544"/>
                  </a:lnTo>
                  <a:lnTo>
                    <a:pt x="811" y="3547"/>
                  </a:lnTo>
                  <a:lnTo>
                    <a:pt x="811" y="3549"/>
                  </a:lnTo>
                  <a:lnTo>
                    <a:pt x="809" y="3556"/>
                  </a:lnTo>
                  <a:lnTo>
                    <a:pt x="809" y="3570"/>
                  </a:lnTo>
                  <a:lnTo>
                    <a:pt x="806" y="3582"/>
                  </a:lnTo>
                  <a:lnTo>
                    <a:pt x="804" y="3584"/>
                  </a:lnTo>
                  <a:lnTo>
                    <a:pt x="802" y="3584"/>
                  </a:lnTo>
                  <a:lnTo>
                    <a:pt x="797" y="3584"/>
                  </a:lnTo>
                  <a:lnTo>
                    <a:pt x="797" y="3584"/>
                  </a:lnTo>
                  <a:lnTo>
                    <a:pt x="795" y="3580"/>
                  </a:lnTo>
                  <a:lnTo>
                    <a:pt x="795" y="3577"/>
                  </a:lnTo>
                  <a:lnTo>
                    <a:pt x="780" y="3558"/>
                  </a:lnTo>
                  <a:lnTo>
                    <a:pt x="773" y="3544"/>
                  </a:lnTo>
                  <a:lnTo>
                    <a:pt x="773" y="3537"/>
                  </a:lnTo>
                  <a:lnTo>
                    <a:pt x="773" y="3532"/>
                  </a:lnTo>
                  <a:lnTo>
                    <a:pt x="771" y="3532"/>
                  </a:lnTo>
                  <a:lnTo>
                    <a:pt x="771" y="3530"/>
                  </a:lnTo>
                  <a:lnTo>
                    <a:pt x="776" y="3521"/>
                  </a:lnTo>
                  <a:moveTo>
                    <a:pt x="757" y="3528"/>
                  </a:moveTo>
                  <a:lnTo>
                    <a:pt x="757" y="3528"/>
                  </a:lnTo>
                  <a:lnTo>
                    <a:pt x="752" y="3532"/>
                  </a:lnTo>
                  <a:lnTo>
                    <a:pt x="745" y="3532"/>
                  </a:lnTo>
                  <a:lnTo>
                    <a:pt x="740" y="3530"/>
                  </a:lnTo>
                  <a:lnTo>
                    <a:pt x="740" y="3525"/>
                  </a:lnTo>
                  <a:lnTo>
                    <a:pt x="740" y="3523"/>
                  </a:lnTo>
                  <a:lnTo>
                    <a:pt x="733" y="3514"/>
                  </a:lnTo>
                  <a:lnTo>
                    <a:pt x="728" y="3509"/>
                  </a:lnTo>
                  <a:lnTo>
                    <a:pt x="731" y="3502"/>
                  </a:lnTo>
                  <a:lnTo>
                    <a:pt x="735" y="3499"/>
                  </a:lnTo>
                  <a:lnTo>
                    <a:pt x="750" y="3495"/>
                  </a:lnTo>
                  <a:lnTo>
                    <a:pt x="754" y="3492"/>
                  </a:lnTo>
                  <a:lnTo>
                    <a:pt x="757" y="3504"/>
                  </a:lnTo>
                  <a:lnTo>
                    <a:pt x="759" y="3523"/>
                  </a:lnTo>
                  <a:lnTo>
                    <a:pt x="757" y="3528"/>
                  </a:lnTo>
                  <a:moveTo>
                    <a:pt x="2489" y="2598"/>
                  </a:moveTo>
                  <a:lnTo>
                    <a:pt x="2489" y="2598"/>
                  </a:lnTo>
                  <a:lnTo>
                    <a:pt x="2486" y="2603"/>
                  </a:lnTo>
                  <a:lnTo>
                    <a:pt x="2481" y="2603"/>
                  </a:lnTo>
                  <a:lnTo>
                    <a:pt x="2477" y="2603"/>
                  </a:lnTo>
                  <a:lnTo>
                    <a:pt x="2472" y="2605"/>
                  </a:lnTo>
                  <a:lnTo>
                    <a:pt x="2470" y="2610"/>
                  </a:lnTo>
                  <a:lnTo>
                    <a:pt x="2467" y="2607"/>
                  </a:lnTo>
                  <a:lnTo>
                    <a:pt x="2458" y="2605"/>
                  </a:lnTo>
                  <a:lnTo>
                    <a:pt x="2455" y="2603"/>
                  </a:lnTo>
                  <a:lnTo>
                    <a:pt x="2455" y="2593"/>
                  </a:lnTo>
                  <a:lnTo>
                    <a:pt x="2458" y="2591"/>
                  </a:lnTo>
                  <a:lnTo>
                    <a:pt x="2460" y="2588"/>
                  </a:lnTo>
                  <a:lnTo>
                    <a:pt x="2458" y="2586"/>
                  </a:lnTo>
                  <a:lnTo>
                    <a:pt x="2455" y="2581"/>
                  </a:lnTo>
                  <a:lnTo>
                    <a:pt x="2463" y="2581"/>
                  </a:lnTo>
                  <a:lnTo>
                    <a:pt x="2484" y="2584"/>
                  </a:lnTo>
                  <a:lnTo>
                    <a:pt x="2491" y="2588"/>
                  </a:lnTo>
                  <a:lnTo>
                    <a:pt x="2489" y="2591"/>
                  </a:lnTo>
                  <a:lnTo>
                    <a:pt x="2491" y="2593"/>
                  </a:lnTo>
                  <a:lnTo>
                    <a:pt x="2491" y="2596"/>
                  </a:lnTo>
                  <a:lnTo>
                    <a:pt x="2489" y="2598"/>
                  </a:lnTo>
                  <a:moveTo>
                    <a:pt x="2316" y="2593"/>
                  </a:moveTo>
                  <a:lnTo>
                    <a:pt x="2316" y="2593"/>
                  </a:lnTo>
                  <a:lnTo>
                    <a:pt x="2313" y="2596"/>
                  </a:lnTo>
                  <a:lnTo>
                    <a:pt x="2313" y="2593"/>
                  </a:lnTo>
                  <a:lnTo>
                    <a:pt x="2316" y="2591"/>
                  </a:lnTo>
                  <a:lnTo>
                    <a:pt x="2318" y="2588"/>
                  </a:lnTo>
                  <a:lnTo>
                    <a:pt x="2316" y="2593"/>
                  </a:lnTo>
                  <a:moveTo>
                    <a:pt x="686" y="2681"/>
                  </a:moveTo>
                  <a:lnTo>
                    <a:pt x="686" y="2681"/>
                  </a:lnTo>
                  <a:lnTo>
                    <a:pt x="690" y="2683"/>
                  </a:lnTo>
                  <a:lnTo>
                    <a:pt x="690" y="2688"/>
                  </a:lnTo>
                  <a:lnTo>
                    <a:pt x="690" y="2693"/>
                  </a:lnTo>
                  <a:lnTo>
                    <a:pt x="688" y="2697"/>
                  </a:lnTo>
                  <a:lnTo>
                    <a:pt x="669" y="2702"/>
                  </a:lnTo>
                  <a:lnTo>
                    <a:pt x="662" y="2709"/>
                  </a:lnTo>
                  <a:lnTo>
                    <a:pt x="664" y="2721"/>
                  </a:lnTo>
                  <a:lnTo>
                    <a:pt x="664" y="2730"/>
                  </a:lnTo>
                  <a:lnTo>
                    <a:pt x="653" y="2730"/>
                  </a:lnTo>
                  <a:lnTo>
                    <a:pt x="655" y="2726"/>
                  </a:lnTo>
                  <a:lnTo>
                    <a:pt x="655" y="2723"/>
                  </a:lnTo>
                  <a:lnTo>
                    <a:pt x="655" y="2719"/>
                  </a:lnTo>
                  <a:lnTo>
                    <a:pt x="655" y="2714"/>
                  </a:lnTo>
                  <a:lnTo>
                    <a:pt x="655" y="2711"/>
                  </a:lnTo>
                  <a:lnTo>
                    <a:pt x="660" y="2707"/>
                  </a:lnTo>
                  <a:lnTo>
                    <a:pt x="664" y="2700"/>
                  </a:lnTo>
                  <a:lnTo>
                    <a:pt x="669" y="2697"/>
                  </a:lnTo>
                  <a:lnTo>
                    <a:pt x="669" y="2693"/>
                  </a:lnTo>
                  <a:lnTo>
                    <a:pt x="669" y="2685"/>
                  </a:lnTo>
                  <a:lnTo>
                    <a:pt x="669" y="2683"/>
                  </a:lnTo>
                  <a:lnTo>
                    <a:pt x="672" y="2681"/>
                  </a:lnTo>
                  <a:lnTo>
                    <a:pt x="676" y="2681"/>
                  </a:lnTo>
                  <a:lnTo>
                    <a:pt x="679" y="2681"/>
                  </a:lnTo>
                  <a:lnTo>
                    <a:pt x="679" y="2678"/>
                  </a:lnTo>
                  <a:lnTo>
                    <a:pt x="681" y="2676"/>
                  </a:lnTo>
                  <a:lnTo>
                    <a:pt x="683" y="2671"/>
                  </a:lnTo>
                  <a:lnTo>
                    <a:pt x="683" y="2676"/>
                  </a:lnTo>
                  <a:lnTo>
                    <a:pt x="686" y="2678"/>
                  </a:lnTo>
                  <a:lnTo>
                    <a:pt x="686" y="2681"/>
                  </a:lnTo>
                  <a:moveTo>
                    <a:pt x="1045" y="2605"/>
                  </a:moveTo>
                  <a:lnTo>
                    <a:pt x="1045" y="2605"/>
                  </a:lnTo>
                  <a:lnTo>
                    <a:pt x="1045" y="2607"/>
                  </a:lnTo>
                  <a:lnTo>
                    <a:pt x="1045" y="2610"/>
                  </a:lnTo>
                  <a:lnTo>
                    <a:pt x="1045" y="2612"/>
                  </a:lnTo>
                  <a:lnTo>
                    <a:pt x="1043" y="2612"/>
                  </a:lnTo>
                  <a:lnTo>
                    <a:pt x="1041" y="2610"/>
                  </a:lnTo>
                  <a:lnTo>
                    <a:pt x="1038" y="2607"/>
                  </a:lnTo>
                  <a:lnTo>
                    <a:pt x="1036" y="2607"/>
                  </a:lnTo>
                  <a:lnTo>
                    <a:pt x="1033" y="2607"/>
                  </a:lnTo>
                  <a:lnTo>
                    <a:pt x="1036" y="2598"/>
                  </a:lnTo>
                  <a:lnTo>
                    <a:pt x="1036" y="2596"/>
                  </a:lnTo>
                  <a:lnTo>
                    <a:pt x="1036" y="2593"/>
                  </a:lnTo>
                  <a:lnTo>
                    <a:pt x="1038" y="2586"/>
                  </a:lnTo>
                  <a:lnTo>
                    <a:pt x="1038" y="2581"/>
                  </a:lnTo>
                  <a:lnTo>
                    <a:pt x="1041" y="2584"/>
                  </a:lnTo>
                  <a:lnTo>
                    <a:pt x="1043" y="2584"/>
                  </a:lnTo>
                  <a:lnTo>
                    <a:pt x="1045" y="2588"/>
                  </a:lnTo>
                  <a:lnTo>
                    <a:pt x="1045" y="2588"/>
                  </a:lnTo>
                  <a:lnTo>
                    <a:pt x="1045" y="2593"/>
                  </a:lnTo>
                  <a:lnTo>
                    <a:pt x="1045" y="2605"/>
                  </a:lnTo>
                  <a:moveTo>
                    <a:pt x="967" y="2588"/>
                  </a:moveTo>
                  <a:lnTo>
                    <a:pt x="967" y="2588"/>
                  </a:lnTo>
                  <a:lnTo>
                    <a:pt x="972" y="2588"/>
                  </a:lnTo>
                  <a:lnTo>
                    <a:pt x="974" y="2586"/>
                  </a:lnTo>
                  <a:lnTo>
                    <a:pt x="979" y="2593"/>
                  </a:lnTo>
                  <a:lnTo>
                    <a:pt x="979" y="2607"/>
                  </a:lnTo>
                  <a:lnTo>
                    <a:pt x="984" y="2610"/>
                  </a:lnTo>
                  <a:lnTo>
                    <a:pt x="981" y="2607"/>
                  </a:lnTo>
                  <a:lnTo>
                    <a:pt x="981" y="2605"/>
                  </a:lnTo>
                  <a:lnTo>
                    <a:pt x="981" y="2603"/>
                  </a:lnTo>
                  <a:lnTo>
                    <a:pt x="981" y="2598"/>
                  </a:lnTo>
                  <a:lnTo>
                    <a:pt x="984" y="2598"/>
                  </a:lnTo>
                  <a:lnTo>
                    <a:pt x="986" y="2603"/>
                  </a:lnTo>
                  <a:lnTo>
                    <a:pt x="986" y="2605"/>
                  </a:lnTo>
                  <a:lnTo>
                    <a:pt x="986" y="2607"/>
                  </a:lnTo>
                  <a:lnTo>
                    <a:pt x="986" y="2610"/>
                  </a:lnTo>
                  <a:lnTo>
                    <a:pt x="991" y="2607"/>
                  </a:lnTo>
                  <a:lnTo>
                    <a:pt x="991" y="2607"/>
                  </a:lnTo>
                  <a:lnTo>
                    <a:pt x="993" y="2605"/>
                  </a:lnTo>
                  <a:lnTo>
                    <a:pt x="996" y="2607"/>
                  </a:lnTo>
                  <a:lnTo>
                    <a:pt x="1000" y="2610"/>
                  </a:lnTo>
                  <a:lnTo>
                    <a:pt x="1000" y="2600"/>
                  </a:lnTo>
                  <a:lnTo>
                    <a:pt x="1005" y="2600"/>
                  </a:lnTo>
                  <a:lnTo>
                    <a:pt x="1019" y="2612"/>
                  </a:lnTo>
                  <a:lnTo>
                    <a:pt x="1019" y="2607"/>
                  </a:lnTo>
                  <a:lnTo>
                    <a:pt x="1022" y="2610"/>
                  </a:lnTo>
                  <a:lnTo>
                    <a:pt x="1024" y="2610"/>
                  </a:lnTo>
                  <a:lnTo>
                    <a:pt x="1026" y="2610"/>
                  </a:lnTo>
                  <a:lnTo>
                    <a:pt x="1029" y="2610"/>
                  </a:lnTo>
                  <a:lnTo>
                    <a:pt x="1031" y="2612"/>
                  </a:lnTo>
                  <a:lnTo>
                    <a:pt x="1029" y="2614"/>
                  </a:lnTo>
                  <a:lnTo>
                    <a:pt x="1029" y="2614"/>
                  </a:lnTo>
                  <a:lnTo>
                    <a:pt x="1026" y="2617"/>
                  </a:lnTo>
                  <a:lnTo>
                    <a:pt x="1026" y="2619"/>
                  </a:lnTo>
                  <a:lnTo>
                    <a:pt x="1031" y="2622"/>
                  </a:lnTo>
                  <a:lnTo>
                    <a:pt x="1033" y="2624"/>
                  </a:lnTo>
                  <a:lnTo>
                    <a:pt x="1036" y="2626"/>
                  </a:lnTo>
                  <a:lnTo>
                    <a:pt x="1038" y="2629"/>
                  </a:lnTo>
                  <a:lnTo>
                    <a:pt x="1036" y="2633"/>
                  </a:lnTo>
                  <a:lnTo>
                    <a:pt x="1038" y="2638"/>
                  </a:lnTo>
                  <a:lnTo>
                    <a:pt x="1041" y="2648"/>
                  </a:lnTo>
                  <a:lnTo>
                    <a:pt x="1043" y="2638"/>
                  </a:lnTo>
                  <a:lnTo>
                    <a:pt x="1045" y="2633"/>
                  </a:lnTo>
                  <a:lnTo>
                    <a:pt x="1048" y="2631"/>
                  </a:lnTo>
                  <a:lnTo>
                    <a:pt x="1045" y="2629"/>
                  </a:lnTo>
                  <a:lnTo>
                    <a:pt x="1045" y="2629"/>
                  </a:lnTo>
                  <a:lnTo>
                    <a:pt x="1045" y="2626"/>
                  </a:lnTo>
                  <a:lnTo>
                    <a:pt x="1043" y="2626"/>
                  </a:lnTo>
                  <a:lnTo>
                    <a:pt x="1045" y="2624"/>
                  </a:lnTo>
                  <a:lnTo>
                    <a:pt x="1050" y="2622"/>
                  </a:lnTo>
                  <a:lnTo>
                    <a:pt x="1055" y="2624"/>
                  </a:lnTo>
                  <a:lnTo>
                    <a:pt x="1060" y="2624"/>
                  </a:lnTo>
                  <a:lnTo>
                    <a:pt x="1060" y="2622"/>
                  </a:lnTo>
                  <a:lnTo>
                    <a:pt x="1062" y="2619"/>
                  </a:lnTo>
                  <a:lnTo>
                    <a:pt x="1064" y="2619"/>
                  </a:lnTo>
                  <a:lnTo>
                    <a:pt x="1067" y="2624"/>
                  </a:lnTo>
                  <a:lnTo>
                    <a:pt x="1064" y="2626"/>
                  </a:lnTo>
                  <a:lnTo>
                    <a:pt x="1067" y="2629"/>
                  </a:lnTo>
                  <a:lnTo>
                    <a:pt x="1069" y="2631"/>
                  </a:lnTo>
                  <a:lnTo>
                    <a:pt x="1071" y="2631"/>
                  </a:lnTo>
                  <a:lnTo>
                    <a:pt x="1074" y="2629"/>
                  </a:lnTo>
                  <a:lnTo>
                    <a:pt x="1076" y="2629"/>
                  </a:lnTo>
                  <a:lnTo>
                    <a:pt x="1076" y="2629"/>
                  </a:lnTo>
                  <a:lnTo>
                    <a:pt x="1076" y="2631"/>
                  </a:lnTo>
                  <a:lnTo>
                    <a:pt x="1076" y="2631"/>
                  </a:lnTo>
                  <a:lnTo>
                    <a:pt x="1078" y="2631"/>
                  </a:lnTo>
                  <a:lnTo>
                    <a:pt x="1078" y="2636"/>
                  </a:lnTo>
                  <a:lnTo>
                    <a:pt x="1078" y="2640"/>
                  </a:lnTo>
                  <a:lnTo>
                    <a:pt x="1076" y="2645"/>
                  </a:lnTo>
                  <a:lnTo>
                    <a:pt x="1074" y="2650"/>
                  </a:lnTo>
                  <a:lnTo>
                    <a:pt x="1074" y="2648"/>
                  </a:lnTo>
                  <a:lnTo>
                    <a:pt x="1071" y="2645"/>
                  </a:lnTo>
                  <a:lnTo>
                    <a:pt x="1071" y="2643"/>
                  </a:lnTo>
                  <a:lnTo>
                    <a:pt x="1069" y="2669"/>
                  </a:lnTo>
                  <a:lnTo>
                    <a:pt x="1067" y="2676"/>
                  </a:lnTo>
                  <a:lnTo>
                    <a:pt x="1071" y="2676"/>
                  </a:lnTo>
                  <a:lnTo>
                    <a:pt x="1069" y="2669"/>
                  </a:lnTo>
                  <a:lnTo>
                    <a:pt x="1074" y="2667"/>
                  </a:lnTo>
                  <a:lnTo>
                    <a:pt x="1078" y="2667"/>
                  </a:lnTo>
                  <a:lnTo>
                    <a:pt x="1081" y="2671"/>
                  </a:lnTo>
                  <a:lnTo>
                    <a:pt x="1078" y="2678"/>
                  </a:lnTo>
                  <a:lnTo>
                    <a:pt x="1081" y="2678"/>
                  </a:lnTo>
                  <a:lnTo>
                    <a:pt x="1081" y="2676"/>
                  </a:lnTo>
                  <a:lnTo>
                    <a:pt x="1081" y="2676"/>
                  </a:lnTo>
                  <a:lnTo>
                    <a:pt x="1081" y="2674"/>
                  </a:lnTo>
                  <a:lnTo>
                    <a:pt x="1083" y="2676"/>
                  </a:lnTo>
                  <a:lnTo>
                    <a:pt x="1083" y="2676"/>
                  </a:lnTo>
                  <a:lnTo>
                    <a:pt x="1086" y="2676"/>
                  </a:lnTo>
                  <a:lnTo>
                    <a:pt x="1090" y="2671"/>
                  </a:lnTo>
                  <a:lnTo>
                    <a:pt x="1100" y="2671"/>
                  </a:lnTo>
                  <a:lnTo>
                    <a:pt x="1107" y="2674"/>
                  </a:lnTo>
                  <a:lnTo>
                    <a:pt x="1114" y="2676"/>
                  </a:lnTo>
                  <a:lnTo>
                    <a:pt x="1112" y="2681"/>
                  </a:lnTo>
                  <a:lnTo>
                    <a:pt x="1107" y="2681"/>
                  </a:lnTo>
                  <a:lnTo>
                    <a:pt x="1100" y="2681"/>
                  </a:lnTo>
                  <a:lnTo>
                    <a:pt x="1095" y="2678"/>
                  </a:lnTo>
                  <a:lnTo>
                    <a:pt x="1090" y="2683"/>
                  </a:lnTo>
                  <a:lnTo>
                    <a:pt x="1090" y="2690"/>
                  </a:lnTo>
                  <a:lnTo>
                    <a:pt x="1090" y="2697"/>
                  </a:lnTo>
                  <a:lnTo>
                    <a:pt x="1086" y="2702"/>
                  </a:lnTo>
                  <a:lnTo>
                    <a:pt x="1088" y="2709"/>
                  </a:lnTo>
                  <a:lnTo>
                    <a:pt x="1083" y="2711"/>
                  </a:lnTo>
                  <a:lnTo>
                    <a:pt x="1069" y="2711"/>
                  </a:lnTo>
                  <a:lnTo>
                    <a:pt x="1069" y="2714"/>
                  </a:lnTo>
                  <a:lnTo>
                    <a:pt x="1069" y="2714"/>
                  </a:lnTo>
                  <a:lnTo>
                    <a:pt x="1067" y="2714"/>
                  </a:lnTo>
                  <a:lnTo>
                    <a:pt x="1071" y="2719"/>
                  </a:lnTo>
                  <a:lnTo>
                    <a:pt x="1074" y="2719"/>
                  </a:lnTo>
                  <a:lnTo>
                    <a:pt x="1076" y="2716"/>
                  </a:lnTo>
                  <a:lnTo>
                    <a:pt x="1078" y="2716"/>
                  </a:lnTo>
                  <a:lnTo>
                    <a:pt x="1083" y="2716"/>
                  </a:lnTo>
                  <a:lnTo>
                    <a:pt x="1088" y="2721"/>
                  </a:lnTo>
                  <a:lnTo>
                    <a:pt x="1090" y="2721"/>
                  </a:lnTo>
                  <a:lnTo>
                    <a:pt x="1097" y="2719"/>
                  </a:lnTo>
                  <a:lnTo>
                    <a:pt x="1100" y="2714"/>
                  </a:lnTo>
                  <a:lnTo>
                    <a:pt x="1104" y="2711"/>
                  </a:lnTo>
                  <a:lnTo>
                    <a:pt x="1112" y="2711"/>
                  </a:lnTo>
                  <a:lnTo>
                    <a:pt x="1112" y="2716"/>
                  </a:lnTo>
                  <a:lnTo>
                    <a:pt x="1109" y="2719"/>
                  </a:lnTo>
                  <a:lnTo>
                    <a:pt x="1107" y="2721"/>
                  </a:lnTo>
                  <a:lnTo>
                    <a:pt x="1104" y="2721"/>
                  </a:lnTo>
                  <a:lnTo>
                    <a:pt x="1104" y="2726"/>
                  </a:lnTo>
                  <a:lnTo>
                    <a:pt x="1116" y="2728"/>
                  </a:lnTo>
                  <a:lnTo>
                    <a:pt x="1119" y="2730"/>
                  </a:lnTo>
                  <a:lnTo>
                    <a:pt x="1119" y="2735"/>
                  </a:lnTo>
                  <a:lnTo>
                    <a:pt x="1121" y="2737"/>
                  </a:lnTo>
                  <a:lnTo>
                    <a:pt x="1123" y="2737"/>
                  </a:lnTo>
                  <a:lnTo>
                    <a:pt x="1128" y="2733"/>
                  </a:lnTo>
                  <a:lnTo>
                    <a:pt x="1130" y="2737"/>
                  </a:lnTo>
                  <a:lnTo>
                    <a:pt x="1133" y="2740"/>
                  </a:lnTo>
                  <a:lnTo>
                    <a:pt x="1138" y="2740"/>
                  </a:lnTo>
                  <a:lnTo>
                    <a:pt x="1142" y="2740"/>
                  </a:lnTo>
                  <a:lnTo>
                    <a:pt x="1130" y="2745"/>
                  </a:lnTo>
                  <a:lnTo>
                    <a:pt x="1128" y="2749"/>
                  </a:lnTo>
                  <a:lnTo>
                    <a:pt x="1133" y="2754"/>
                  </a:lnTo>
                  <a:lnTo>
                    <a:pt x="1133" y="2756"/>
                  </a:lnTo>
                  <a:lnTo>
                    <a:pt x="1128" y="2756"/>
                  </a:lnTo>
                  <a:lnTo>
                    <a:pt x="1123" y="2759"/>
                  </a:lnTo>
                  <a:lnTo>
                    <a:pt x="1123" y="2764"/>
                  </a:lnTo>
                  <a:lnTo>
                    <a:pt x="1126" y="2766"/>
                  </a:lnTo>
                  <a:lnTo>
                    <a:pt x="1126" y="2761"/>
                  </a:lnTo>
                  <a:lnTo>
                    <a:pt x="1128" y="2766"/>
                  </a:lnTo>
                  <a:lnTo>
                    <a:pt x="1140" y="2778"/>
                  </a:lnTo>
                  <a:lnTo>
                    <a:pt x="1142" y="2782"/>
                  </a:lnTo>
                  <a:lnTo>
                    <a:pt x="1145" y="2792"/>
                  </a:lnTo>
                  <a:lnTo>
                    <a:pt x="1157" y="2808"/>
                  </a:lnTo>
                  <a:lnTo>
                    <a:pt x="1157" y="2816"/>
                  </a:lnTo>
                  <a:lnTo>
                    <a:pt x="1161" y="2842"/>
                  </a:lnTo>
                  <a:lnTo>
                    <a:pt x="1164" y="2846"/>
                  </a:lnTo>
                  <a:lnTo>
                    <a:pt x="1166" y="2849"/>
                  </a:lnTo>
                  <a:lnTo>
                    <a:pt x="1168" y="2849"/>
                  </a:lnTo>
                  <a:lnTo>
                    <a:pt x="1173" y="2849"/>
                  </a:lnTo>
                  <a:lnTo>
                    <a:pt x="1173" y="2853"/>
                  </a:lnTo>
                  <a:lnTo>
                    <a:pt x="1175" y="2856"/>
                  </a:lnTo>
                  <a:lnTo>
                    <a:pt x="1178" y="2861"/>
                  </a:lnTo>
                  <a:lnTo>
                    <a:pt x="1187" y="2868"/>
                  </a:lnTo>
                  <a:lnTo>
                    <a:pt x="1190" y="2870"/>
                  </a:lnTo>
                  <a:lnTo>
                    <a:pt x="1190" y="2875"/>
                  </a:lnTo>
                  <a:lnTo>
                    <a:pt x="1187" y="2882"/>
                  </a:lnTo>
                  <a:lnTo>
                    <a:pt x="1185" y="2887"/>
                  </a:lnTo>
                  <a:lnTo>
                    <a:pt x="1185" y="2896"/>
                  </a:lnTo>
                  <a:lnTo>
                    <a:pt x="1185" y="2903"/>
                  </a:lnTo>
                  <a:lnTo>
                    <a:pt x="1178" y="2915"/>
                  </a:lnTo>
                  <a:lnTo>
                    <a:pt x="1175" y="2931"/>
                  </a:lnTo>
                  <a:lnTo>
                    <a:pt x="1171" y="2939"/>
                  </a:lnTo>
                  <a:lnTo>
                    <a:pt x="1164" y="2941"/>
                  </a:lnTo>
                  <a:lnTo>
                    <a:pt x="1159" y="2943"/>
                  </a:lnTo>
                  <a:lnTo>
                    <a:pt x="1157" y="2950"/>
                  </a:lnTo>
                  <a:lnTo>
                    <a:pt x="1152" y="2962"/>
                  </a:lnTo>
                  <a:lnTo>
                    <a:pt x="1149" y="2967"/>
                  </a:lnTo>
                  <a:lnTo>
                    <a:pt x="1142" y="2976"/>
                  </a:lnTo>
                  <a:lnTo>
                    <a:pt x="1140" y="2981"/>
                  </a:lnTo>
                  <a:lnTo>
                    <a:pt x="1138" y="2991"/>
                  </a:lnTo>
                  <a:lnTo>
                    <a:pt x="1138" y="2998"/>
                  </a:lnTo>
                  <a:lnTo>
                    <a:pt x="1140" y="3014"/>
                  </a:lnTo>
                  <a:lnTo>
                    <a:pt x="1142" y="3019"/>
                  </a:lnTo>
                  <a:lnTo>
                    <a:pt x="1152" y="3040"/>
                  </a:lnTo>
                  <a:lnTo>
                    <a:pt x="1157" y="3045"/>
                  </a:lnTo>
                  <a:lnTo>
                    <a:pt x="1161" y="3047"/>
                  </a:lnTo>
                  <a:lnTo>
                    <a:pt x="1164" y="3050"/>
                  </a:lnTo>
                  <a:lnTo>
                    <a:pt x="1171" y="3059"/>
                  </a:lnTo>
                  <a:lnTo>
                    <a:pt x="1180" y="3062"/>
                  </a:lnTo>
                  <a:lnTo>
                    <a:pt x="1180" y="3069"/>
                  </a:lnTo>
                  <a:lnTo>
                    <a:pt x="1171" y="3102"/>
                  </a:lnTo>
                  <a:lnTo>
                    <a:pt x="1171" y="3116"/>
                  </a:lnTo>
                  <a:lnTo>
                    <a:pt x="1175" y="3128"/>
                  </a:lnTo>
                  <a:lnTo>
                    <a:pt x="1178" y="3125"/>
                  </a:lnTo>
                  <a:lnTo>
                    <a:pt x="1178" y="3123"/>
                  </a:lnTo>
                  <a:lnTo>
                    <a:pt x="1180" y="3123"/>
                  </a:lnTo>
                  <a:lnTo>
                    <a:pt x="1183" y="3125"/>
                  </a:lnTo>
                  <a:lnTo>
                    <a:pt x="1180" y="3130"/>
                  </a:lnTo>
                  <a:lnTo>
                    <a:pt x="1180" y="3133"/>
                  </a:lnTo>
                  <a:lnTo>
                    <a:pt x="1178" y="3133"/>
                  </a:lnTo>
                  <a:lnTo>
                    <a:pt x="1175" y="3133"/>
                  </a:lnTo>
                  <a:lnTo>
                    <a:pt x="1173" y="3140"/>
                  </a:lnTo>
                  <a:lnTo>
                    <a:pt x="1173" y="3144"/>
                  </a:lnTo>
                  <a:lnTo>
                    <a:pt x="1173" y="3149"/>
                  </a:lnTo>
                  <a:lnTo>
                    <a:pt x="1175" y="3154"/>
                  </a:lnTo>
                  <a:lnTo>
                    <a:pt x="1173" y="3154"/>
                  </a:lnTo>
                  <a:lnTo>
                    <a:pt x="1173" y="3156"/>
                  </a:lnTo>
                  <a:lnTo>
                    <a:pt x="1175" y="3156"/>
                  </a:lnTo>
                  <a:lnTo>
                    <a:pt x="1178" y="3159"/>
                  </a:lnTo>
                  <a:lnTo>
                    <a:pt x="1178" y="3159"/>
                  </a:lnTo>
                  <a:lnTo>
                    <a:pt x="1178" y="3161"/>
                  </a:lnTo>
                  <a:lnTo>
                    <a:pt x="1175" y="3168"/>
                  </a:lnTo>
                  <a:lnTo>
                    <a:pt x="1173" y="3178"/>
                  </a:lnTo>
                  <a:lnTo>
                    <a:pt x="1173" y="3187"/>
                  </a:lnTo>
                  <a:lnTo>
                    <a:pt x="1173" y="3199"/>
                  </a:lnTo>
                  <a:lnTo>
                    <a:pt x="1175" y="3204"/>
                  </a:lnTo>
                  <a:lnTo>
                    <a:pt x="1178" y="3213"/>
                  </a:lnTo>
                  <a:lnTo>
                    <a:pt x="1178" y="3220"/>
                  </a:lnTo>
                  <a:lnTo>
                    <a:pt x="1178" y="3222"/>
                  </a:lnTo>
                  <a:lnTo>
                    <a:pt x="1175" y="3232"/>
                  </a:lnTo>
                  <a:lnTo>
                    <a:pt x="1175" y="3237"/>
                  </a:lnTo>
                  <a:lnTo>
                    <a:pt x="1175" y="3239"/>
                  </a:lnTo>
                  <a:lnTo>
                    <a:pt x="1173" y="3244"/>
                  </a:lnTo>
                  <a:lnTo>
                    <a:pt x="1173" y="3249"/>
                  </a:lnTo>
                  <a:lnTo>
                    <a:pt x="1173" y="3253"/>
                  </a:lnTo>
                  <a:lnTo>
                    <a:pt x="1178" y="3272"/>
                  </a:lnTo>
                  <a:lnTo>
                    <a:pt x="1178" y="3284"/>
                  </a:lnTo>
                  <a:lnTo>
                    <a:pt x="1173" y="3312"/>
                  </a:lnTo>
                  <a:lnTo>
                    <a:pt x="1178" y="3319"/>
                  </a:lnTo>
                  <a:lnTo>
                    <a:pt x="1178" y="3334"/>
                  </a:lnTo>
                  <a:lnTo>
                    <a:pt x="1173" y="3357"/>
                  </a:lnTo>
                  <a:lnTo>
                    <a:pt x="1171" y="3376"/>
                  </a:lnTo>
                  <a:lnTo>
                    <a:pt x="1171" y="3381"/>
                  </a:lnTo>
                  <a:lnTo>
                    <a:pt x="1173" y="3388"/>
                  </a:lnTo>
                  <a:lnTo>
                    <a:pt x="1175" y="3390"/>
                  </a:lnTo>
                  <a:lnTo>
                    <a:pt x="1183" y="3395"/>
                  </a:lnTo>
                  <a:lnTo>
                    <a:pt x="1185" y="3400"/>
                  </a:lnTo>
                  <a:lnTo>
                    <a:pt x="1175" y="3402"/>
                  </a:lnTo>
                  <a:lnTo>
                    <a:pt x="1168" y="3414"/>
                  </a:lnTo>
                  <a:lnTo>
                    <a:pt x="1166" y="3426"/>
                  </a:lnTo>
                  <a:lnTo>
                    <a:pt x="1168" y="3435"/>
                  </a:lnTo>
                  <a:lnTo>
                    <a:pt x="1166" y="3440"/>
                  </a:lnTo>
                  <a:lnTo>
                    <a:pt x="1166" y="3443"/>
                  </a:lnTo>
                  <a:lnTo>
                    <a:pt x="1171" y="3445"/>
                  </a:lnTo>
                  <a:lnTo>
                    <a:pt x="1171" y="3447"/>
                  </a:lnTo>
                  <a:lnTo>
                    <a:pt x="1171" y="3450"/>
                  </a:lnTo>
                  <a:lnTo>
                    <a:pt x="1168" y="3459"/>
                  </a:lnTo>
                  <a:lnTo>
                    <a:pt x="1168" y="3464"/>
                  </a:lnTo>
                  <a:lnTo>
                    <a:pt x="1166" y="3469"/>
                  </a:lnTo>
                  <a:lnTo>
                    <a:pt x="1161" y="3471"/>
                  </a:lnTo>
                  <a:lnTo>
                    <a:pt x="1154" y="3476"/>
                  </a:lnTo>
                  <a:lnTo>
                    <a:pt x="1154" y="3485"/>
                  </a:lnTo>
                  <a:lnTo>
                    <a:pt x="1152" y="3483"/>
                  </a:lnTo>
                  <a:lnTo>
                    <a:pt x="1152" y="3483"/>
                  </a:lnTo>
                  <a:lnTo>
                    <a:pt x="1152" y="3480"/>
                  </a:lnTo>
                  <a:lnTo>
                    <a:pt x="1152" y="3476"/>
                  </a:lnTo>
                  <a:lnTo>
                    <a:pt x="1147" y="3473"/>
                  </a:lnTo>
                  <a:lnTo>
                    <a:pt x="1140" y="3473"/>
                  </a:lnTo>
                  <a:lnTo>
                    <a:pt x="1135" y="3476"/>
                  </a:lnTo>
                  <a:lnTo>
                    <a:pt x="1130" y="3478"/>
                  </a:lnTo>
                  <a:lnTo>
                    <a:pt x="1128" y="3480"/>
                  </a:lnTo>
                  <a:lnTo>
                    <a:pt x="1128" y="3476"/>
                  </a:lnTo>
                  <a:lnTo>
                    <a:pt x="1123" y="3473"/>
                  </a:lnTo>
                  <a:lnTo>
                    <a:pt x="1116" y="3471"/>
                  </a:lnTo>
                  <a:lnTo>
                    <a:pt x="1107" y="3461"/>
                  </a:lnTo>
                  <a:lnTo>
                    <a:pt x="1107" y="3461"/>
                  </a:lnTo>
                  <a:lnTo>
                    <a:pt x="1102" y="3459"/>
                  </a:lnTo>
                  <a:lnTo>
                    <a:pt x="1095" y="3452"/>
                  </a:lnTo>
                  <a:lnTo>
                    <a:pt x="1090" y="3452"/>
                  </a:lnTo>
                  <a:lnTo>
                    <a:pt x="1088" y="3450"/>
                  </a:lnTo>
                  <a:lnTo>
                    <a:pt x="1083" y="3450"/>
                  </a:lnTo>
                  <a:lnTo>
                    <a:pt x="1078" y="3447"/>
                  </a:lnTo>
                  <a:lnTo>
                    <a:pt x="1076" y="3445"/>
                  </a:lnTo>
                  <a:lnTo>
                    <a:pt x="1074" y="3447"/>
                  </a:lnTo>
                  <a:lnTo>
                    <a:pt x="1069" y="3445"/>
                  </a:lnTo>
                  <a:lnTo>
                    <a:pt x="1062" y="3445"/>
                  </a:lnTo>
                  <a:lnTo>
                    <a:pt x="1050" y="3445"/>
                  </a:lnTo>
                  <a:lnTo>
                    <a:pt x="1045" y="3447"/>
                  </a:lnTo>
                  <a:lnTo>
                    <a:pt x="1041" y="3454"/>
                  </a:lnTo>
                  <a:lnTo>
                    <a:pt x="1036" y="3461"/>
                  </a:lnTo>
                  <a:lnTo>
                    <a:pt x="1036" y="3464"/>
                  </a:lnTo>
                  <a:lnTo>
                    <a:pt x="1026" y="3461"/>
                  </a:lnTo>
                  <a:lnTo>
                    <a:pt x="1017" y="3454"/>
                  </a:lnTo>
                  <a:lnTo>
                    <a:pt x="1003" y="3440"/>
                  </a:lnTo>
                  <a:lnTo>
                    <a:pt x="1000" y="3443"/>
                  </a:lnTo>
                  <a:lnTo>
                    <a:pt x="998" y="3443"/>
                  </a:lnTo>
                  <a:lnTo>
                    <a:pt x="993" y="3438"/>
                  </a:lnTo>
                  <a:lnTo>
                    <a:pt x="991" y="3435"/>
                  </a:lnTo>
                  <a:lnTo>
                    <a:pt x="986" y="3435"/>
                  </a:lnTo>
                  <a:lnTo>
                    <a:pt x="984" y="3435"/>
                  </a:lnTo>
                  <a:lnTo>
                    <a:pt x="981" y="3438"/>
                  </a:lnTo>
                  <a:lnTo>
                    <a:pt x="986" y="3440"/>
                  </a:lnTo>
                  <a:lnTo>
                    <a:pt x="989" y="3443"/>
                  </a:lnTo>
                  <a:lnTo>
                    <a:pt x="986" y="3445"/>
                  </a:lnTo>
                  <a:lnTo>
                    <a:pt x="989" y="3447"/>
                  </a:lnTo>
                  <a:lnTo>
                    <a:pt x="991" y="3450"/>
                  </a:lnTo>
                  <a:lnTo>
                    <a:pt x="993" y="3452"/>
                  </a:lnTo>
                  <a:lnTo>
                    <a:pt x="993" y="3450"/>
                  </a:lnTo>
                  <a:lnTo>
                    <a:pt x="996" y="3452"/>
                  </a:lnTo>
                  <a:lnTo>
                    <a:pt x="1005" y="3450"/>
                  </a:lnTo>
                  <a:lnTo>
                    <a:pt x="1005" y="3450"/>
                  </a:lnTo>
                  <a:lnTo>
                    <a:pt x="1007" y="3454"/>
                  </a:lnTo>
                  <a:lnTo>
                    <a:pt x="1007" y="3457"/>
                  </a:lnTo>
                  <a:lnTo>
                    <a:pt x="996" y="3471"/>
                  </a:lnTo>
                  <a:lnTo>
                    <a:pt x="991" y="3478"/>
                  </a:lnTo>
                  <a:lnTo>
                    <a:pt x="989" y="3485"/>
                  </a:lnTo>
                  <a:lnTo>
                    <a:pt x="989" y="3495"/>
                  </a:lnTo>
                  <a:lnTo>
                    <a:pt x="991" y="3504"/>
                  </a:lnTo>
                  <a:lnTo>
                    <a:pt x="993" y="3511"/>
                  </a:lnTo>
                  <a:lnTo>
                    <a:pt x="998" y="3518"/>
                  </a:lnTo>
                  <a:lnTo>
                    <a:pt x="998" y="3521"/>
                  </a:lnTo>
                  <a:lnTo>
                    <a:pt x="1000" y="3523"/>
                  </a:lnTo>
                  <a:lnTo>
                    <a:pt x="1003" y="3525"/>
                  </a:lnTo>
                  <a:lnTo>
                    <a:pt x="998" y="3535"/>
                  </a:lnTo>
                  <a:lnTo>
                    <a:pt x="996" y="3549"/>
                  </a:lnTo>
                  <a:lnTo>
                    <a:pt x="998" y="3549"/>
                  </a:lnTo>
                  <a:lnTo>
                    <a:pt x="996" y="3551"/>
                  </a:lnTo>
                  <a:lnTo>
                    <a:pt x="993" y="3551"/>
                  </a:lnTo>
                  <a:lnTo>
                    <a:pt x="991" y="3551"/>
                  </a:lnTo>
                  <a:lnTo>
                    <a:pt x="989" y="3556"/>
                  </a:lnTo>
                  <a:lnTo>
                    <a:pt x="960" y="3594"/>
                  </a:lnTo>
                  <a:lnTo>
                    <a:pt x="958" y="3594"/>
                  </a:lnTo>
                  <a:lnTo>
                    <a:pt x="953" y="3596"/>
                  </a:lnTo>
                  <a:lnTo>
                    <a:pt x="953" y="3596"/>
                  </a:lnTo>
                  <a:lnTo>
                    <a:pt x="948" y="3603"/>
                  </a:lnTo>
                  <a:lnTo>
                    <a:pt x="946" y="3606"/>
                  </a:lnTo>
                  <a:lnTo>
                    <a:pt x="941" y="3606"/>
                  </a:lnTo>
                  <a:lnTo>
                    <a:pt x="936" y="3601"/>
                  </a:lnTo>
                  <a:lnTo>
                    <a:pt x="929" y="3596"/>
                  </a:lnTo>
                  <a:lnTo>
                    <a:pt x="929" y="3603"/>
                  </a:lnTo>
                  <a:lnTo>
                    <a:pt x="925" y="3596"/>
                  </a:lnTo>
                  <a:lnTo>
                    <a:pt x="915" y="3592"/>
                  </a:lnTo>
                  <a:lnTo>
                    <a:pt x="906" y="3587"/>
                  </a:lnTo>
                  <a:lnTo>
                    <a:pt x="899" y="3587"/>
                  </a:lnTo>
                  <a:lnTo>
                    <a:pt x="892" y="3592"/>
                  </a:lnTo>
                  <a:lnTo>
                    <a:pt x="884" y="3599"/>
                  </a:lnTo>
                  <a:lnTo>
                    <a:pt x="880" y="3606"/>
                  </a:lnTo>
                  <a:lnTo>
                    <a:pt x="882" y="3615"/>
                  </a:lnTo>
                  <a:lnTo>
                    <a:pt x="877" y="3618"/>
                  </a:lnTo>
                  <a:lnTo>
                    <a:pt x="875" y="3615"/>
                  </a:lnTo>
                  <a:lnTo>
                    <a:pt x="877" y="3608"/>
                  </a:lnTo>
                  <a:lnTo>
                    <a:pt x="873" y="3606"/>
                  </a:lnTo>
                  <a:lnTo>
                    <a:pt x="868" y="3606"/>
                  </a:lnTo>
                  <a:lnTo>
                    <a:pt x="863" y="3606"/>
                  </a:lnTo>
                  <a:lnTo>
                    <a:pt x="863" y="3603"/>
                  </a:lnTo>
                  <a:lnTo>
                    <a:pt x="866" y="3594"/>
                  </a:lnTo>
                  <a:lnTo>
                    <a:pt x="866" y="3584"/>
                  </a:lnTo>
                  <a:lnTo>
                    <a:pt x="861" y="3577"/>
                  </a:lnTo>
                  <a:lnTo>
                    <a:pt x="854" y="3580"/>
                  </a:lnTo>
                  <a:lnTo>
                    <a:pt x="849" y="3558"/>
                  </a:lnTo>
                  <a:lnTo>
                    <a:pt x="842" y="3540"/>
                  </a:lnTo>
                  <a:lnTo>
                    <a:pt x="839" y="3540"/>
                  </a:lnTo>
                  <a:lnTo>
                    <a:pt x="837" y="3542"/>
                  </a:lnTo>
                  <a:lnTo>
                    <a:pt x="830" y="3540"/>
                  </a:lnTo>
                  <a:lnTo>
                    <a:pt x="825" y="3540"/>
                  </a:lnTo>
                  <a:lnTo>
                    <a:pt x="825" y="3537"/>
                  </a:lnTo>
                  <a:lnTo>
                    <a:pt x="828" y="3530"/>
                  </a:lnTo>
                  <a:lnTo>
                    <a:pt x="823" y="3528"/>
                  </a:lnTo>
                  <a:lnTo>
                    <a:pt x="816" y="3532"/>
                  </a:lnTo>
                  <a:lnTo>
                    <a:pt x="816" y="3532"/>
                  </a:lnTo>
                  <a:lnTo>
                    <a:pt x="813" y="3528"/>
                  </a:lnTo>
                  <a:lnTo>
                    <a:pt x="813" y="3523"/>
                  </a:lnTo>
                  <a:lnTo>
                    <a:pt x="809" y="3516"/>
                  </a:lnTo>
                  <a:lnTo>
                    <a:pt x="806" y="3516"/>
                  </a:lnTo>
                  <a:lnTo>
                    <a:pt x="802" y="3518"/>
                  </a:lnTo>
                  <a:lnTo>
                    <a:pt x="799" y="3514"/>
                  </a:lnTo>
                  <a:lnTo>
                    <a:pt x="799" y="3504"/>
                  </a:lnTo>
                  <a:lnTo>
                    <a:pt x="797" y="3499"/>
                  </a:lnTo>
                  <a:lnTo>
                    <a:pt x="795" y="3495"/>
                  </a:lnTo>
                  <a:lnTo>
                    <a:pt x="792" y="3495"/>
                  </a:lnTo>
                  <a:lnTo>
                    <a:pt x="790" y="3495"/>
                  </a:lnTo>
                  <a:lnTo>
                    <a:pt x="792" y="3499"/>
                  </a:lnTo>
                  <a:lnTo>
                    <a:pt x="790" y="3497"/>
                  </a:lnTo>
                  <a:lnTo>
                    <a:pt x="787" y="3497"/>
                  </a:lnTo>
                  <a:lnTo>
                    <a:pt x="785" y="3492"/>
                  </a:lnTo>
                  <a:lnTo>
                    <a:pt x="785" y="3490"/>
                  </a:lnTo>
                  <a:lnTo>
                    <a:pt x="785" y="3485"/>
                  </a:lnTo>
                  <a:lnTo>
                    <a:pt x="783" y="3483"/>
                  </a:lnTo>
                  <a:lnTo>
                    <a:pt x="780" y="3483"/>
                  </a:lnTo>
                  <a:lnTo>
                    <a:pt x="778" y="3483"/>
                  </a:lnTo>
                  <a:lnTo>
                    <a:pt x="776" y="3476"/>
                  </a:lnTo>
                  <a:lnTo>
                    <a:pt x="773" y="3473"/>
                  </a:lnTo>
                  <a:lnTo>
                    <a:pt x="776" y="3471"/>
                  </a:lnTo>
                  <a:lnTo>
                    <a:pt x="790" y="3450"/>
                  </a:lnTo>
                  <a:lnTo>
                    <a:pt x="792" y="3440"/>
                  </a:lnTo>
                  <a:lnTo>
                    <a:pt x="785" y="3433"/>
                  </a:lnTo>
                  <a:lnTo>
                    <a:pt x="785" y="3426"/>
                  </a:lnTo>
                  <a:lnTo>
                    <a:pt x="773" y="3419"/>
                  </a:lnTo>
                  <a:lnTo>
                    <a:pt x="769" y="3409"/>
                  </a:lnTo>
                  <a:lnTo>
                    <a:pt x="771" y="3407"/>
                  </a:lnTo>
                  <a:lnTo>
                    <a:pt x="776" y="3400"/>
                  </a:lnTo>
                  <a:lnTo>
                    <a:pt x="776" y="3395"/>
                  </a:lnTo>
                  <a:lnTo>
                    <a:pt x="778" y="3388"/>
                  </a:lnTo>
                  <a:lnTo>
                    <a:pt x="776" y="3386"/>
                  </a:lnTo>
                  <a:lnTo>
                    <a:pt x="771" y="3374"/>
                  </a:lnTo>
                  <a:lnTo>
                    <a:pt x="769" y="3374"/>
                  </a:lnTo>
                  <a:lnTo>
                    <a:pt x="769" y="3372"/>
                  </a:lnTo>
                  <a:lnTo>
                    <a:pt x="771" y="3367"/>
                  </a:lnTo>
                  <a:lnTo>
                    <a:pt x="780" y="3355"/>
                  </a:lnTo>
                  <a:lnTo>
                    <a:pt x="783" y="3346"/>
                  </a:lnTo>
                  <a:lnTo>
                    <a:pt x="787" y="3331"/>
                  </a:lnTo>
                  <a:lnTo>
                    <a:pt x="790" y="3324"/>
                  </a:lnTo>
                  <a:lnTo>
                    <a:pt x="787" y="3319"/>
                  </a:lnTo>
                  <a:lnTo>
                    <a:pt x="790" y="3315"/>
                  </a:lnTo>
                  <a:lnTo>
                    <a:pt x="787" y="3308"/>
                  </a:lnTo>
                  <a:lnTo>
                    <a:pt x="783" y="3289"/>
                  </a:lnTo>
                  <a:lnTo>
                    <a:pt x="780" y="3270"/>
                  </a:lnTo>
                  <a:lnTo>
                    <a:pt x="778" y="3265"/>
                  </a:lnTo>
                  <a:lnTo>
                    <a:pt x="778" y="3263"/>
                  </a:lnTo>
                  <a:lnTo>
                    <a:pt x="778" y="3258"/>
                  </a:lnTo>
                  <a:lnTo>
                    <a:pt x="778" y="3249"/>
                  </a:lnTo>
                  <a:lnTo>
                    <a:pt x="778" y="3246"/>
                  </a:lnTo>
                  <a:lnTo>
                    <a:pt x="783" y="3246"/>
                  </a:lnTo>
                  <a:lnTo>
                    <a:pt x="785" y="3249"/>
                  </a:lnTo>
                  <a:lnTo>
                    <a:pt x="797" y="3263"/>
                  </a:lnTo>
                  <a:lnTo>
                    <a:pt x="804" y="3270"/>
                  </a:lnTo>
                  <a:lnTo>
                    <a:pt x="811" y="3270"/>
                  </a:lnTo>
                  <a:lnTo>
                    <a:pt x="818" y="3267"/>
                  </a:lnTo>
                  <a:lnTo>
                    <a:pt x="802" y="3263"/>
                  </a:lnTo>
                  <a:lnTo>
                    <a:pt x="797" y="3260"/>
                  </a:lnTo>
                  <a:lnTo>
                    <a:pt x="797" y="3253"/>
                  </a:lnTo>
                  <a:lnTo>
                    <a:pt x="802" y="3246"/>
                  </a:lnTo>
                  <a:lnTo>
                    <a:pt x="806" y="3239"/>
                  </a:lnTo>
                  <a:lnTo>
                    <a:pt x="809" y="3234"/>
                  </a:lnTo>
                  <a:lnTo>
                    <a:pt x="806" y="3234"/>
                  </a:lnTo>
                  <a:lnTo>
                    <a:pt x="806" y="3237"/>
                  </a:lnTo>
                  <a:lnTo>
                    <a:pt x="804" y="3239"/>
                  </a:lnTo>
                  <a:lnTo>
                    <a:pt x="802" y="3241"/>
                  </a:lnTo>
                  <a:lnTo>
                    <a:pt x="802" y="3244"/>
                  </a:lnTo>
                  <a:lnTo>
                    <a:pt x="804" y="3239"/>
                  </a:lnTo>
                  <a:lnTo>
                    <a:pt x="806" y="3232"/>
                  </a:lnTo>
                  <a:lnTo>
                    <a:pt x="809" y="3222"/>
                  </a:lnTo>
                  <a:lnTo>
                    <a:pt x="809" y="3218"/>
                  </a:lnTo>
                  <a:lnTo>
                    <a:pt x="809" y="3204"/>
                  </a:lnTo>
                  <a:lnTo>
                    <a:pt x="809" y="3199"/>
                  </a:lnTo>
                  <a:lnTo>
                    <a:pt x="804" y="3194"/>
                  </a:lnTo>
                  <a:lnTo>
                    <a:pt x="797" y="3185"/>
                  </a:lnTo>
                  <a:lnTo>
                    <a:pt x="787" y="3180"/>
                  </a:lnTo>
                  <a:lnTo>
                    <a:pt x="776" y="3180"/>
                  </a:lnTo>
                  <a:lnTo>
                    <a:pt x="769" y="3187"/>
                  </a:lnTo>
                  <a:lnTo>
                    <a:pt x="771" y="3189"/>
                  </a:lnTo>
                  <a:lnTo>
                    <a:pt x="771" y="3187"/>
                  </a:lnTo>
                  <a:lnTo>
                    <a:pt x="773" y="3187"/>
                  </a:lnTo>
                  <a:lnTo>
                    <a:pt x="776" y="3187"/>
                  </a:lnTo>
                  <a:lnTo>
                    <a:pt x="778" y="3187"/>
                  </a:lnTo>
                  <a:lnTo>
                    <a:pt x="773" y="3189"/>
                  </a:lnTo>
                  <a:lnTo>
                    <a:pt x="771" y="3194"/>
                  </a:lnTo>
                  <a:lnTo>
                    <a:pt x="771" y="3206"/>
                  </a:lnTo>
                  <a:lnTo>
                    <a:pt x="769" y="3204"/>
                  </a:lnTo>
                  <a:lnTo>
                    <a:pt x="771" y="3196"/>
                  </a:lnTo>
                  <a:lnTo>
                    <a:pt x="769" y="3194"/>
                  </a:lnTo>
                  <a:lnTo>
                    <a:pt x="764" y="3192"/>
                  </a:lnTo>
                  <a:lnTo>
                    <a:pt x="759" y="3187"/>
                  </a:lnTo>
                  <a:lnTo>
                    <a:pt x="757" y="3187"/>
                  </a:lnTo>
                  <a:lnTo>
                    <a:pt x="757" y="3187"/>
                  </a:lnTo>
                  <a:lnTo>
                    <a:pt x="754" y="3185"/>
                  </a:lnTo>
                  <a:lnTo>
                    <a:pt x="754" y="3180"/>
                  </a:lnTo>
                  <a:lnTo>
                    <a:pt x="754" y="3178"/>
                  </a:lnTo>
                  <a:lnTo>
                    <a:pt x="757" y="3175"/>
                  </a:lnTo>
                  <a:lnTo>
                    <a:pt x="757" y="3173"/>
                  </a:lnTo>
                  <a:lnTo>
                    <a:pt x="752" y="3156"/>
                  </a:lnTo>
                  <a:lnTo>
                    <a:pt x="752" y="3152"/>
                  </a:lnTo>
                  <a:lnTo>
                    <a:pt x="754" y="3142"/>
                  </a:lnTo>
                  <a:lnTo>
                    <a:pt x="754" y="3137"/>
                  </a:lnTo>
                  <a:lnTo>
                    <a:pt x="750" y="3130"/>
                  </a:lnTo>
                  <a:lnTo>
                    <a:pt x="745" y="3135"/>
                  </a:lnTo>
                  <a:lnTo>
                    <a:pt x="745" y="3133"/>
                  </a:lnTo>
                  <a:lnTo>
                    <a:pt x="747" y="3130"/>
                  </a:lnTo>
                  <a:lnTo>
                    <a:pt x="752" y="3125"/>
                  </a:lnTo>
                  <a:lnTo>
                    <a:pt x="752" y="3125"/>
                  </a:lnTo>
                  <a:lnTo>
                    <a:pt x="761" y="3123"/>
                  </a:lnTo>
                  <a:lnTo>
                    <a:pt x="769" y="3121"/>
                  </a:lnTo>
                  <a:lnTo>
                    <a:pt x="771" y="3121"/>
                  </a:lnTo>
                  <a:lnTo>
                    <a:pt x="773" y="3118"/>
                  </a:lnTo>
                  <a:lnTo>
                    <a:pt x="776" y="3111"/>
                  </a:lnTo>
                  <a:lnTo>
                    <a:pt x="778" y="3107"/>
                  </a:lnTo>
                  <a:lnTo>
                    <a:pt x="778" y="3099"/>
                  </a:lnTo>
                  <a:lnTo>
                    <a:pt x="776" y="3095"/>
                  </a:lnTo>
                  <a:lnTo>
                    <a:pt x="769" y="3083"/>
                  </a:lnTo>
                  <a:lnTo>
                    <a:pt x="766" y="3076"/>
                  </a:lnTo>
                  <a:lnTo>
                    <a:pt x="764" y="3052"/>
                  </a:lnTo>
                  <a:lnTo>
                    <a:pt x="766" y="3033"/>
                  </a:lnTo>
                  <a:lnTo>
                    <a:pt x="766" y="3019"/>
                  </a:lnTo>
                  <a:lnTo>
                    <a:pt x="761" y="3012"/>
                  </a:lnTo>
                  <a:lnTo>
                    <a:pt x="752" y="3005"/>
                  </a:lnTo>
                  <a:lnTo>
                    <a:pt x="745" y="3000"/>
                  </a:lnTo>
                  <a:lnTo>
                    <a:pt x="742" y="3002"/>
                  </a:lnTo>
                  <a:lnTo>
                    <a:pt x="733" y="2998"/>
                  </a:lnTo>
                  <a:lnTo>
                    <a:pt x="733" y="2991"/>
                  </a:lnTo>
                  <a:lnTo>
                    <a:pt x="733" y="2967"/>
                  </a:lnTo>
                  <a:lnTo>
                    <a:pt x="733" y="2960"/>
                  </a:lnTo>
                  <a:lnTo>
                    <a:pt x="728" y="2948"/>
                  </a:lnTo>
                  <a:lnTo>
                    <a:pt x="721" y="2939"/>
                  </a:lnTo>
                  <a:lnTo>
                    <a:pt x="716" y="2936"/>
                  </a:lnTo>
                  <a:lnTo>
                    <a:pt x="709" y="2931"/>
                  </a:lnTo>
                  <a:lnTo>
                    <a:pt x="707" y="2924"/>
                  </a:lnTo>
                  <a:lnTo>
                    <a:pt x="705" y="2915"/>
                  </a:lnTo>
                  <a:lnTo>
                    <a:pt x="702" y="2905"/>
                  </a:lnTo>
                  <a:lnTo>
                    <a:pt x="695" y="2898"/>
                  </a:lnTo>
                  <a:lnTo>
                    <a:pt x="686" y="2898"/>
                  </a:lnTo>
                  <a:lnTo>
                    <a:pt x="672" y="2910"/>
                  </a:lnTo>
                  <a:lnTo>
                    <a:pt x="664" y="2908"/>
                  </a:lnTo>
                  <a:lnTo>
                    <a:pt x="667" y="2901"/>
                  </a:lnTo>
                  <a:lnTo>
                    <a:pt x="669" y="2894"/>
                  </a:lnTo>
                  <a:lnTo>
                    <a:pt x="662" y="2891"/>
                  </a:lnTo>
                  <a:lnTo>
                    <a:pt x="657" y="2896"/>
                  </a:lnTo>
                  <a:lnTo>
                    <a:pt x="655" y="2905"/>
                  </a:lnTo>
                  <a:lnTo>
                    <a:pt x="653" y="2915"/>
                  </a:lnTo>
                  <a:lnTo>
                    <a:pt x="650" y="2910"/>
                  </a:lnTo>
                  <a:lnTo>
                    <a:pt x="648" y="2903"/>
                  </a:lnTo>
                  <a:lnTo>
                    <a:pt x="645" y="2894"/>
                  </a:lnTo>
                  <a:lnTo>
                    <a:pt x="645" y="2891"/>
                  </a:lnTo>
                  <a:lnTo>
                    <a:pt x="650" y="2887"/>
                  </a:lnTo>
                  <a:lnTo>
                    <a:pt x="655" y="2882"/>
                  </a:lnTo>
                  <a:lnTo>
                    <a:pt x="657" y="2875"/>
                  </a:lnTo>
                  <a:lnTo>
                    <a:pt x="657" y="2865"/>
                  </a:lnTo>
                  <a:lnTo>
                    <a:pt x="657" y="2865"/>
                  </a:lnTo>
                  <a:lnTo>
                    <a:pt x="660" y="2863"/>
                  </a:lnTo>
                  <a:lnTo>
                    <a:pt x="660" y="2861"/>
                  </a:lnTo>
                  <a:lnTo>
                    <a:pt x="657" y="2858"/>
                  </a:lnTo>
                  <a:lnTo>
                    <a:pt x="655" y="2861"/>
                  </a:lnTo>
                  <a:lnTo>
                    <a:pt x="653" y="2858"/>
                  </a:lnTo>
                  <a:lnTo>
                    <a:pt x="650" y="2856"/>
                  </a:lnTo>
                  <a:lnTo>
                    <a:pt x="645" y="2849"/>
                  </a:lnTo>
                  <a:lnTo>
                    <a:pt x="643" y="2846"/>
                  </a:lnTo>
                  <a:lnTo>
                    <a:pt x="638" y="2846"/>
                  </a:lnTo>
                  <a:lnTo>
                    <a:pt x="657" y="2787"/>
                  </a:lnTo>
                  <a:lnTo>
                    <a:pt x="657" y="2780"/>
                  </a:lnTo>
                  <a:lnTo>
                    <a:pt x="657" y="2771"/>
                  </a:lnTo>
                  <a:lnTo>
                    <a:pt x="655" y="2766"/>
                  </a:lnTo>
                  <a:lnTo>
                    <a:pt x="650" y="2764"/>
                  </a:lnTo>
                  <a:lnTo>
                    <a:pt x="645" y="2761"/>
                  </a:lnTo>
                  <a:lnTo>
                    <a:pt x="645" y="2754"/>
                  </a:lnTo>
                  <a:lnTo>
                    <a:pt x="648" y="2745"/>
                  </a:lnTo>
                  <a:lnTo>
                    <a:pt x="650" y="2740"/>
                  </a:lnTo>
                  <a:lnTo>
                    <a:pt x="653" y="2740"/>
                  </a:lnTo>
                  <a:lnTo>
                    <a:pt x="655" y="2745"/>
                  </a:lnTo>
                  <a:lnTo>
                    <a:pt x="657" y="2745"/>
                  </a:lnTo>
                  <a:lnTo>
                    <a:pt x="660" y="2745"/>
                  </a:lnTo>
                  <a:lnTo>
                    <a:pt x="662" y="2747"/>
                  </a:lnTo>
                  <a:lnTo>
                    <a:pt x="662" y="2752"/>
                  </a:lnTo>
                  <a:lnTo>
                    <a:pt x="662" y="2756"/>
                  </a:lnTo>
                  <a:lnTo>
                    <a:pt x="662" y="2761"/>
                  </a:lnTo>
                  <a:lnTo>
                    <a:pt x="662" y="2766"/>
                  </a:lnTo>
                  <a:lnTo>
                    <a:pt x="679" y="2785"/>
                  </a:lnTo>
                  <a:lnTo>
                    <a:pt x="690" y="2790"/>
                  </a:lnTo>
                  <a:lnTo>
                    <a:pt x="726" y="2790"/>
                  </a:lnTo>
                  <a:lnTo>
                    <a:pt x="745" y="2794"/>
                  </a:lnTo>
                  <a:lnTo>
                    <a:pt x="752" y="2794"/>
                  </a:lnTo>
                  <a:lnTo>
                    <a:pt x="759" y="2792"/>
                  </a:lnTo>
                  <a:lnTo>
                    <a:pt x="783" y="2778"/>
                  </a:lnTo>
                  <a:lnTo>
                    <a:pt x="787" y="2773"/>
                  </a:lnTo>
                  <a:lnTo>
                    <a:pt x="792" y="2766"/>
                  </a:lnTo>
                  <a:lnTo>
                    <a:pt x="795" y="2759"/>
                  </a:lnTo>
                  <a:lnTo>
                    <a:pt x="813" y="2747"/>
                  </a:lnTo>
                  <a:lnTo>
                    <a:pt x="823" y="2745"/>
                  </a:lnTo>
                  <a:lnTo>
                    <a:pt x="828" y="2745"/>
                  </a:lnTo>
                  <a:lnTo>
                    <a:pt x="832" y="2747"/>
                  </a:lnTo>
                  <a:lnTo>
                    <a:pt x="849" y="2730"/>
                  </a:lnTo>
                  <a:lnTo>
                    <a:pt x="854" y="2723"/>
                  </a:lnTo>
                  <a:lnTo>
                    <a:pt x="863" y="2702"/>
                  </a:lnTo>
                  <a:lnTo>
                    <a:pt x="868" y="2700"/>
                  </a:lnTo>
                  <a:lnTo>
                    <a:pt x="866" y="2697"/>
                  </a:lnTo>
                  <a:lnTo>
                    <a:pt x="866" y="2697"/>
                  </a:lnTo>
                  <a:lnTo>
                    <a:pt x="866" y="2697"/>
                  </a:lnTo>
                  <a:lnTo>
                    <a:pt x="866" y="2697"/>
                  </a:lnTo>
                  <a:lnTo>
                    <a:pt x="875" y="2690"/>
                  </a:lnTo>
                  <a:lnTo>
                    <a:pt x="877" y="2690"/>
                  </a:lnTo>
                  <a:lnTo>
                    <a:pt x="880" y="2685"/>
                  </a:lnTo>
                  <a:lnTo>
                    <a:pt x="882" y="2678"/>
                  </a:lnTo>
                  <a:lnTo>
                    <a:pt x="884" y="2676"/>
                  </a:lnTo>
                  <a:lnTo>
                    <a:pt x="887" y="2674"/>
                  </a:lnTo>
                  <a:lnTo>
                    <a:pt x="892" y="2669"/>
                  </a:lnTo>
                  <a:lnTo>
                    <a:pt x="896" y="2662"/>
                  </a:lnTo>
                  <a:lnTo>
                    <a:pt x="901" y="2650"/>
                  </a:lnTo>
                  <a:lnTo>
                    <a:pt x="906" y="2648"/>
                  </a:lnTo>
                  <a:lnTo>
                    <a:pt x="927" y="2640"/>
                  </a:lnTo>
                  <a:lnTo>
                    <a:pt x="932" y="2638"/>
                  </a:lnTo>
                  <a:lnTo>
                    <a:pt x="939" y="2629"/>
                  </a:lnTo>
                  <a:lnTo>
                    <a:pt x="941" y="2631"/>
                  </a:lnTo>
                  <a:lnTo>
                    <a:pt x="946" y="2624"/>
                  </a:lnTo>
                  <a:lnTo>
                    <a:pt x="948" y="2619"/>
                  </a:lnTo>
                  <a:lnTo>
                    <a:pt x="946" y="2600"/>
                  </a:lnTo>
                  <a:lnTo>
                    <a:pt x="946" y="2593"/>
                  </a:lnTo>
                  <a:lnTo>
                    <a:pt x="953" y="2588"/>
                  </a:lnTo>
                  <a:lnTo>
                    <a:pt x="960" y="2586"/>
                  </a:lnTo>
                  <a:lnTo>
                    <a:pt x="965" y="2581"/>
                  </a:lnTo>
                  <a:lnTo>
                    <a:pt x="967" y="2586"/>
                  </a:lnTo>
                  <a:lnTo>
                    <a:pt x="967" y="2588"/>
                  </a:lnTo>
                  <a:moveTo>
                    <a:pt x="1031" y="2593"/>
                  </a:moveTo>
                  <a:lnTo>
                    <a:pt x="1031" y="2593"/>
                  </a:lnTo>
                  <a:lnTo>
                    <a:pt x="1019" y="2598"/>
                  </a:lnTo>
                  <a:lnTo>
                    <a:pt x="1015" y="2598"/>
                  </a:lnTo>
                  <a:lnTo>
                    <a:pt x="1012" y="2596"/>
                  </a:lnTo>
                  <a:lnTo>
                    <a:pt x="1012" y="2591"/>
                  </a:lnTo>
                  <a:lnTo>
                    <a:pt x="1012" y="2588"/>
                  </a:lnTo>
                  <a:lnTo>
                    <a:pt x="1015" y="2588"/>
                  </a:lnTo>
                  <a:lnTo>
                    <a:pt x="1017" y="2586"/>
                  </a:lnTo>
                  <a:lnTo>
                    <a:pt x="1019" y="2584"/>
                  </a:lnTo>
                  <a:lnTo>
                    <a:pt x="1019" y="2579"/>
                  </a:lnTo>
                  <a:lnTo>
                    <a:pt x="1019" y="2579"/>
                  </a:lnTo>
                  <a:lnTo>
                    <a:pt x="1022" y="2577"/>
                  </a:lnTo>
                  <a:lnTo>
                    <a:pt x="1024" y="2577"/>
                  </a:lnTo>
                  <a:lnTo>
                    <a:pt x="1026" y="2577"/>
                  </a:lnTo>
                  <a:lnTo>
                    <a:pt x="1029" y="2579"/>
                  </a:lnTo>
                  <a:lnTo>
                    <a:pt x="1029" y="2581"/>
                  </a:lnTo>
                  <a:lnTo>
                    <a:pt x="1029" y="2586"/>
                  </a:lnTo>
                  <a:lnTo>
                    <a:pt x="1029" y="2588"/>
                  </a:lnTo>
                  <a:lnTo>
                    <a:pt x="1031" y="2591"/>
                  </a:lnTo>
                  <a:lnTo>
                    <a:pt x="1031" y="2593"/>
                  </a:lnTo>
                  <a:lnTo>
                    <a:pt x="1031" y="2593"/>
                  </a:lnTo>
                  <a:moveTo>
                    <a:pt x="1254" y="2084"/>
                  </a:moveTo>
                  <a:lnTo>
                    <a:pt x="1254" y="2084"/>
                  </a:lnTo>
                  <a:lnTo>
                    <a:pt x="1254" y="2092"/>
                  </a:lnTo>
                  <a:lnTo>
                    <a:pt x="1246" y="2089"/>
                  </a:lnTo>
                  <a:lnTo>
                    <a:pt x="1246" y="2082"/>
                  </a:lnTo>
                  <a:lnTo>
                    <a:pt x="1249" y="2080"/>
                  </a:lnTo>
                  <a:lnTo>
                    <a:pt x="1254" y="2084"/>
                  </a:lnTo>
                  <a:moveTo>
                    <a:pt x="1443" y="2063"/>
                  </a:moveTo>
                  <a:lnTo>
                    <a:pt x="1443" y="2063"/>
                  </a:lnTo>
                  <a:lnTo>
                    <a:pt x="1438" y="2066"/>
                  </a:lnTo>
                  <a:lnTo>
                    <a:pt x="1426" y="2054"/>
                  </a:lnTo>
                  <a:lnTo>
                    <a:pt x="1422" y="2051"/>
                  </a:lnTo>
                  <a:lnTo>
                    <a:pt x="1424" y="2047"/>
                  </a:lnTo>
                  <a:lnTo>
                    <a:pt x="1424" y="2042"/>
                  </a:lnTo>
                  <a:lnTo>
                    <a:pt x="1426" y="2040"/>
                  </a:lnTo>
                  <a:lnTo>
                    <a:pt x="1431" y="2042"/>
                  </a:lnTo>
                  <a:lnTo>
                    <a:pt x="1436" y="2044"/>
                  </a:lnTo>
                  <a:lnTo>
                    <a:pt x="1440" y="2054"/>
                  </a:lnTo>
                  <a:lnTo>
                    <a:pt x="1445" y="2056"/>
                  </a:lnTo>
                  <a:lnTo>
                    <a:pt x="1443" y="2058"/>
                  </a:lnTo>
                  <a:lnTo>
                    <a:pt x="1443" y="2063"/>
                  </a:lnTo>
                  <a:moveTo>
                    <a:pt x="1173" y="1992"/>
                  </a:moveTo>
                  <a:lnTo>
                    <a:pt x="1173" y="1992"/>
                  </a:lnTo>
                  <a:lnTo>
                    <a:pt x="1171" y="1995"/>
                  </a:lnTo>
                  <a:lnTo>
                    <a:pt x="1166" y="1995"/>
                  </a:lnTo>
                  <a:lnTo>
                    <a:pt x="1161" y="1995"/>
                  </a:lnTo>
                  <a:lnTo>
                    <a:pt x="1159" y="1992"/>
                  </a:lnTo>
                  <a:lnTo>
                    <a:pt x="1159" y="1990"/>
                  </a:lnTo>
                  <a:lnTo>
                    <a:pt x="1161" y="1987"/>
                  </a:lnTo>
                  <a:lnTo>
                    <a:pt x="1164" y="1983"/>
                  </a:lnTo>
                  <a:lnTo>
                    <a:pt x="1166" y="1978"/>
                  </a:lnTo>
                  <a:lnTo>
                    <a:pt x="1168" y="1978"/>
                  </a:lnTo>
                  <a:lnTo>
                    <a:pt x="1168" y="1983"/>
                  </a:lnTo>
                  <a:lnTo>
                    <a:pt x="1171" y="1985"/>
                  </a:lnTo>
                  <a:lnTo>
                    <a:pt x="1173" y="1987"/>
                  </a:lnTo>
                  <a:lnTo>
                    <a:pt x="1173" y="1987"/>
                  </a:lnTo>
                  <a:lnTo>
                    <a:pt x="1173" y="1990"/>
                  </a:lnTo>
                  <a:lnTo>
                    <a:pt x="1173" y="1992"/>
                  </a:lnTo>
                  <a:moveTo>
                    <a:pt x="1265" y="1879"/>
                  </a:moveTo>
                  <a:lnTo>
                    <a:pt x="1265" y="1879"/>
                  </a:lnTo>
                  <a:lnTo>
                    <a:pt x="1268" y="1883"/>
                  </a:lnTo>
                  <a:lnTo>
                    <a:pt x="1265" y="1890"/>
                  </a:lnTo>
                  <a:lnTo>
                    <a:pt x="1263" y="1895"/>
                  </a:lnTo>
                  <a:lnTo>
                    <a:pt x="1261" y="1900"/>
                  </a:lnTo>
                  <a:lnTo>
                    <a:pt x="1254" y="1902"/>
                  </a:lnTo>
                  <a:lnTo>
                    <a:pt x="1261" y="1905"/>
                  </a:lnTo>
                  <a:lnTo>
                    <a:pt x="1268" y="1909"/>
                  </a:lnTo>
                  <a:lnTo>
                    <a:pt x="1270" y="1919"/>
                  </a:lnTo>
                  <a:lnTo>
                    <a:pt x="1265" y="1924"/>
                  </a:lnTo>
                  <a:lnTo>
                    <a:pt x="1263" y="1921"/>
                  </a:lnTo>
                  <a:lnTo>
                    <a:pt x="1261" y="1921"/>
                  </a:lnTo>
                  <a:lnTo>
                    <a:pt x="1258" y="1921"/>
                  </a:lnTo>
                  <a:lnTo>
                    <a:pt x="1254" y="1919"/>
                  </a:lnTo>
                  <a:lnTo>
                    <a:pt x="1254" y="1919"/>
                  </a:lnTo>
                  <a:lnTo>
                    <a:pt x="1249" y="1909"/>
                  </a:lnTo>
                  <a:lnTo>
                    <a:pt x="1246" y="1909"/>
                  </a:lnTo>
                  <a:lnTo>
                    <a:pt x="1244" y="1907"/>
                  </a:lnTo>
                  <a:lnTo>
                    <a:pt x="1239" y="1905"/>
                  </a:lnTo>
                  <a:lnTo>
                    <a:pt x="1235" y="1905"/>
                  </a:lnTo>
                  <a:lnTo>
                    <a:pt x="1232" y="1914"/>
                  </a:lnTo>
                  <a:lnTo>
                    <a:pt x="1227" y="1907"/>
                  </a:lnTo>
                  <a:lnTo>
                    <a:pt x="1218" y="1914"/>
                  </a:lnTo>
                  <a:lnTo>
                    <a:pt x="1211" y="1909"/>
                  </a:lnTo>
                  <a:lnTo>
                    <a:pt x="1209" y="1917"/>
                  </a:lnTo>
                  <a:lnTo>
                    <a:pt x="1209" y="1919"/>
                  </a:lnTo>
                  <a:lnTo>
                    <a:pt x="1206" y="1921"/>
                  </a:lnTo>
                  <a:lnTo>
                    <a:pt x="1180" y="1924"/>
                  </a:lnTo>
                  <a:lnTo>
                    <a:pt x="1173" y="1921"/>
                  </a:lnTo>
                  <a:lnTo>
                    <a:pt x="1168" y="1917"/>
                  </a:lnTo>
                  <a:lnTo>
                    <a:pt x="1164" y="1905"/>
                  </a:lnTo>
                  <a:lnTo>
                    <a:pt x="1166" y="1898"/>
                  </a:lnTo>
                  <a:lnTo>
                    <a:pt x="1173" y="1893"/>
                  </a:lnTo>
                  <a:lnTo>
                    <a:pt x="1180" y="1888"/>
                  </a:lnTo>
                  <a:lnTo>
                    <a:pt x="1187" y="1888"/>
                  </a:lnTo>
                  <a:lnTo>
                    <a:pt x="1190" y="1888"/>
                  </a:lnTo>
                  <a:lnTo>
                    <a:pt x="1197" y="1890"/>
                  </a:lnTo>
                  <a:lnTo>
                    <a:pt x="1201" y="1890"/>
                  </a:lnTo>
                  <a:lnTo>
                    <a:pt x="1206" y="1890"/>
                  </a:lnTo>
                  <a:lnTo>
                    <a:pt x="1213" y="1890"/>
                  </a:lnTo>
                  <a:lnTo>
                    <a:pt x="1213" y="1888"/>
                  </a:lnTo>
                  <a:lnTo>
                    <a:pt x="1213" y="1888"/>
                  </a:lnTo>
                  <a:lnTo>
                    <a:pt x="1213" y="1888"/>
                  </a:lnTo>
                  <a:lnTo>
                    <a:pt x="1211" y="1886"/>
                  </a:lnTo>
                  <a:lnTo>
                    <a:pt x="1216" y="1883"/>
                  </a:lnTo>
                  <a:lnTo>
                    <a:pt x="1216" y="1881"/>
                  </a:lnTo>
                  <a:lnTo>
                    <a:pt x="1216" y="1881"/>
                  </a:lnTo>
                  <a:lnTo>
                    <a:pt x="1220" y="1881"/>
                  </a:lnTo>
                  <a:lnTo>
                    <a:pt x="1232" y="1879"/>
                  </a:lnTo>
                  <a:lnTo>
                    <a:pt x="1232" y="1883"/>
                  </a:lnTo>
                  <a:lnTo>
                    <a:pt x="1235" y="1886"/>
                  </a:lnTo>
                  <a:lnTo>
                    <a:pt x="1239" y="1886"/>
                  </a:lnTo>
                  <a:lnTo>
                    <a:pt x="1242" y="1886"/>
                  </a:lnTo>
                  <a:lnTo>
                    <a:pt x="1242" y="1881"/>
                  </a:lnTo>
                  <a:lnTo>
                    <a:pt x="1244" y="1879"/>
                  </a:lnTo>
                  <a:lnTo>
                    <a:pt x="1246" y="1876"/>
                  </a:lnTo>
                  <a:lnTo>
                    <a:pt x="1249" y="1874"/>
                  </a:lnTo>
                  <a:lnTo>
                    <a:pt x="1251" y="1862"/>
                  </a:lnTo>
                  <a:lnTo>
                    <a:pt x="1251" y="1857"/>
                  </a:lnTo>
                  <a:lnTo>
                    <a:pt x="1256" y="1855"/>
                  </a:lnTo>
                  <a:lnTo>
                    <a:pt x="1258" y="1855"/>
                  </a:lnTo>
                  <a:lnTo>
                    <a:pt x="1263" y="1857"/>
                  </a:lnTo>
                  <a:lnTo>
                    <a:pt x="1265" y="1862"/>
                  </a:lnTo>
                  <a:lnTo>
                    <a:pt x="1268" y="1864"/>
                  </a:lnTo>
                  <a:lnTo>
                    <a:pt x="1265" y="1869"/>
                  </a:lnTo>
                  <a:lnTo>
                    <a:pt x="1263" y="1874"/>
                  </a:lnTo>
                  <a:lnTo>
                    <a:pt x="1265" y="1879"/>
                  </a:lnTo>
                  <a:moveTo>
                    <a:pt x="1071" y="1798"/>
                  </a:moveTo>
                  <a:lnTo>
                    <a:pt x="1071" y="1798"/>
                  </a:lnTo>
                  <a:lnTo>
                    <a:pt x="1071" y="1798"/>
                  </a:lnTo>
                  <a:lnTo>
                    <a:pt x="1074" y="1798"/>
                  </a:lnTo>
                  <a:lnTo>
                    <a:pt x="1071" y="1808"/>
                  </a:lnTo>
                  <a:lnTo>
                    <a:pt x="1069" y="1815"/>
                  </a:lnTo>
                  <a:lnTo>
                    <a:pt x="1062" y="1817"/>
                  </a:lnTo>
                  <a:lnTo>
                    <a:pt x="1057" y="1810"/>
                  </a:lnTo>
                  <a:lnTo>
                    <a:pt x="1062" y="1793"/>
                  </a:lnTo>
                  <a:lnTo>
                    <a:pt x="1064" y="1789"/>
                  </a:lnTo>
                  <a:lnTo>
                    <a:pt x="1069" y="1796"/>
                  </a:lnTo>
                  <a:lnTo>
                    <a:pt x="1071" y="1796"/>
                  </a:lnTo>
                  <a:lnTo>
                    <a:pt x="1071" y="1798"/>
                  </a:lnTo>
                  <a:moveTo>
                    <a:pt x="1521" y="50"/>
                  </a:moveTo>
                  <a:lnTo>
                    <a:pt x="1521" y="50"/>
                  </a:lnTo>
                  <a:lnTo>
                    <a:pt x="1523" y="59"/>
                  </a:lnTo>
                  <a:lnTo>
                    <a:pt x="1528" y="64"/>
                  </a:lnTo>
                  <a:lnTo>
                    <a:pt x="1530" y="66"/>
                  </a:lnTo>
                  <a:lnTo>
                    <a:pt x="1530" y="71"/>
                  </a:lnTo>
                  <a:lnTo>
                    <a:pt x="1526" y="76"/>
                  </a:lnTo>
                  <a:lnTo>
                    <a:pt x="1530" y="76"/>
                  </a:lnTo>
                  <a:lnTo>
                    <a:pt x="1537" y="76"/>
                  </a:lnTo>
                  <a:lnTo>
                    <a:pt x="1540" y="78"/>
                  </a:lnTo>
                  <a:lnTo>
                    <a:pt x="1545" y="81"/>
                  </a:lnTo>
                  <a:lnTo>
                    <a:pt x="1547" y="83"/>
                  </a:lnTo>
                  <a:lnTo>
                    <a:pt x="1547" y="85"/>
                  </a:lnTo>
                  <a:lnTo>
                    <a:pt x="1552" y="85"/>
                  </a:lnTo>
                  <a:lnTo>
                    <a:pt x="1563" y="85"/>
                  </a:lnTo>
                  <a:lnTo>
                    <a:pt x="1568" y="88"/>
                  </a:lnTo>
                  <a:lnTo>
                    <a:pt x="1573" y="95"/>
                  </a:lnTo>
                  <a:lnTo>
                    <a:pt x="1573" y="102"/>
                  </a:lnTo>
                  <a:lnTo>
                    <a:pt x="1573" y="104"/>
                  </a:lnTo>
                  <a:lnTo>
                    <a:pt x="1573" y="107"/>
                  </a:lnTo>
                  <a:lnTo>
                    <a:pt x="1573" y="111"/>
                  </a:lnTo>
                  <a:lnTo>
                    <a:pt x="1573" y="118"/>
                  </a:lnTo>
                  <a:lnTo>
                    <a:pt x="1575" y="121"/>
                  </a:lnTo>
                  <a:lnTo>
                    <a:pt x="1578" y="121"/>
                  </a:lnTo>
                  <a:lnTo>
                    <a:pt x="1580" y="123"/>
                  </a:lnTo>
                  <a:lnTo>
                    <a:pt x="1587" y="126"/>
                  </a:lnTo>
                  <a:lnTo>
                    <a:pt x="1592" y="126"/>
                  </a:lnTo>
                  <a:lnTo>
                    <a:pt x="1597" y="128"/>
                  </a:lnTo>
                  <a:lnTo>
                    <a:pt x="1601" y="135"/>
                  </a:lnTo>
                  <a:lnTo>
                    <a:pt x="1608" y="149"/>
                  </a:lnTo>
                  <a:lnTo>
                    <a:pt x="1620" y="156"/>
                  </a:lnTo>
                  <a:lnTo>
                    <a:pt x="1632" y="159"/>
                  </a:lnTo>
                  <a:lnTo>
                    <a:pt x="1649" y="159"/>
                  </a:lnTo>
                  <a:lnTo>
                    <a:pt x="1658" y="163"/>
                  </a:lnTo>
                  <a:lnTo>
                    <a:pt x="1663" y="166"/>
                  </a:lnTo>
                  <a:lnTo>
                    <a:pt x="1668" y="166"/>
                  </a:lnTo>
                  <a:lnTo>
                    <a:pt x="1684" y="161"/>
                  </a:lnTo>
                  <a:lnTo>
                    <a:pt x="1698" y="159"/>
                  </a:lnTo>
                  <a:lnTo>
                    <a:pt x="1701" y="161"/>
                  </a:lnTo>
                  <a:lnTo>
                    <a:pt x="1708" y="163"/>
                  </a:lnTo>
                  <a:lnTo>
                    <a:pt x="1710" y="163"/>
                  </a:lnTo>
                  <a:lnTo>
                    <a:pt x="1713" y="163"/>
                  </a:lnTo>
                  <a:lnTo>
                    <a:pt x="1717" y="161"/>
                  </a:lnTo>
                  <a:lnTo>
                    <a:pt x="1720" y="161"/>
                  </a:lnTo>
                  <a:lnTo>
                    <a:pt x="1729" y="163"/>
                  </a:lnTo>
                  <a:lnTo>
                    <a:pt x="1748" y="170"/>
                  </a:lnTo>
                  <a:lnTo>
                    <a:pt x="1814" y="166"/>
                  </a:lnTo>
                  <a:lnTo>
                    <a:pt x="1840" y="166"/>
                  </a:lnTo>
                  <a:lnTo>
                    <a:pt x="1859" y="175"/>
                  </a:lnTo>
                  <a:lnTo>
                    <a:pt x="1866" y="175"/>
                  </a:lnTo>
                  <a:lnTo>
                    <a:pt x="1878" y="175"/>
                  </a:lnTo>
                  <a:lnTo>
                    <a:pt x="1907" y="163"/>
                  </a:lnTo>
                  <a:lnTo>
                    <a:pt x="1918" y="163"/>
                  </a:lnTo>
                  <a:lnTo>
                    <a:pt x="1935" y="159"/>
                  </a:lnTo>
                  <a:lnTo>
                    <a:pt x="1937" y="161"/>
                  </a:lnTo>
                  <a:lnTo>
                    <a:pt x="1942" y="163"/>
                  </a:lnTo>
                  <a:lnTo>
                    <a:pt x="1944" y="166"/>
                  </a:lnTo>
                  <a:lnTo>
                    <a:pt x="1959" y="163"/>
                  </a:lnTo>
                  <a:lnTo>
                    <a:pt x="1994" y="168"/>
                  </a:lnTo>
                  <a:lnTo>
                    <a:pt x="1999" y="168"/>
                  </a:lnTo>
                  <a:lnTo>
                    <a:pt x="2004" y="168"/>
                  </a:lnTo>
                  <a:lnTo>
                    <a:pt x="2004" y="170"/>
                  </a:lnTo>
                  <a:lnTo>
                    <a:pt x="2004" y="173"/>
                  </a:lnTo>
                  <a:lnTo>
                    <a:pt x="2004" y="175"/>
                  </a:lnTo>
                  <a:lnTo>
                    <a:pt x="2001" y="180"/>
                  </a:lnTo>
                  <a:lnTo>
                    <a:pt x="2004" y="189"/>
                  </a:lnTo>
                  <a:lnTo>
                    <a:pt x="2001" y="196"/>
                  </a:lnTo>
                  <a:lnTo>
                    <a:pt x="1996" y="201"/>
                  </a:lnTo>
                  <a:lnTo>
                    <a:pt x="1989" y="201"/>
                  </a:lnTo>
                  <a:lnTo>
                    <a:pt x="1980" y="204"/>
                  </a:lnTo>
                  <a:lnTo>
                    <a:pt x="1973" y="213"/>
                  </a:lnTo>
                  <a:lnTo>
                    <a:pt x="1970" y="223"/>
                  </a:lnTo>
                  <a:lnTo>
                    <a:pt x="1963" y="230"/>
                  </a:lnTo>
                  <a:lnTo>
                    <a:pt x="1951" y="241"/>
                  </a:lnTo>
                  <a:lnTo>
                    <a:pt x="1947" y="246"/>
                  </a:lnTo>
                  <a:lnTo>
                    <a:pt x="1942" y="249"/>
                  </a:lnTo>
                  <a:lnTo>
                    <a:pt x="1940" y="251"/>
                  </a:lnTo>
                  <a:lnTo>
                    <a:pt x="1937" y="253"/>
                  </a:lnTo>
                  <a:lnTo>
                    <a:pt x="1935" y="263"/>
                  </a:lnTo>
                  <a:lnTo>
                    <a:pt x="1930" y="275"/>
                  </a:lnTo>
                  <a:lnTo>
                    <a:pt x="1923" y="279"/>
                  </a:lnTo>
                  <a:lnTo>
                    <a:pt x="1925" y="284"/>
                  </a:lnTo>
                  <a:lnTo>
                    <a:pt x="1928" y="289"/>
                  </a:lnTo>
                  <a:lnTo>
                    <a:pt x="1933" y="298"/>
                  </a:lnTo>
                  <a:lnTo>
                    <a:pt x="1933" y="298"/>
                  </a:lnTo>
                  <a:lnTo>
                    <a:pt x="1933" y="298"/>
                  </a:lnTo>
                  <a:lnTo>
                    <a:pt x="1937" y="303"/>
                  </a:lnTo>
                  <a:lnTo>
                    <a:pt x="1940" y="310"/>
                  </a:lnTo>
                  <a:lnTo>
                    <a:pt x="1942" y="312"/>
                  </a:lnTo>
                  <a:lnTo>
                    <a:pt x="1949" y="310"/>
                  </a:lnTo>
                  <a:lnTo>
                    <a:pt x="1944" y="303"/>
                  </a:lnTo>
                  <a:lnTo>
                    <a:pt x="1949" y="303"/>
                  </a:lnTo>
                  <a:lnTo>
                    <a:pt x="1959" y="303"/>
                  </a:lnTo>
                  <a:lnTo>
                    <a:pt x="1963" y="305"/>
                  </a:lnTo>
                  <a:lnTo>
                    <a:pt x="1970" y="305"/>
                  </a:lnTo>
                  <a:lnTo>
                    <a:pt x="1977" y="308"/>
                  </a:lnTo>
                  <a:lnTo>
                    <a:pt x="1987" y="315"/>
                  </a:lnTo>
                  <a:lnTo>
                    <a:pt x="1994" y="315"/>
                  </a:lnTo>
                  <a:lnTo>
                    <a:pt x="2004" y="312"/>
                  </a:lnTo>
                  <a:lnTo>
                    <a:pt x="2011" y="312"/>
                  </a:lnTo>
                  <a:lnTo>
                    <a:pt x="2013" y="320"/>
                  </a:lnTo>
                  <a:lnTo>
                    <a:pt x="2008" y="338"/>
                  </a:lnTo>
                  <a:lnTo>
                    <a:pt x="1980" y="367"/>
                  </a:lnTo>
                  <a:lnTo>
                    <a:pt x="1975" y="379"/>
                  </a:lnTo>
                  <a:lnTo>
                    <a:pt x="1977" y="379"/>
                  </a:lnTo>
                  <a:lnTo>
                    <a:pt x="1977" y="383"/>
                  </a:lnTo>
                  <a:lnTo>
                    <a:pt x="1977" y="386"/>
                  </a:lnTo>
                  <a:lnTo>
                    <a:pt x="1977" y="388"/>
                  </a:lnTo>
                  <a:lnTo>
                    <a:pt x="1975" y="390"/>
                  </a:lnTo>
                  <a:lnTo>
                    <a:pt x="1970" y="395"/>
                  </a:lnTo>
                  <a:lnTo>
                    <a:pt x="1975" y="400"/>
                  </a:lnTo>
                  <a:lnTo>
                    <a:pt x="1977" y="400"/>
                  </a:lnTo>
                  <a:lnTo>
                    <a:pt x="1977" y="400"/>
                  </a:lnTo>
                  <a:lnTo>
                    <a:pt x="1977" y="400"/>
                  </a:lnTo>
                  <a:lnTo>
                    <a:pt x="1977" y="400"/>
                  </a:lnTo>
                  <a:lnTo>
                    <a:pt x="1977" y="402"/>
                  </a:lnTo>
                  <a:lnTo>
                    <a:pt x="1987" y="409"/>
                  </a:lnTo>
                  <a:lnTo>
                    <a:pt x="1996" y="407"/>
                  </a:lnTo>
                  <a:lnTo>
                    <a:pt x="2006" y="400"/>
                  </a:lnTo>
                  <a:lnTo>
                    <a:pt x="2015" y="398"/>
                  </a:lnTo>
                  <a:lnTo>
                    <a:pt x="2020" y="405"/>
                  </a:lnTo>
                  <a:lnTo>
                    <a:pt x="2020" y="421"/>
                  </a:lnTo>
                  <a:lnTo>
                    <a:pt x="2013" y="450"/>
                  </a:lnTo>
                  <a:lnTo>
                    <a:pt x="2015" y="464"/>
                  </a:lnTo>
                  <a:lnTo>
                    <a:pt x="2020" y="471"/>
                  </a:lnTo>
                  <a:lnTo>
                    <a:pt x="2030" y="476"/>
                  </a:lnTo>
                  <a:lnTo>
                    <a:pt x="2039" y="476"/>
                  </a:lnTo>
                  <a:lnTo>
                    <a:pt x="2044" y="476"/>
                  </a:lnTo>
                  <a:lnTo>
                    <a:pt x="2060" y="485"/>
                  </a:lnTo>
                  <a:lnTo>
                    <a:pt x="2082" y="490"/>
                  </a:lnTo>
                  <a:lnTo>
                    <a:pt x="2112" y="525"/>
                  </a:lnTo>
                  <a:lnTo>
                    <a:pt x="2115" y="528"/>
                  </a:lnTo>
                  <a:lnTo>
                    <a:pt x="2119" y="530"/>
                  </a:lnTo>
                  <a:lnTo>
                    <a:pt x="2124" y="530"/>
                  </a:lnTo>
                  <a:lnTo>
                    <a:pt x="2124" y="530"/>
                  </a:lnTo>
                  <a:lnTo>
                    <a:pt x="2122" y="537"/>
                  </a:lnTo>
                  <a:lnTo>
                    <a:pt x="2115" y="554"/>
                  </a:lnTo>
                  <a:lnTo>
                    <a:pt x="2101" y="556"/>
                  </a:lnTo>
                  <a:lnTo>
                    <a:pt x="2089" y="554"/>
                  </a:lnTo>
                  <a:lnTo>
                    <a:pt x="2074" y="556"/>
                  </a:lnTo>
                  <a:lnTo>
                    <a:pt x="2074" y="554"/>
                  </a:lnTo>
                  <a:lnTo>
                    <a:pt x="2077" y="547"/>
                  </a:lnTo>
                  <a:lnTo>
                    <a:pt x="2086" y="547"/>
                  </a:lnTo>
                  <a:lnTo>
                    <a:pt x="2093" y="544"/>
                  </a:lnTo>
                  <a:lnTo>
                    <a:pt x="2101" y="542"/>
                  </a:lnTo>
                  <a:lnTo>
                    <a:pt x="2096" y="542"/>
                  </a:lnTo>
                  <a:lnTo>
                    <a:pt x="2093" y="540"/>
                  </a:lnTo>
                  <a:lnTo>
                    <a:pt x="2089" y="535"/>
                  </a:lnTo>
                  <a:lnTo>
                    <a:pt x="2077" y="532"/>
                  </a:lnTo>
                  <a:lnTo>
                    <a:pt x="2082" y="528"/>
                  </a:lnTo>
                  <a:lnTo>
                    <a:pt x="2079" y="521"/>
                  </a:lnTo>
                  <a:lnTo>
                    <a:pt x="2074" y="514"/>
                  </a:lnTo>
                  <a:lnTo>
                    <a:pt x="2070" y="509"/>
                  </a:lnTo>
                  <a:lnTo>
                    <a:pt x="2044" y="490"/>
                  </a:lnTo>
                  <a:lnTo>
                    <a:pt x="2037" y="485"/>
                  </a:lnTo>
                  <a:lnTo>
                    <a:pt x="2020" y="480"/>
                  </a:lnTo>
                  <a:lnTo>
                    <a:pt x="2013" y="480"/>
                  </a:lnTo>
                  <a:lnTo>
                    <a:pt x="2008" y="485"/>
                  </a:lnTo>
                  <a:lnTo>
                    <a:pt x="2008" y="495"/>
                  </a:lnTo>
                  <a:lnTo>
                    <a:pt x="2011" y="504"/>
                  </a:lnTo>
                  <a:lnTo>
                    <a:pt x="2018" y="504"/>
                  </a:lnTo>
                  <a:lnTo>
                    <a:pt x="2008" y="511"/>
                  </a:lnTo>
                  <a:lnTo>
                    <a:pt x="2006" y="514"/>
                  </a:lnTo>
                  <a:lnTo>
                    <a:pt x="2006" y="516"/>
                  </a:lnTo>
                  <a:lnTo>
                    <a:pt x="1999" y="518"/>
                  </a:lnTo>
                  <a:lnTo>
                    <a:pt x="1994" y="521"/>
                  </a:lnTo>
                  <a:lnTo>
                    <a:pt x="1992" y="528"/>
                  </a:lnTo>
                  <a:lnTo>
                    <a:pt x="1985" y="535"/>
                  </a:lnTo>
                  <a:lnTo>
                    <a:pt x="1977" y="537"/>
                  </a:lnTo>
                  <a:lnTo>
                    <a:pt x="1970" y="535"/>
                  </a:lnTo>
                  <a:lnTo>
                    <a:pt x="1975" y="532"/>
                  </a:lnTo>
                  <a:lnTo>
                    <a:pt x="1980" y="530"/>
                  </a:lnTo>
                  <a:lnTo>
                    <a:pt x="1982" y="525"/>
                  </a:lnTo>
                  <a:lnTo>
                    <a:pt x="1985" y="523"/>
                  </a:lnTo>
                  <a:lnTo>
                    <a:pt x="1980" y="516"/>
                  </a:lnTo>
                  <a:lnTo>
                    <a:pt x="1968" y="516"/>
                  </a:lnTo>
                  <a:lnTo>
                    <a:pt x="1963" y="509"/>
                  </a:lnTo>
                  <a:lnTo>
                    <a:pt x="1959" y="514"/>
                  </a:lnTo>
                  <a:lnTo>
                    <a:pt x="1930" y="511"/>
                  </a:lnTo>
                  <a:lnTo>
                    <a:pt x="1928" y="509"/>
                  </a:lnTo>
                  <a:lnTo>
                    <a:pt x="1918" y="504"/>
                  </a:lnTo>
                  <a:lnTo>
                    <a:pt x="1916" y="502"/>
                  </a:lnTo>
                  <a:lnTo>
                    <a:pt x="1914" y="504"/>
                  </a:lnTo>
                  <a:lnTo>
                    <a:pt x="1904" y="509"/>
                  </a:lnTo>
                  <a:lnTo>
                    <a:pt x="1902" y="516"/>
                  </a:lnTo>
                  <a:lnTo>
                    <a:pt x="1899" y="518"/>
                  </a:lnTo>
                  <a:lnTo>
                    <a:pt x="1897" y="516"/>
                  </a:lnTo>
                  <a:lnTo>
                    <a:pt x="1892" y="511"/>
                  </a:lnTo>
                  <a:lnTo>
                    <a:pt x="1890" y="511"/>
                  </a:lnTo>
                  <a:lnTo>
                    <a:pt x="1888" y="514"/>
                  </a:lnTo>
                  <a:lnTo>
                    <a:pt x="1888" y="516"/>
                  </a:lnTo>
                  <a:lnTo>
                    <a:pt x="1888" y="521"/>
                  </a:lnTo>
                  <a:lnTo>
                    <a:pt x="1892" y="521"/>
                  </a:lnTo>
                  <a:lnTo>
                    <a:pt x="1892" y="525"/>
                  </a:lnTo>
                  <a:lnTo>
                    <a:pt x="1885" y="525"/>
                  </a:lnTo>
                  <a:lnTo>
                    <a:pt x="1880" y="530"/>
                  </a:lnTo>
                  <a:lnTo>
                    <a:pt x="1878" y="537"/>
                  </a:lnTo>
                  <a:lnTo>
                    <a:pt x="1880" y="544"/>
                  </a:lnTo>
                  <a:lnTo>
                    <a:pt x="1888" y="547"/>
                  </a:lnTo>
                  <a:lnTo>
                    <a:pt x="1892" y="544"/>
                  </a:lnTo>
                  <a:lnTo>
                    <a:pt x="1902" y="537"/>
                  </a:lnTo>
                  <a:lnTo>
                    <a:pt x="1899" y="544"/>
                  </a:lnTo>
                  <a:lnTo>
                    <a:pt x="1892" y="554"/>
                  </a:lnTo>
                  <a:lnTo>
                    <a:pt x="1890" y="561"/>
                  </a:lnTo>
                  <a:lnTo>
                    <a:pt x="1888" y="568"/>
                  </a:lnTo>
                  <a:lnTo>
                    <a:pt x="1880" y="570"/>
                  </a:lnTo>
                  <a:lnTo>
                    <a:pt x="1859" y="575"/>
                  </a:lnTo>
                  <a:lnTo>
                    <a:pt x="1847" y="580"/>
                  </a:lnTo>
                  <a:lnTo>
                    <a:pt x="1805" y="618"/>
                  </a:lnTo>
                  <a:lnTo>
                    <a:pt x="1760" y="651"/>
                  </a:lnTo>
                  <a:lnTo>
                    <a:pt x="1734" y="665"/>
                  </a:lnTo>
                  <a:lnTo>
                    <a:pt x="1729" y="672"/>
                  </a:lnTo>
                  <a:lnTo>
                    <a:pt x="1727" y="672"/>
                  </a:lnTo>
                  <a:lnTo>
                    <a:pt x="1717" y="677"/>
                  </a:lnTo>
                  <a:lnTo>
                    <a:pt x="1708" y="684"/>
                  </a:lnTo>
                  <a:lnTo>
                    <a:pt x="1705" y="686"/>
                  </a:lnTo>
                  <a:lnTo>
                    <a:pt x="1705" y="679"/>
                  </a:lnTo>
                  <a:lnTo>
                    <a:pt x="1708" y="672"/>
                  </a:lnTo>
                  <a:lnTo>
                    <a:pt x="1710" y="667"/>
                  </a:lnTo>
                  <a:lnTo>
                    <a:pt x="1708" y="665"/>
                  </a:lnTo>
                  <a:lnTo>
                    <a:pt x="1710" y="665"/>
                  </a:lnTo>
                  <a:lnTo>
                    <a:pt x="1713" y="663"/>
                  </a:lnTo>
                  <a:lnTo>
                    <a:pt x="1713" y="660"/>
                  </a:lnTo>
                  <a:lnTo>
                    <a:pt x="1713" y="658"/>
                  </a:lnTo>
                  <a:lnTo>
                    <a:pt x="1715" y="658"/>
                  </a:lnTo>
                  <a:lnTo>
                    <a:pt x="1717" y="660"/>
                  </a:lnTo>
                  <a:lnTo>
                    <a:pt x="1717" y="663"/>
                  </a:lnTo>
                  <a:lnTo>
                    <a:pt x="1720" y="660"/>
                  </a:lnTo>
                  <a:lnTo>
                    <a:pt x="1722" y="658"/>
                  </a:lnTo>
                  <a:lnTo>
                    <a:pt x="1717" y="653"/>
                  </a:lnTo>
                  <a:lnTo>
                    <a:pt x="1720" y="653"/>
                  </a:lnTo>
                  <a:lnTo>
                    <a:pt x="1722" y="653"/>
                  </a:lnTo>
                  <a:lnTo>
                    <a:pt x="1727" y="651"/>
                  </a:lnTo>
                  <a:lnTo>
                    <a:pt x="1727" y="653"/>
                  </a:lnTo>
                  <a:lnTo>
                    <a:pt x="1727" y="651"/>
                  </a:lnTo>
                  <a:lnTo>
                    <a:pt x="1727" y="653"/>
                  </a:lnTo>
                  <a:lnTo>
                    <a:pt x="1729" y="653"/>
                  </a:lnTo>
                  <a:lnTo>
                    <a:pt x="1729" y="655"/>
                  </a:lnTo>
                  <a:lnTo>
                    <a:pt x="1729" y="655"/>
                  </a:lnTo>
                  <a:lnTo>
                    <a:pt x="1724" y="655"/>
                  </a:lnTo>
                  <a:lnTo>
                    <a:pt x="1727" y="658"/>
                  </a:lnTo>
                  <a:lnTo>
                    <a:pt x="1731" y="655"/>
                  </a:lnTo>
                  <a:lnTo>
                    <a:pt x="1734" y="651"/>
                  </a:lnTo>
                  <a:lnTo>
                    <a:pt x="1731" y="646"/>
                  </a:lnTo>
                  <a:lnTo>
                    <a:pt x="1734" y="641"/>
                  </a:lnTo>
                  <a:lnTo>
                    <a:pt x="1739" y="641"/>
                  </a:lnTo>
                  <a:lnTo>
                    <a:pt x="1743" y="639"/>
                  </a:lnTo>
                  <a:lnTo>
                    <a:pt x="1746" y="634"/>
                  </a:lnTo>
                  <a:lnTo>
                    <a:pt x="1748" y="627"/>
                  </a:lnTo>
                  <a:lnTo>
                    <a:pt x="1743" y="629"/>
                  </a:lnTo>
                  <a:lnTo>
                    <a:pt x="1739" y="637"/>
                  </a:lnTo>
                  <a:lnTo>
                    <a:pt x="1736" y="637"/>
                  </a:lnTo>
                  <a:lnTo>
                    <a:pt x="1729" y="632"/>
                  </a:lnTo>
                  <a:lnTo>
                    <a:pt x="1727" y="629"/>
                  </a:lnTo>
                  <a:lnTo>
                    <a:pt x="1724" y="622"/>
                  </a:lnTo>
                  <a:lnTo>
                    <a:pt x="1720" y="627"/>
                  </a:lnTo>
                  <a:lnTo>
                    <a:pt x="1713" y="637"/>
                  </a:lnTo>
                  <a:lnTo>
                    <a:pt x="1708" y="644"/>
                  </a:lnTo>
                  <a:lnTo>
                    <a:pt x="1713" y="648"/>
                  </a:lnTo>
                  <a:lnTo>
                    <a:pt x="1713" y="651"/>
                  </a:lnTo>
                  <a:lnTo>
                    <a:pt x="1708" y="651"/>
                  </a:lnTo>
                  <a:lnTo>
                    <a:pt x="1701" y="648"/>
                  </a:lnTo>
                  <a:lnTo>
                    <a:pt x="1701" y="651"/>
                  </a:lnTo>
                  <a:lnTo>
                    <a:pt x="1698" y="651"/>
                  </a:lnTo>
                  <a:lnTo>
                    <a:pt x="1694" y="641"/>
                  </a:lnTo>
                  <a:lnTo>
                    <a:pt x="1691" y="651"/>
                  </a:lnTo>
                  <a:lnTo>
                    <a:pt x="1694" y="653"/>
                  </a:lnTo>
                  <a:lnTo>
                    <a:pt x="1705" y="655"/>
                  </a:lnTo>
                  <a:lnTo>
                    <a:pt x="1705" y="658"/>
                  </a:lnTo>
                  <a:lnTo>
                    <a:pt x="1701" y="660"/>
                  </a:lnTo>
                  <a:lnTo>
                    <a:pt x="1696" y="663"/>
                  </a:lnTo>
                  <a:lnTo>
                    <a:pt x="1694" y="663"/>
                  </a:lnTo>
                  <a:lnTo>
                    <a:pt x="1694" y="658"/>
                  </a:lnTo>
                  <a:lnTo>
                    <a:pt x="1684" y="658"/>
                  </a:lnTo>
                  <a:lnTo>
                    <a:pt x="1672" y="667"/>
                  </a:lnTo>
                  <a:lnTo>
                    <a:pt x="1663" y="679"/>
                  </a:lnTo>
                  <a:lnTo>
                    <a:pt x="1658" y="693"/>
                  </a:lnTo>
                  <a:lnTo>
                    <a:pt x="1660" y="696"/>
                  </a:lnTo>
                  <a:lnTo>
                    <a:pt x="1660" y="696"/>
                  </a:lnTo>
                  <a:lnTo>
                    <a:pt x="1658" y="698"/>
                  </a:lnTo>
                  <a:lnTo>
                    <a:pt x="1658" y="703"/>
                  </a:lnTo>
                  <a:lnTo>
                    <a:pt x="1660" y="708"/>
                  </a:lnTo>
                  <a:lnTo>
                    <a:pt x="1663" y="710"/>
                  </a:lnTo>
                  <a:lnTo>
                    <a:pt x="1660" y="715"/>
                  </a:lnTo>
                  <a:lnTo>
                    <a:pt x="1660" y="717"/>
                  </a:lnTo>
                  <a:lnTo>
                    <a:pt x="1663" y="719"/>
                  </a:lnTo>
                  <a:lnTo>
                    <a:pt x="1660" y="724"/>
                  </a:lnTo>
                  <a:lnTo>
                    <a:pt x="1660" y="726"/>
                  </a:lnTo>
                  <a:lnTo>
                    <a:pt x="1656" y="726"/>
                  </a:lnTo>
                  <a:lnTo>
                    <a:pt x="1656" y="729"/>
                  </a:lnTo>
                  <a:lnTo>
                    <a:pt x="1658" y="734"/>
                  </a:lnTo>
                  <a:lnTo>
                    <a:pt x="1656" y="741"/>
                  </a:lnTo>
                  <a:lnTo>
                    <a:pt x="1656" y="745"/>
                  </a:lnTo>
                  <a:lnTo>
                    <a:pt x="1653" y="748"/>
                  </a:lnTo>
                  <a:lnTo>
                    <a:pt x="1649" y="750"/>
                  </a:lnTo>
                  <a:lnTo>
                    <a:pt x="1644" y="748"/>
                  </a:lnTo>
                  <a:lnTo>
                    <a:pt x="1639" y="748"/>
                  </a:lnTo>
                  <a:lnTo>
                    <a:pt x="1637" y="748"/>
                  </a:lnTo>
                  <a:lnTo>
                    <a:pt x="1637" y="757"/>
                  </a:lnTo>
                  <a:lnTo>
                    <a:pt x="1642" y="762"/>
                  </a:lnTo>
                  <a:lnTo>
                    <a:pt x="1646" y="769"/>
                  </a:lnTo>
                  <a:lnTo>
                    <a:pt x="1649" y="771"/>
                  </a:lnTo>
                  <a:lnTo>
                    <a:pt x="1651" y="769"/>
                  </a:lnTo>
                  <a:lnTo>
                    <a:pt x="1653" y="762"/>
                  </a:lnTo>
                  <a:lnTo>
                    <a:pt x="1653" y="757"/>
                  </a:lnTo>
                  <a:lnTo>
                    <a:pt x="1651" y="752"/>
                  </a:lnTo>
                  <a:lnTo>
                    <a:pt x="1658" y="755"/>
                  </a:lnTo>
                  <a:lnTo>
                    <a:pt x="1660" y="757"/>
                  </a:lnTo>
                  <a:lnTo>
                    <a:pt x="1660" y="764"/>
                  </a:lnTo>
                  <a:lnTo>
                    <a:pt x="1663" y="771"/>
                  </a:lnTo>
                  <a:lnTo>
                    <a:pt x="1660" y="774"/>
                  </a:lnTo>
                  <a:lnTo>
                    <a:pt x="1658" y="776"/>
                  </a:lnTo>
                  <a:lnTo>
                    <a:pt x="1660" y="778"/>
                  </a:lnTo>
                  <a:lnTo>
                    <a:pt x="1663" y="781"/>
                  </a:lnTo>
                  <a:lnTo>
                    <a:pt x="1663" y="786"/>
                  </a:lnTo>
                  <a:lnTo>
                    <a:pt x="1668" y="790"/>
                  </a:lnTo>
                  <a:lnTo>
                    <a:pt x="1672" y="793"/>
                  </a:lnTo>
                  <a:lnTo>
                    <a:pt x="1679" y="793"/>
                  </a:lnTo>
                  <a:lnTo>
                    <a:pt x="1677" y="790"/>
                  </a:lnTo>
                  <a:lnTo>
                    <a:pt x="1677" y="790"/>
                  </a:lnTo>
                  <a:lnTo>
                    <a:pt x="1675" y="790"/>
                  </a:lnTo>
                  <a:lnTo>
                    <a:pt x="1679" y="786"/>
                  </a:lnTo>
                  <a:lnTo>
                    <a:pt x="1684" y="778"/>
                  </a:lnTo>
                  <a:lnTo>
                    <a:pt x="1689" y="776"/>
                  </a:lnTo>
                  <a:lnTo>
                    <a:pt x="1686" y="783"/>
                  </a:lnTo>
                  <a:lnTo>
                    <a:pt x="1689" y="790"/>
                  </a:lnTo>
                  <a:lnTo>
                    <a:pt x="1694" y="795"/>
                  </a:lnTo>
                  <a:lnTo>
                    <a:pt x="1696" y="800"/>
                  </a:lnTo>
                  <a:lnTo>
                    <a:pt x="1698" y="814"/>
                  </a:lnTo>
                  <a:lnTo>
                    <a:pt x="1703" y="831"/>
                  </a:lnTo>
                  <a:lnTo>
                    <a:pt x="1701" y="831"/>
                  </a:lnTo>
                  <a:lnTo>
                    <a:pt x="1696" y="828"/>
                  </a:lnTo>
                  <a:lnTo>
                    <a:pt x="1696" y="826"/>
                  </a:lnTo>
                  <a:lnTo>
                    <a:pt x="1696" y="821"/>
                  </a:lnTo>
                  <a:lnTo>
                    <a:pt x="1696" y="819"/>
                  </a:lnTo>
                  <a:lnTo>
                    <a:pt x="1694" y="831"/>
                  </a:lnTo>
                  <a:lnTo>
                    <a:pt x="1694" y="838"/>
                  </a:lnTo>
                  <a:lnTo>
                    <a:pt x="1698" y="840"/>
                  </a:lnTo>
                  <a:lnTo>
                    <a:pt x="1703" y="840"/>
                  </a:lnTo>
                  <a:lnTo>
                    <a:pt x="1703" y="838"/>
                  </a:lnTo>
                  <a:lnTo>
                    <a:pt x="1703" y="838"/>
                  </a:lnTo>
                  <a:lnTo>
                    <a:pt x="1701" y="833"/>
                  </a:lnTo>
                  <a:lnTo>
                    <a:pt x="1708" y="838"/>
                  </a:lnTo>
                  <a:lnTo>
                    <a:pt x="1713" y="845"/>
                  </a:lnTo>
                  <a:lnTo>
                    <a:pt x="1717" y="849"/>
                  </a:lnTo>
                  <a:lnTo>
                    <a:pt x="1722" y="854"/>
                  </a:lnTo>
                  <a:lnTo>
                    <a:pt x="1722" y="857"/>
                  </a:lnTo>
                  <a:lnTo>
                    <a:pt x="1720" y="859"/>
                  </a:lnTo>
                  <a:lnTo>
                    <a:pt x="1717" y="859"/>
                  </a:lnTo>
                  <a:lnTo>
                    <a:pt x="1717" y="859"/>
                  </a:lnTo>
                  <a:lnTo>
                    <a:pt x="1715" y="861"/>
                  </a:lnTo>
                  <a:lnTo>
                    <a:pt x="1720" y="866"/>
                  </a:lnTo>
                  <a:lnTo>
                    <a:pt x="1724" y="859"/>
                  </a:lnTo>
                  <a:lnTo>
                    <a:pt x="1724" y="854"/>
                  </a:lnTo>
                  <a:lnTo>
                    <a:pt x="1722" y="849"/>
                  </a:lnTo>
                  <a:lnTo>
                    <a:pt x="1717" y="842"/>
                  </a:lnTo>
                  <a:lnTo>
                    <a:pt x="1722" y="847"/>
                  </a:lnTo>
                  <a:lnTo>
                    <a:pt x="1727" y="849"/>
                  </a:lnTo>
                  <a:lnTo>
                    <a:pt x="1731" y="852"/>
                  </a:lnTo>
                  <a:lnTo>
                    <a:pt x="1731" y="857"/>
                  </a:lnTo>
                  <a:lnTo>
                    <a:pt x="1736" y="861"/>
                  </a:lnTo>
                  <a:lnTo>
                    <a:pt x="1739" y="861"/>
                  </a:lnTo>
                  <a:lnTo>
                    <a:pt x="1743" y="864"/>
                  </a:lnTo>
                  <a:lnTo>
                    <a:pt x="1750" y="871"/>
                  </a:lnTo>
                  <a:lnTo>
                    <a:pt x="1757" y="875"/>
                  </a:lnTo>
                  <a:lnTo>
                    <a:pt x="1760" y="873"/>
                  </a:lnTo>
                  <a:lnTo>
                    <a:pt x="1760" y="873"/>
                  </a:lnTo>
                  <a:lnTo>
                    <a:pt x="1757" y="873"/>
                  </a:lnTo>
                  <a:lnTo>
                    <a:pt x="1757" y="873"/>
                  </a:lnTo>
                  <a:lnTo>
                    <a:pt x="1757" y="868"/>
                  </a:lnTo>
                  <a:lnTo>
                    <a:pt x="1762" y="868"/>
                  </a:lnTo>
                  <a:lnTo>
                    <a:pt x="1765" y="871"/>
                  </a:lnTo>
                  <a:lnTo>
                    <a:pt x="1769" y="873"/>
                  </a:lnTo>
                  <a:lnTo>
                    <a:pt x="1772" y="875"/>
                  </a:lnTo>
                  <a:lnTo>
                    <a:pt x="1772" y="880"/>
                  </a:lnTo>
                  <a:lnTo>
                    <a:pt x="1769" y="885"/>
                  </a:lnTo>
                  <a:lnTo>
                    <a:pt x="1772" y="887"/>
                  </a:lnTo>
                  <a:lnTo>
                    <a:pt x="1769" y="892"/>
                  </a:lnTo>
                  <a:lnTo>
                    <a:pt x="1769" y="894"/>
                  </a:lnTo>
                  <a:lnTo>
                    <a:pt x="1769" y="897"/>
                  </a:lnTo>
                  <a:lnTo>
                    <a:pt x="1767" y="897"/>
                  </a:lnTo>
                  <a:lnTo>
                    <a:pt x="1765" y="899"/>
                  </a:lnTo>
                  <a:lnTo>
                    <a:pt x="1765" y="904"/>
                  </a:lnTo>
                  <a:lnTo>
                    <a:pt x="1767" y="918"/>
                  </a:lnTo>
                  <a:lnTo>
                    <a:pt x="1765" y="923"/>
                  </a:lnTo>
                  <a:lnTo>
                    <a:pt x="1762" y="932"/>
                  </a:lnTo>
                  <a:lnTo>
                    <a:pt x="1755" y="944"/>
                  </a:lnTo>
                  <a:lnTo>
                    <a:pt x="1755" y="942"/>
                  </a:lnTo>
                  <a:lnTo>
                    <a:pt x="1753" y="937"/>
                  </a:lnTo>
                  <a:lnTo>
                    <a:pt x="1750" y="932"/>
                  </a:lnTo>
                  <a:lnTo>
                    <a:pt x="1748" y="930"/>
                  </a:lnTo>
                  <a:lnTo>
                    <a:pt x="1750" y="920"/>
                  </a:lnTo>
                  <a:lnTo>
                    <a:pt x="1750" y="913"/>
                  </a:lnTo>
                  <a:lnTo>
                    <a:pt x="1748" y="909"/>
                  </a:lnTo>
                  <a:lnTo>
                    <a:pt x="1746" y="909"/>
                  </a:lnTo>
                  <a:lnTo>
                    <a:pt x="1741" y="911"/>
                  </a:lnTo>
                  <a:lnTo>
                    <a:pt x="1739" y="916"/>
                  </a:lnTo>
                  <a:lnTo>
                    <a:pt x="1739" y="918"/>
                  </a:lnTo>
                  <a:lnTo>
                    <a:pt x="1736" y="925"/>
                  </a:lnTo>
                  <a:lnTo>
                    <a:pt x="1736" y="930"/>
                  </a:lnTo>
                  <a:lnTo>
                    <a:pt x="1746" y="932"/>
                  </a:lnTo>
                  <a:lnTo>
                    <a:pt x="1746" y="935"/>
                  </a:lnTo>
                  <a:lnTo>
                    <a:pt x="1743" y="939"/>
                  </a:lnTo>
                  <a:lnTo>
                    <a:pt x="1741" y="939"/>
                  </a:lnTo>
                  <a:lnTo>
                    <a:pt x="1741" y="944"/>
                  </a:lnTo>
                  <a:lnTo>
                    <a:pt x="1743" y="944"/>
                  </a:lnTo>
                  <a:lnTo>
                    <a:pt x="1746" y="944"/>
                  </a:lnTo>
                  <a:lnTo>
                    <a:pt x="1748" y="944"/>
                  </a:lnTo>
                  <a:lnTo>
                    <a:pt x="1748" y="951"/>
                  </a:lnTo>
                  <a:lnTo>
                    <a:pt x="1743" y="956"/>
                  </a:lnTo>
                  <a:lnTo>
                    <a:pt x="1736" y="958"/>
                  </a:lnTo>
                  <a:lnTo>
                    <a:pt x="1731" y="954"/>
                  </a:lnTo>
                  <a:lnTo>
                    <a:pt x="1727" y="951"/>
                  </a:lnTo>
                  <a:lnTo>
                    <a:pt x="1717" y="944"/>
                  </a:lnTo>
                  <a:lnTo>
                    <a:pt x="1713" y="939"/>
                  </a:lnTo>
                  <a:lnTo>
                    <a:pt x="1708" y="942"/>
                  </a:lnTo>
                  <a:lnTo>
                    <a:pt x="1703" y="949"/>
                  </a:lnTo>
                  <a:lnTo>
                    <a:pt x="1703" y="951"/>
                  </a:lnTo>
                  <a:lnTo>
                    <a:pt x="1705" y="951"/>
                  </a:lnTo>
                  <a:lnTo>
                    <a:pt x="1703" y="982"/>
                  </a:lnTo>
                  <a:lnTo>
                    <a:pt x="1703" y="999"/>
                  </a:lnTo>
                  <a:lnTo>
                    <a:pt x="1708" y="1017"/>
                  </a:lnTo>
                  <a:lnTo>
                    <a:pt x="1715" y="1029"/>
                  </a:lnTo>
                  <a:lnTo>
                    <a:pt x="1717" y="1036"/>
                  </a:lnTo>
                  <a:lnTo>
                    <a:pt x="1720" y="1039"/>
                  </a:lnTo>
                  <a:lnTo>
                    <a:pt x="1722" y="1043"/>
                  </a:lnTo>
                  <a:lnTo>
                    <a:pt x="1724" y="1072"/>
                  </a:lnTo>
                  <a:lnTo>
                    <a:pt x="1729" y="1091"/>
                  </a:lnTo>
                  <a:lnTo>
                    <a:pt x="1743" y="1133"/>
                  </a:lnTo>
                  <a:lnTo>
                    <a:pt x="1748" y="1143"/>
                  </a:lnTo>
                  <a:lnTo>
                    <a:pt x="1748" y="1145"/>
                  </a:lnTo>
                  <a:lnTo>
                    <a:pt x="1750" y="1148"/>
                  </a:lnTo>
                  <a:lnTo>
                    <a:pt x="1755" y="1155"/>
                  </a:lnTo>
                  <a:lnTo>
                    <a:pt x="1757" y="1155"/>
                  </a:lnTo>
                  <a:lnTo>
                    <a:pt x="1757" y="1164"/>
                  </a:lnTo>
                  <a:lnTo>
                    <a:pt x="1762" y="1174"/>
                  </a:lnTo>
                  <a:lnTo>
                    <a:pt x="1769" y="1188"/>
                  </a:lnTo>
                  <a:lnTo>
                    <a:pt x="1776" y="1200"/>
                  </a:lnTo>
                  <a:lnTo>
                    <a:pt x="1788" y="1209"/>
                  </a:lnTo>
                  <a:lnTo>
                    <a:pt x="1802" y="1219"/>
                  </a:lnTo>
                  <a:lnTo>
                    <a:pt x="1810" y="1230"/>
                  </a:lnTo>
                  <a:lnTo>
                    <a:pt x="1821" y="1237"/>
                  </a:lnTo>
                  <a:lnTo>
                    <a:pt x="1833" y="1245"/>
                  </a:lnTo>
                  <a:lnTo>
                    <a:pt x="1843" y="1247"/>
                  </a:lnTo>
                  <a:lnTo>
                    <a:pt x="1862" y="1268"/>
                  </a:lnTo>
                  <a:lnTo>
                    <a:pt x="1873" y="1275"/>
                  </a:lnTo>
                  <a:lnTo>
                    <a:pt x="1883" y="1282"/>
                  </a:lnTo>
                  <a:lnTo>
                    <a:pt x="1890" y="1285"/>
                  </a:lnTo>
                  <a:lnTo>
                    <a:pt x="1904" y="1287"/>
                  </a:lnTo>
                  <a:lnTo>
                    <a:pt x="1918" y="1287"/>
                  </a:lnTo>
                  <a:lnTo>
                    <a:pt x="1925" y="1290"/>
                  </a:lnTo>
                  <a:lnTo>
                    <a:pt x="1937" y="1297"/>
                  </a:lnTo>
                  <a:lnTo>
                    <a:pt x="1959" y="1301"/>
                  </a:lnTo>
                  <a:lnTo>
                    <a:pt x="1963" y="1306"/>
                  </a:lnTo>
                  <a:lnTo>
                    <a:pt x="1966" y="1308"/>
                  </a:lnTo>
                  <a:lnTo>
                    <a:pt x="2070" y="1377"/>
                  </a:lnTo>
                  <a:lnTo>
                    <a:pt x="2110" y="1391"/>
                  </a:lnTo>
                  <a:lnTo>
                    <a:pt x="2115" y="1394"/>
                  </a:lnTo>
                  <a:lnTo>
                    <a:pt x="2119" y="1396"/>
                  </a:lnTo>
                  <a:lnTo>
                    <a:pt x="2134" y="1401"/>
                  </a:lnTo>
                  <a:lnTo>
                    <a:pt x="2143" y="1403"/>
                  </a:lnTo>
                  <a:lnTo>
                    <a:pt x="2145" y="1401"/>
                  </a:lnTo>
                  <a:lnTo>
                    <a:pt x="2148" y="1398"/>
                  </a:lnTo>
                  <a:lnTo>
                    <a:pt x="2148" y="1396"/>
                  </a:lnTo>
                  <a:lnTo>
                    <a:pt x="2150" y="1396"/>
                  </a:lnTo>
                  <a:lnTo>
                    <a:pt x="2150" y="1394"/>
                  </a:lnTo>
                  <a:lnTo>
                    <a:pt x="2150" y="1394"/>
                  </a:lnTo>
                  <a:lnTo>
                    <a:pt x="2153" y="1391"/>
                  </a:lnTo>
                  <a:lnTo>
                    <a:pt x="2155" y="1394"/>
                  </a:lnTo>
                  <a:lnTo>
                    <a:pt x="2155" y="1394"/>
                  </a:lnTo>
                  <a:lnTo>
                    <a:pt x="2157" y="1396"/>
                  </a:lnTo>
                  <a:lnTo>
                    <a:pt x="2157" y="1396"/>
                  </a:lnTo>
                  <a:lnTo>
                    <a:pt x="2164" y="1398"/>
                  </a:lnTo>
                  <a:lnTo>
                    <a:pt x="2169" y="1405"/>
                  </a:lnTo>
                  <a:lnTo>
                    <a:pt x="2174" y="1413"/>
                  </a:lnTo>
                  <a:lnTo>
                    <a:pt x="2176" y="1415"/>
                  </a:lnTo>
                  <a:lnTo>
                    <a:pt x="2183" y="1415"/>
                  </a:lnTo>
                  <a:lnTo>
                    <a:pt x="2190" y="1417"/>
                  </a:lnTo>
                  <a:lnTo>
                    <a:pt x="2193" y="1422"/>
                  </a:lnTo>
                  <a:lnTo>
                    <a:pt x="2193" y="1429"/>
                  </a:lnTo>
                  <a:lnTo>
                    <a:pt x="2254" y="1536"/>
                  </a:lnTo>
                  <a:lnTo>
                    <a:pt x="2259" y="1543"/>
                  </a:lnTo>
                  <a:lnTo>
                    <a:pt x="2261" y="1545"/>
                  </a:lnTo>
                  <a:lnTo>
                    <a:pt x="2266" y="1559"/>
                  </a:lnTo>
                  <a:lnTo>
                    <a:pt x="2269" y="1564"/>
                  </a:lnTo>
                  <a:lnTo>
                    <a:pt x="2273" y="1569"/>
                  </a:lnTo>
                  <a:lnTo>
                    <a:pt x="2285" y="1588"/>
                  </a:lnTo>
                  <a:lnTo>
                    <a:pt x="2292" y="1602"/>
                  </a:lnTo>
                  <a:lnTo>
                    <a:pt x="2304" y="1637"/>
                  </a:lnTo>
                  <a:lnTo>
                    <a:pt x="2342" y="1722"/>
                  </a:lnTo>
                  <a:lnTo>
                    <a:pt x="2358" y="1749"/>
                  </a:lnTo>
                  <a:lnTo>
                    <a:pt x="2366" y="1760"/>
                  </a:lnTo>
                  <a:lnTo>
                    <a:pt x="2389" y="1789"/>
                  </a:lnTo>
                  <a:lnTo>
                    <a:pt x="2394" y="1793"/>
                  </a:lnTo>
                  <a:lnTo>
                    <a:pt x="2396" y="1798"/>
                  </a:lnTo>
                  <a:lnTo>
                    <a:pt x="2448" y="1846"/>
                  </a:lnTo>
                  <a:lnTo>
                    <a:pt x="2472" y="1860"/>
                  </a:lnTo>
                  <a:lnTo>
                    <a:pt x="2496" y="1869"/>
                  </a:lnTo>
                  <a:lnTo>
                    <a:pt x="2507" y="1876"/>
                  </a:lnTo>
                  <a:lnTo>
                    <a:pt x="2524" y="1895"/>
                  </a:lnTo>
                  <a:lnTo>
                    <a:pt x="2571" y="1928"/>
                  </a:lnTo>
                  <a:lnTo>
                    <a:pt x="2583" y="1933"/>
                  </a:lnTo>
                  <a:lnTo>
                    <a:pt x="2602" y="1938"/>
                  </a:lnTo>
                  <a:lnTo>
                    <a:pt x="2614" y="1938"/>
                  </a:lnTo>
                  <a:lnTo>
                    <a:pt x="2619" y="1940"/>
                  </a:lnTo>
                  <a:lnTo>
                    <a:pt x="2623" y="1947"/>
                  </a:lnTo>
                  <a:lnTo>
                    <a:pt x="2628" y="1964"/>
                  </a:lnTo>
                  <a:lnTo>
                    <a:pt x="2630" y="1971"/>
                  </a:lnTo>
                  <a:lnTo>
                    <a:pt x="2635" y="1978"/>
                  </a:lnTo>
                  <a:lnTo>
                    <a:pt x="2642" y="1978"/>
                  </a:lnTo>
                  <a:lnTo>
                    <a:pt x="2649" y="1978"/>
                  </a:lnTo>
                  <a:lnTo>
                    <a:pt x="2657" y="1983"/>
                  </a:lnTo>
                  <a:lnTo>
                    <a:pt x="2668" y="1990"/>
                  </a:lnTo>
                  <a:lnTo>
                    <a:pt x="2680" y="1992"/>
                  </a:lnTo>
                  <a:lnTo>
                    <a:pt x="2706" y="1992"/>
                  </a:lnTo>
                  <a:lnTo>
                    <a:pt x="2718" y="1995"/>
                  </a:lnTo>
                  <a:lnTo>
                    <a:pt x="2725" y="1997"/>
                  </a:lnTo>
                  <a:lnTo>
                    <a:pt x="2735" y="2006"/>
                  </a:lnTo>
                  <a:lnTo>
                    <a:pt x="2737" y="2009"/>
                  </a:lnTo>
                  <a:lnTo>
                    <a:pt x="2744" y="2009"/>
                  </a:lnTo>
                  <a:lnTo>
                    <a:pt x="2758" y="2016"/>
                  </a:lnTo>
                  <a:lnTo>
                    <a:pt x="2765" y="2018"/>
                  </a:lnTo>
                  <a:lnTo>
                    <a:pt x="2777" y="2018"/>
                  </a:lnTo>
                  <a:lnTo>
                    <a:pt x="2813" y="2011"/>
                  </a:lnTo>
                  <a:lnTo>
                    <a:pt x="2851" y="2014"/>
                  </a:lnTo>
                  <a:lnTo>
                    <a:pt x="2865" y="2011"/>
                  </a:lnTo>
                  <a:lnTo>
                    <a:pt x="2914" y="1992"/>
                  </a:lnTo>
                  <a:lnTo>
                    <a:pt x="2964" y="1985"/>
                  </a:lnTo>
                  <a:lnTo>
                    <a:pt x="3040" y="1959"/>
                  </a:lnTo>
                  <a:lnTo>
                    <a:pt x="3068" y="1961"/>
                  </a:lnTo>
                  <a:lnTo>
                    <a:pt x="3068" y="1961"/>
                  </a:lnTo>
                  <a:lnTo>
                    <a:pt x="3078" y="1964"/>
                  </a:lnTo>
                  <a:lnTo>
                    <a:pt x="3085" y="1973"/>
                  </a:lnTo>
                  <a:lnTo>
                    <a:pt x="3092" y="1971"/>
                  </a:lnTo>
                  <a:lnTo>
                    <a:pt x="3092" y="1978"/>
                  </a:lnTo>
                  <a:lnTo>
                    <a:pt x="3094" y="1985"/>
                  </a:lnTo>
                  <a:lnTo>
                    <a:pt x="3101" y="2002"/>
                  </a:lnTo>
                  <a:lnTo>
                    <a:pt x="3101" y="2006"/>
                  </a:lnTo>
                  <a:lnTo>
                    <a:pt x="3104" y="2014"/>
                  </a:lnTo>
                  <a:lnTo>
                    <a:pt x="3101" y="2018"/>
                  </a:lnTo>
                  <a:lnTo>
                    <a:pt x="3097" y="2028"/>
                  </a:lnTo>
                  <a:lnTo>
                    <a:pt x="3092" y="2035"/>
                  </a:lnTo>
                  <a:lnTo>
                    <a:pt x="3087" y="2037"/>
                  </a:lnTo>
                  <a:lnTo>
                    <a:pt x="3080" y="2042"/>
                  </a:lnTo>
                  <a:lnTo>
                    <a:pt x="3078" y="2047"/>
                  </a:lnTo>
                  <a:lnTo>
                    <a:pt x="3071" y="2058"/>
                  </a:lnTo>
                  <a:lnTo>
                    <a:pt x="3061" y="2070"/>
                  </a:lnTo>
                  <a:lnTo>
                    <a:pt x="3033" y="2094"/>
                  </a:lnTo>
                  <a:lnTo>
                    <a:pt x="3028" y="2106"/>
                  </a:lnTo>
                  <a:lnTo>
                    <a:pt x="3028" y="2122"/>
                  </a:lnTo>
                  <a:lnTo>
                    <a:pt x="3033" y="2139"/>
                  </a:lnTo>
                  <a:lnTo>
                    <a:pt x="3040" y="2151"/>
                  </a:lnTo>
                  <a:lnTo>
                    <a:pt x="3049" y="2160"/>
                  </a:lnTo>
                  <a:lnTo>
                    <a:pt x="3059" y="2167"/>
                  </a:lnTo>
                  <a:lnTo>
                    <a:pt x="3080" y="2177"/>
                  </a:lnTo>
                  <a:lnTo>
                    <a:pt x="3099" y="2179"/>
                  </a:lnTo>
                  <a:lnTo>
                    <a:pt x="3106" y="2181"/>
                  </a:lnTo>
                  <a:lnTo>
                    <a:pt x="3111" y="2186"/>
                  </a:lnTo>
                  <a:lnTo>
                    <a:pt x="3172" y="2200"/>
                  </a:lnTo>
                  <a:lnTo>
                    <a:pt x="3227" y="2217"/>
                  </a:lnTo>
                  <a:lnTo>
                    <a:pt x="3248" y="2219"/>
                  </a:lnTo>
                  <a:lnTo>
                    <a:pt x="3253" y="2222"/>
                  </a:lnTo>
                  <a:lnTo>
                    <a:pt x="3260" y="2226"/>
                  </a:lnTo>
                  <a:lnTo>
                    <a:pt x="3274" y="2231"/>
                  </a:lnTo>
                  <a:lnTo>
                    <a:pt x="3350" y="2243"/>
                  </a:lnTo>
                  <a:lnTo>
                    <a:pt x="3359" y="2245"/>
                  </a:lnTo>
                  <a:lnTo>
                    <a:pt x="3359" y="2245"/>
                  </a:lnTo>
                  <a:lnTo>
                    <a:pt x="3359" y="2243"/>
                  </a:lnTo>
                  <a:lnTo>
                    <a:pt x="3362" y="2243"/>
                  </a:lnTo>
                  <a:lnTo>
                    <a:pt x="3369" y="2248"/>
                  </a:lnTo>
                  <a:lnTo>
                    <a:pt x="3425" y="2255"/>
                  </a:lnTo>
                  <a:lnTo>
                    <a:pt x="3475" y="2269"/>
                  </a:lnTo>
                  <a:lnTo>
                    <a:pt x="3501" y="2281"/>
                  </a:lnTo>
                  <a:lnTo>
                    <a:pt x="3515" y="2290"/>
                  </a:lnTo>
                  <a:lnTo>
                    <a:pt x="3530" y="2305"/>
                  </a:lnTo>
                  <a:lnTo>
                    <a:pt x="3534" y="2307"/>
                  </a:lnTo>
                  <a:lnTo>
                    <a:pt x="3539" y="2307"/>
                  </a:lnTo>
                  <a:lnTo>
                    <a:pt x="3553" y="2314"/>
                  </a:lnTo>
                  <a:lnTo>
                    <a:pt x="3577" y="2331"/>
                  </a:lnTo>
                  <a:lnTo>
                    <a:pt x="3582" y="2333"/>
                  </a:lnTo>
                  <a:lnTo>
                    <a:pt x="3589" y="2333"/>
                  </a:lnTo>
                  <a:lnTo>
                    <a:pt x="3601" y="2338"/>
                  </a:lnTo>
                  <a:lnTo>
                    <a:pt x="3629" y="2338"/>
                  </a:lnTo>
                  <a:lnTo>
                    <a:pt x="3631" y="2340"/>
                  </a:lnTo>
                  <a:lnTo>
                    <a:pt x="3667" y="2347"/>
                  </a:lnTo>
                  <a:lnTo>
                    <a:pt x="3700" y="2361"/>
                  </a:lnTo>
                  <a:lnTo>
                    <a:pt x="3726" y="2361"/>
                  </a:lnTo>
                  <a:lnTo>
                    <a:pt x="3738" y="2364"/>
                  </a:lnTo>
                  <a:lnTo>
                    <a:pt x="3740" y="2373"/>
                  </a:lnTo>
                  <a:lnTo>
                    <a:pt x="3742" y="2373"/>
                  </a:lnTo>
                  <a:lnTo>
                    <a:pt x="3750" y="2368"/>
                  </a:lnTo>
                  <a:lnTo>
                    <a:pt x="3754" y="2368"/>
                  </a:lnTo>
                  <a:lnTo>
                    <a:pt x="3757" y="2371"/>
                  </a:lnTo>
                  <a:lnTo>
                    <a:pt x="3757" y="2375"/>
                  </a:lnTo>
                  <a:lnTo>
                    <a:pt x="3759" y="2378"/>
                  </a:lnTo>
                  <a:lnTo>
                    <a:pt x="3768" y="2385"/>
                  </a:lnTo>
                  <a:lnTo>
                    <a:pt x="3771" y="2387"/>
                  </a:lnTo>
                  <a:lnTo>
                    <a:pt x="3773" y="2406"/>
                  </a:lnTo>
                  <a:lnTo>
                    <a:pt x="3802" y="2420"/>
                  </a:lnTo>
                  <a:lnTo>
                    <a:pt x="3835" y="2432"/>
                  </a:lnTo>
                  <a:lnTo>
                    <a:pt x="3839" y="2432"/>
                  </a:lnTo>
                  <a:lnTo>
                    <a:pt x="3842" y="2432"/>
                  </a:lnTo>
                  <a:lnTo>
                    <a:pt x="3851" y="2442"/>
                  </a:lnTo>
                  <a:lnTo>
                    <a:pt x="3856" y="2444"/>
                  </a:lnTo>
                  <a:lnTo>
                    <a:pt x="3868" y="2451"/>
                  </a:lnTo>
                  <a:lnTo>
                    <a:pt x="3880" y="2463"/>
                  </a:lnTo>
                  <a:lnTo>
                    <a:pt x="3884" y="2468"/>
                  </a:lnTo>
                  <a:lnTo>
                    <a:pt x="3892" y="2470"/>
                  </a:lnTo>
                  <a:lnTo>
                    <a:pt x="3894" y="2472"/>
                  </a:lnTo>
                  <a:lnTo>
                    <a:pt x="3920" y="2496"/>
                  </a:lnTo>
                  <a:lnTo>
                    <a:pt x="3951" y="2541"/>
                  </a:lnTo>
                  <a:lnTo>
                    <a:pt x="3953" y="2543"/>
                  </a:lnTo>
                  <a:lnTo>
                    <a:pt x="3953" y="2543"/>
                  </a:lnTo>
                  <a:lnTo>
                    <a:pt x="3955" y="2543"/>
                  </a:lnTo>
                  <a:lnTo>
                    <a:pt x="3955" y="2551"/>
                  </a:lnTo>
                  <a:lnTo>
                    <a:pt x="3958" y="2553"/>
                  </a:lnTo>
                  <a:lnTo>
                    <a:pt x="3960" y="2555"/>
                  </a:lnTo>
                  <a:lnTo>
                    <a:pt x="3960" y="2560"/>
                  </a:lnTo>
                  <a:lnTo>
                    <a:pt x="3958" y="2565"/>
                  </a:lnTo>
                  <a:lnTo>
                    <a:pt x="3953" y="2570"/>
                  </a:lnTo>
                  <a:lnTo>
                    <a:pt x="3953" y="2581"/>
                  </a:lnTo>
                  <a:lnTo>
                    <a:pt x="3951" y="2588"/>
                  </a:lnTo>
                  <a:lnTo>
                    <a:pt x="3941" y="2598"/>
                  </a:lnTo>
                  <a:lnTo>
                    <a:pt x="3939" y="2619"/>
                  </a:lnTo>
                  <a:lnTo>
                    <a:pt x="3939" y="2624"/>
                  </a:lnTo>
                  <a:lnTo>
                    <a:pt x="3939" y="2633"/>
                  </a:lnTo>
                  <a:lnTo>
                    <a:pt x="3936" y="2643"/>
                  </a:lnTo>
                  <a:lnTo>
                    <a:pt x="3936" y="2645"/>
                  </a:lnTo>
                  <a:lnTo>
                    <a:pt x="3941" y="2657"/>
                  </a:lnTo>
                  <a:lnTo>
                    <a:pt x="3944" y="2662"/>
                  </a:lnTo>
                  <a:lnTo>
                    <a:pt x="3944" y="2685"/>
                  </a:lnTo>
                  <a:lnTo>
                    <a:pt x="3946" y="2688"/>
                  </a:lnTo>
                  <a:lnTo>
                    <a:pt x="3944" y="2690"/>
                  </a:lnTo>
                  <a:lnTo>
                    <a:pt x="3941" y="2695"/>
                  </a:lnTo>
                  <a:lnTo>
                    <a:pt x="3941" y="2697"/>
                  </a:lnTo>
                  <a:lnTo>
                    <a:pt x="3934" y="2700"/>
                  </a:lnTo>
                  <a:lnTo>
                    <a:pt x="3932" y="2700"/>
                  </a:lnTo>
                  <a:lnTo>
                    <a:pt x="3927" y="2697"/>
                  </a:lnTo>
                  <a:lnTo>
                    <a:pt x="3910" y="2688"/>
                  </a:lnTo>
                  <a:lnTo>
                    <a:pt x="3906" y="2688"/>
                  </a:lnTo>
                  <a:lnTo>
                    <a:pt x="3892" y="2690"/>
                  </a:lnTo>
                  <a:lnTo>
                    <a:pt x="3887" y="2693"/>
                  </a:lnTo>
                  <a:lnTo>
                    <a:pt x="3880" y="2688"/>
                  </a:lnTo>
                  <a:lnTo>
                    <a:pt x="3870" y="2685"/>
                  </a:lnTo>
                  <a:lnTo>
                    <a:pt x="3858" y="2678"/>
                  </a:lnTo>
                  <a:lnTo>
                    <a:pt x="3847" y="2674"/>
                  </a:lnTo>
                  <a:lnTo>
                    <a:pt x="3842" y="2674"/>
                  </a:lnTo>
                  <a:lnTo>
                    <a:pt x="3837" y="2671"/>
                  </a:lnTo>
                  <a:lnTo>
                    <a:pt x="3811" y="2645"/>
                  </a:lnTo>
                  <a:lnTo>
                    <a:pt x="3806" y="2643"/>
                  </a:lnTo>
                  <a:lnTo>
                    <a:pt x="3806" y="2638"/>
                  </a:lnTo>
                  <a:lnTo>
                    <a:pt x="3811" y="2638"/>
                  </a:lnTo>
                  <a:lnTo>
                    <a:pt x="3813" y="2633"/>
                  </a:lnTo>
                  <a:lnTo>
                    <a:pt x="3813" y="2629"/>
                  </a:lnTo>
                  <a:lnTo>
                    <a:pt x="3811" y="2624"/>
                  </a:lnTo>
                  <a:lnTo>
                    <a:pt x="3806" y="2622"/>
                  </a:lnTo>
                  <a:lnTo>
                    <a:pt x="3797" y="2619"/>
                  </a:lnTo>
                  <a:lnTo>
                    <a:pt x="3792" y="2619"/>
                  </a:lnTo>
                  <a:lnTo>
                    <a:pt x="3802" y="2610"/>
                  </a:lnTo>
                  <a:lnTo>
                    <a:pt x="3804" y="2598"/>
                  </a:lnTo>
                  <a:lnTo>
                    <a:pt x="3797" y="2591"/>
                  </a:lnTo>
                  <a:lnTo>
                    <a:pt x="3785" y="2581"/>
                  </a:lnTo>
                  <a:lnTo>
                    <a:pt x="3776" y="2577"/>
                  </a:lnTo>
                  <a:lnTo>
                    <a:pt x="3771" y="2572"/>
                  </a:lnTo>
                  <a:lnTo>
                    <a:pt x="3766" y="2567"/>
                  </a:lnTo>
                  <a:lnTo>
                    <a:pt x="3766" y="2558"/>
                  </a:lnTo>
                  <a:lnTo>
                    <a:pt x="3764" y="2551"/>
                  </a:lnTo>
                  <a:lnTo>
                    <a:pt x="3759" y="2546"/>
                  </a:lnTo>
                  <a:lnTo>
                    <a:pt x="3757" y="2543"/>
                  </a:lnTo>
                  <a:lnTo>
                    <a:pt x="3759" y="2543"/>
                  </a:lnTo>
                  <a:lnTo>
                    <a:pt x="3759" y="2539"/>
                  </a:lnTo>
                  <a:lnTo>
                    <a:pt x="3742" y="2532"/>
                  </a:lnTo>
                  <a:lnTo>
                    <a:pt x="3735" y="2529"/>
                  </a:lnTo>
                  <a:lnTo>
                    <a:pt x="3631" y="2548"/>
                  </a:lnTo>
                  <a:lnTo>
                    <a:pt x="3624" y="2548"/>
                  </a:lnTo>
                  <a:lnTo>
                    <a:pt x="3605" y="2541"/>
                  </a:lnTo>
                  <a:lnTo>
                    <a:pt x="3603" y="2541"/>
                  </a:lnTo>
                  <a:lnTo>
                    <a:pt x="3596" y="2543"/>
                  </a:lnTo>
                  <a:lnTo>
                    <a:pt x="3593" y="2543"/>
                  </a:lnTo>
                  <a:lnTo>
                    <a:pt x="3591" y="2543"/>
                  </a:lnTo>
                  <a:lnTo>
                    <a:pt x="3584" y="2539"/>
                  </a:lnTo>
                  <a:lnTo>
                    <a:pt x="3582" y="2539"/>
                  </a:lnTo>
                  <a:lnTo>
                    <a:pt x="3577" y="2536"/>
                  </a:lnTo>
                  <a:lnTo>
                    <a:pt x="3558" y="2532"/>
                  </a:lnTo>
                  <a:lnTo>
                    <a:pt x="3539" y="2529"/>
                  </a:lnTo>
                  <a:lnTo>
                    <a:pt x="3530" y="2525"/>
                  </a:lnTo>
                  <a:lnTo>
                    <a:pt x="3525" y="2520"/>
                  </a:lnTo>
                  <a:lnTo>
                    <a:pt x="3532" y="2515"/>
                  </a:lnTo>
                  <a:lnTo>
                    <a:pt x="3537" y="2508"/>
                  </a:lnTo>
                  <a:lnTo>
                    <a:pt x="3537" y="2501"/>
                  </a:lnTo>
                  <a:lnTo>
                    <a:pt x="3530" y="2496"/>
                  </a:lnTo>
                  <a:lnTo>
                    <a:pt x="3534" y="2491"/>
                  </a:lnTo>
                  <a:lnTo>
                    <a:pt x="3551" y="2491"/>
                  </a:lnTo>
                  <a:lnTo>
                    <a:pt x="3556" y="2487"/>
                  </a:lnTo>
                  <a:lnTo>
                    <a:pt x="3556" y="2480"/>
                  </a:lnTo>
                  <a:lnTo>
                    <a:pt x="3551" y="2480"/>
                  </a:lnTo>
                  <a:lnTo>
                    <a:pt x="3539" y="2487"/>
                  </a:lnTo>
                  <a:lnTo>
                    <a:pt x="3539" y="2487"/>
                  </a:lnTo>
                  <a:lnTo>
                    <a:pt x="3539" y="2484"/>
                  </a:lnTo>
                  <a:lnTo>
                    <a:pt x="3532" y="2482"/>
                  </a:lnTo>
                  <a:lnTo>
                    <a:pt x="3527" y="2487"/>
                  </a:lnTo>
                  <a:lnTo>
                    <a:pt x="3522" y="2491"/>
                  </a:lnTo>
                  <a:lnTo>
                    <a:pt x="3515" y="2496"/>
                  </a:lnTo>
                  <a:lnTo>
                    <a:pt x="3513" y="2494"/>
                  </a:lnTo>
                  <a:lnTo>
                    <a:pt x="3511" y="2491"/>
                  </a:lnTo>
                  <a:lnTo>
                    <a:pt x="3508" y="2489"/>
                  </a:lnTo>
                  <a:lnTo>
                    <a:pt x="3506" y="2487"/>
                  </a:lnTo>
                  <a:lnTo>
                    <a:pt x="3504" y="2484"/>
                  </a:lnTo>
                  <a:lnTo>
                    <a:pt x="3496" y="2487"/>
                  </a:lnTo>
                  <a:lnTo>
                    <a:pt x="3494" y="2487"/>
                  </a:lnTo>
                  <a:lnTo>
                    <a:pt x="3470" y="2489"/>
                  </a:lnTo>
                  <a:lnTo>
                    <a:pt x="3449" y="2506"/>
                  </a:lnTo>
                  <a:lnTo>
                    <a:pt x="3433" y="2529"/>
                  </a:lnTo>
                  <a:lnTo>
                    <a:pt x="3404" y="2598"/>
                  </a:lnTo>
                  <a:lnTo>
                    <a:pt x="3399" y="2612"/>
                  </a:lnTo>
                  <a:lnTo>
                    <a:pt x="3397" y="2638"/>
                  </a:lnTo>
                  <a:lnTo>
                    <a:pt x="3395" y="2643"/>
                  </a:lnTo>
                  <a:lnTo>
                    <a:pt x="3392" y="2648"/>
                  </a:lnTo>
                  <a:lnTo>
                    <a:pt x="3385" y="2669"/>
                  </a:lnTo>
                  <a:lnTo>
                    <a:pt x="3371" y="2690"/>
                  </a:lnTo>
                  <a:lnTo>
                    <a:pt x="3366" y="2700"/>
                  </a:lnTo>
                  <a:lnTo>
                    <a:pt x="3366" y="2716"/>
                  </a:lnTo>
                  <a:lnTo>
                    <a:pt x="3369" y="2721"/>
                  </a:lnTo>
                  <a:lnTo>
                    <a:pt x="3376" y="2737"/>
                  </a:lnTo>
                  <a:lnTo>
                    <a:pt x="3383" y="2749"/>
                  </a:lnTo>
                  <a:lnTo>
                    <a:pt x="3380" y="2754"/>
                  </a:lnTo>
                  <a:lnTo>
                    <a:pt x="3376" y="2759"/>
                  </a:lnTo>
                  <a:lnTo>
                    <a:pt x="3373" y="2771"/>
                  </a:lnTo>
                  <a:lnTo>
                    <a:pt x="3362" y="2787"/>
                  </a:lnTo>
                  <a:lnTo>
                    <a:pt x="3354" y="2811"/>
                  </a:lnTo>
                  <a:lnTo>
                    <a:pt x="3352" y="2825"/>
                  </a:lnTo>
                  <a:lnTo>
                    <a:pt x="3354" y="2837"/>
                  </a:lnTo>
                  <a:lnTo>
                    <a:pt x="3359" y="2849"/>
                  </a:lnTo>
                  <a:lnTo>
                    <a:pt x="3371" y="2858"/>
                  </a:lnTo>
                  <a:lnTo>
                    <a:pt x="3371" y="2861"/>
                  </a:lnTo>
                  <a:lnTo>
                    <a:pt x="3369" y="2872"/>
                  </a:lnTo>
                  <a:lnTo>
                    <a:pt x="3380" y="2882"/>
                  </a:lnTo>
                  <a:lnTo>
                    <a:pt x="3397" y="2889"/>
                  </a:lnTo>
                  <a:lnTo>
                    <a:pt x="3409" y="2891"/>
                  </a:lnTo>
                  <a:lnTo>
                    <a:pt x="3447" y="2884"/>
                  </a:lnTo>
                  <a:lnTo>
                    <a:pt x="3459" y="2887"/>
                  </a:lnTo>
                  <a:lnTo>
                    <a:pt x="3463" y="2889"/>
                  </a:lnTo>
                  <a:lnTo>
                    <a:pt x="3470" y="2891"/>
                  </a:lnTo>
                  <a:lnTo>
                    <a:pt x="3477" y="2898"/>
                  </a:lnTo>
                  <a:lnTo>
                    <a:pt x="3480" y="2903"/>
                  </a:lnTo>
                  <a:lnTo>
                    <a:pt x="3482" y="2905"/>
                  </a:lnTo>
                  <a:lnTo>
                    <a:pt x="3504" y="2913"/>
                  </a:lnTo>
                  <a:lnTo>
                    <a:pt x="3520" y="2922"/>
                  </a:lnTo>
                  <a:lnTo>
                    <a:pt x="3527" y="2922"/>
                  </a:lnTo>
                  <a:lnTo>
                    <a:pt x="3534" y="2922"/>
                  </a:lnTo>
                  <a:lnTo>
                    <a:pt x="3541" y="2922"/>
                  </a:lnTo>
                  <a:lnTo>
                    <a:pt x="3546" y="2927"/>
                  </a:lnTo>
                  <a:lnTo>
                    <a:pt x="3551" y="2931"/>
                  </a:lnTo>
                  <a:lnTo>
                    <a:pt x="3558" y="2939"/>
                  </a:lnTo>
                  <a:lnTo>
                    <a:pt x="3570" y="2943"/>
                  </a:lnTo>
                  <a:lnTo>
                    <a:pt x="3582" y="2948"/>
                  </a:lnTo>
                  <a:lnTo>
                    <a:pt x="3593" y="2946"/>
                  </a:lnTo>
                  <a:lnTo>
                    <a:pt x="3586" y="2976"/>
                  </a:lnTo>
                  <a:lnTo>
                    <a:pt x="3589" y="3000"/>
                  </a:lnTo>
                  <a:lnTo>
                    <a:pt x="3591" y="3007"/>
                  </a:lnTo>
                  <a:lnTo>
                    <a:pt x="3593" y="3012"/>
                  </a:lnTo>
                  <a:lnTo>
                    <a:pt x="3596" y="3017"/>
                  </a:lnTo>
                  <a:lnTo>
                    <a:pt x="3603" y="3024"/>
                  </a:lnTo>
                  <a:lnTo>
                    <a:pt x="3605" y="3028"/>
                  </a:lnTo>
                  <a:lnTo>
                    <a:pt x="3605" y="3043"/>
                  </a:lnTo>
                  <a:lnTo>
                    <a:pt x="3605" y="3066"/>
                  </a:lnTo>
                  <a:lnTo>
                    <a:pt x="3608" y="3081"/>
                  </a:lnTo>
                  <a:lnTo>
                    <a:pt x="3617" y="3092"/>
                  </a:lnTo>
                  <a:lnTo>
                    <a:pt x="3619" y="3097"/>
                  </a:lnTo>
                  <a:lnTo>
                    <a:pt x="3622" y="3099"/>
                  </a:lnTo>
                  <a:lnTo>
                    <a:pt x="3634" y="3099"/>
                  </a:lnTo>
                  <a:lnTo>
                    <a:pt x="3638" y="3099"/>
                  </a:lnTo>
                  <a:lnTo>
                    <a:pt x="3634" y="3107"/>
                  </a:lnTo>
                  <a:lnTo>
                    <a:pt x="3631" y="3109"/>
                  </a:lnTo>
                  <a:lnTo>
                    <a:pt x="3629" y="3111"/>
                  </a:lnTo>
                  <a:lnTo>
                    <a:pt x="3634" y="3128"/>
                  </a:lnTo>
                  <a:lnTo>
                    <a:pt x="3634" y="3130"/>
                  </a:lnTo>
                  <a:lnTo>
                    <a:pt x="3624" y="3142"/>
                  </a:lnTo>
                  <a:lnTo>
                    <a:pt x="3624" y="3144"/>
                  </a:lnTo>
                  <a:lnTo>
                    <a:pt x="3622" y="3147"/>
                  </a:lnTo>
                  <a:lnTo>
                    <a:pt x="3619" y="3152"/>
                  </a:lnTo>
                  <a:lnTo>
                    <a:pt x="3617" y="3161"/>
                  </a:lnTo>
                  <a:lnTo>
                    <a:pt x="3612" y="3154"/>
                  </a:lnTo>
                  <a:lnTo>
                    <a:pt x="3603" y="3154"/>
                  </a:lnTo>
                  <a:lnTo>
                    <a:pt x="3596" y="3159"/>
                  </a:lnTo>
                  <a:lnTo>
                    <a:pt x="3591" y="3163"/>
                  </a:lnTo>
                  <a:lnTo>
                    <a:pt x="3579" y="3156"/>
                  </a:lnTo>
                  <a:lnTo>
                    <a:pt x="3574" y="3154"/>
                  </a:lnTo>
                  <a:lnTo>
                    <a:pt x="3567" y="3154"/>
                  </a:lnTo>
                  <a:lnTo>
                    <a:pt x="3560" y="3156"/>
                  </a:lnTo>
                  <a:lnTo>
                    <a:pt x="3530" y="3170"/>
                  </a:lnTo>
                  <a:lnTo>
                    <a:pt x="3499" y="3194"/>
                  </a:lnTo>
                  <a:lnTo>
                    <a:pt x="3487" y="3208"/>
                  </a:lnTo>
                  <a:lnTo>
                    <a:pt x="3485" y="3211"/>
                  </a:lnTo>
                  <a:lnTo>
                    <a:pt x="3482" y="3215"/>
                  </a:lnTo>
                  <a:lnTo>
                    <a:pt x="3466" y="3230"/>
                  </a:lnTo>
                  <a:lnTo>
                    <a:pt x="3459" y="3239"/>
                  </a:lnTo>
                  <a:lnTo>
                    <a:pt x="3456" y="3244"/>
                  </a:lnTo>
                  <a:lnTo>
                    <a:pt x="3456" y="3258"/>
                  </a:lnTo>
                  <a:lnTo>
                    <a:pt x="3451" y="3265"/>
                  </a:lnTo>
                  <a:lnTo>
                    <a:pt x="3449" y="3272"/>
                  </a:lnTo>
                  <a:lnTo>
                    <a:pt x="3451" y="3284"/>
                  </a:lnTo>
                  <a:lnTo>
                    <a:pt x="3454" y="3284"/>
                  </a:lnTo>
                  <a:lnTo>
                    <a:pt x="3456" y="3286"/>
                  </a:lnTo>
                  <a:lnTo>
                    <a:pt x="3456" y="3293"/>
                  </a:lnTo>
                  <a:lnTo>
                    <a:pt x="3466" y="3324"/>
                  </a:lnTo>
                  <a:lnTo>
                    <a:pt x="3477" y="3353"/>
                  </a:lnTo>
                  <a:lnTo>
                    <a:pt x="3480" y="3362"/>
                  </a:lnTo>
                  <a:lnTo>
                    <a:pt x="3482" y="3393"/>
                  </a:lnTo>
                  <a:lnTo>
                    <a:pt x="3480" y="3400"/>
                  </a:lnTo>
                  <a:lnTo>
                    <a:pt x="3470" y="3414"/>
                  </a:lnTo>
                  <a:lnTo>
                    <a:pt x="3466" y="3421"/>
                  </a:lnTo>
                  <a:lnTo>
                    <a:pt x="3463" y="3424"/>
                  </a:lnTo>
                  <a:lnTo>
                    <a:pt x="3456" y="3433"/>
                  </a:lnTo>
                  <a:lnTo>
                    <a:pt x="3447" y="3440"/>
                  </a:lnTo>
                  <a:lnTo>
                    <a:pt x="3418" y="3461"/>
                  </a:lnTo>
                  <a:lnTo>
                    <a:pt x="3409" y="3473"/>
                  </a:lnTo>
                  <a:lnTo>
                    <a:pt x="3376" y="3540"/>
                  </a:lnTo>
                  <a:lnTo>
                    <a:pt x="3371" y="3554"/>
                  </a:lnTo>
                  <a:lnTo>
                    <a:pt x="3371" y="3599"/>
                  </a:lnTo>
                  <a:lnTo>
                    <a:pt x="3369" y="3613"/>
                  </a:lnTo>
                  <a:lnTo>
                    <a:pt x="3366" y="3620"/>
                  </a:lnTo>
                  <a:lnTo>
                    <a:pt x="3364" y="3625"/>
                  </a:lnTo>
                  <a:lnTo>
                    <a:pt x="3359" y="3629"/>
                  </a:lnTo>
                  <a:lnTo>
                    <a:pt x="3357" y="3634"/>
                  </a:lnTo>
                  <a:lnTo>
                    <a:pt x="3340" y="3641"/>
                  </a:lnTo>
                  <a:lnTo>
                    <a:pt x="3336" y="3644"/>
                  </a:lnTo>
                  <a:lnTo>
                    <a:pt x="3317" y="3641"/>
                  </a:lnTo>
                  <a:lnTo>
                    <a:pt x="3257" y="3658"/>
                  </a:lnTo>
                  <a:lnTo>
                    <a:pt x="3250" y="3655"/>
                  </a:lnTo>
                  <a:lnTo>
                    <a:pt x="3241" y="3653"/>
                  </a:lnTo>
                  <a:lnTo>
                    <a:pt x="3231" y="3651"/>
                  </a:lnTo>
                  <a:lnTo>
                    <a:pt x="3224" y="3646"/>
                  </a:lnTo>
                  <a:lnTo>
                    <a:pt x="3217" y="3639"/>
                  </a:lnTo>
                  <a:lnTo>
                    <a:pt x="3213" y="3629"/>
                  </a:lnTo>
                  <a:lnTo>
                    <a:pt x="3213" y="3622"/>
                  </a:lnTo>
                  <a:lnTo>
                    <a:pt x="3217" y="3615"/>
                  </a:lnTo>
                  <a:lnTo>
                    <a:pt x="3205" y="3603"/>
                  </a:lnTo>
                  <a:lnTo>
                    <a:pt x="3203" y="3596"/>
                  </a:lnTo>
                  <a:lnTo>
                    <a:pt x="3203" y="3589"/>
                  </a:lnTo>
                  <a:lnTo>
                    <a:pt x="3205" y="3580"/>
                  </a:lnTo>
                  <a:lnTo>
                    <a:pt x="3205" y="3573"/>
                  </a:lnTo>
                  <a:lnTo>
                    <a:pt x="3205" y="3566"/>
                  </a:lnTo>
                  <a:lnTo>
                    <a:pt x="3201" y="3556"/>
                  </a:lnTo>
                  <a:lnTo>
                    <a:pt x="3196" y="3542"/>
                  </a:lnTo>
                  <a:lnTo>
                    <a:pt x="3201" y="3532"/>
                  </a:lnTo>
                  <a:lnTo>
                    <a:pt x="3210" y="3525"/>
                  </a:lnTo>
                  <a:lnTo>
                    <a:pt x="3241" y="3509"/>
                  </a:lnTo>
                  <a:lnTo>
                    <a:pt x="3243" y="3504"/>
                  </a:lnTo>
                  <a:lnTo>
                    <a:pt x="3243" y="3502"/>
                  </a:lnTo>
                  <a:lnTo>
                    <a:pt x="3248" y="3497"/>
                  </a:lnTo>
                  <a:lnTo>
                    <a:pt x="3248" y="3495"/>
                  </a:lnTo>
                  <a:lnTo>
                    <a:pt x="3250" y="3476"/>
                  </a:lnTo>
                  <a:lnTo>
                    <a:pt x="3265" y="3419"/>
                  </a:lnTo>
                  <a:lnTo>
                    <a:pt x="3267" y="3400"/>
                  </a:lnTo>
                  <a:lnTo>
                    <a:pt x="3262" y="3386"/>
                  </a:lnTo>
                  <a:lnTo>
                    <a:pt x="3255" y="3376"/>
                  </a:lnTo>
                  <a:lnTo>
                    <a:pt x="3246" y="3367"/>
                  </a:lnTo>
                  <a:lnTo>
                    <a:pt x="3243" y="3364"/>
                  </a:lnTo>
                  <a:lnTo>
                    <a:pt x="3239" y="3364"/>
                  </a:lnTo>
                  <a:lnTo>
                    <a:pt x="3236" y="3362"/>
                  </a:lnTo>
                  <a:lnTo>
                    <a:pt x="3231" y="3360"/>
                  </a:lnTo>
                  <a:lnTo>
                    <a:pt x="3231" y="3357"/>
                  </a:lnTo>
                  <a:lnTo>
                    <a:pt x="3231" y="3355"/>
                  </a:lnTo>
                  <a:lnTo>
                    <a:pt x="3231" y="3350"/>
                  </a:lnTo>
                  <a:lnTo>
                    <a:pt x="3231" y="3346"/>
                  </a:lnTo>
                  <a:lnTo>
                    <a:pt x="3239" y="3341"/>
                  </a:lnTo>
                  <a:lnTo>
                    <a:pt x="3250" y="3334"/>
                  </a:lnTo>
                  <a:lnTo>
                    <a:pt x="3269" y="3315"/>
                  </a:lnTo>
                  <a:lnTo>
                    <a:pt x="3279" y="3308"/>
                  </a:lnTo>
                  <a:lnTo>
                    <a:pt x="3293" y="3303"/>
                  </a:lnTo>
                  <a:lnTo>
                    <a:pt x="3317" y="3301"/>
                  </a:lnTo>
                  <a:lnTo>
                    <a:pt x="3321" y="3298"/>
                  </a:lnTo>
                  <a:lnTo>
                    <a:pt x="3326" y="3296"/>
                  </a:lnTo>
                  <a:lnTo>
                    <a:pt x="3333" y="3286"/>
                  </a:lnTo>
                  <a:lnTo>
                    <a:pt x="3338" y="3272"/>
                  </a:lnTo>
                  <a:lnTo>
                    <a:pt x="3340" y="3256"/>
                  </a:lnTo>
                  <a:lnTo>
                    <a:pt x="3338" y="3239"/>
                  </a:lnTo>
                  <a:lnTo>
                    <a:pt x="3336" y="3220"/>
                  </a:lnTo>
                  <a:lnTo>
                    <a:pt x="3331" y="3213"/>
                  </a:lnTo>
                  <a:lnTo>
                    <a:pt x="3328" y="3206"/>
                  </a:lnTo>
                  <a:lnTo>
                    <a:pt x="3321" y="3204"/>
                  </a:lnTo>
                  <a:lnTo>
                    <a:pt x="3314" y="3204"/>
                  </a:lnTo>
                  <a:lnTo>
                    <a:pt x="3310" y="3201"/>
                  </a:lnTo>
                  <a:lnTo>
                    <a:pt x="3305" y="3194"/>
                  </a:lnTo>
                  <a:lnTo>
                    <a:pt x="3279" y="3156"/>
                  </a:lnTo>
                  <a:lnTo>
                    <a:pt x="3248" y="3062"/>
                  </a:lnTo>
                  <a:lnTo>
                    <a:pt x="3241" y="3047"/>
                  </a:lnTo>
                  <a:lnTo>
                    <a:pt x="3205" y="2991"/>
                  </a:lnTo>
                  <a:lnTo>
                    <a:pt x="3198" y="2984"/>
                  </a:lnTo>
                  <a:lnTo>
                    <a:pt x="3186" y="2974"/>
                  </a:lnTo>
                  <a:lnTo>
                    <a:pt x="3177" y="2969"/>
                  </a:lnTo>
                  <a:lnTo>
                    <a:pt x="3172" y="2967"/>
                  </a:lnTo>
                  <a:lnTo>
                    <a:pt x="3170" y="2955"/>
                  </a:lnTo>
                  <a:lnTo>
                    <a:pt x="3163" y="2946"/>
                  </a:lnTo>
                  <a:lnTo>
                    <a:pt x="3156" y="2931"/>
                  </a:lnTo>
                  <a:lnTo>
                    <a:pt x="3149" y="2922"/>
                  </a:lnTo>
                  <a:lnTo>
                    <a:pt x="3144" y="2915"/>
                  </a:lnTo>
                  <a:lnTo>
                    <a:pt x="3132" y="2875"/>
                  </a:lnTo>
                  <a:lnTo>
                    <a:pt x="3132" y="2877"/>
                  </a:lnTo>
                  <a:lnTo>
                    <a:pt x="3127" y="2868"/>
                  </a:lnTo>
                  <a:lnTo>
                    <a:pt x="3125" y="2865"/>
                  </a:lnTo>
                  <a:lnTo>
                    <a:pt x="3123" y="2863"/>
                  </a:lnTo>
                  <a:lnTo>
                    <a:pt x="3123" y="2861"/>
                  </a:lnTo>
                  <a:lnTo>
                    <a:pt x="3123" y="2844"/>
                  </a:lnTo>
                  <a:lnTo>
                    <a:pt x="3120" y="2834"/>
                  </a:lnTo>
                  <a:lnTo>
                    <a:pt x="3106" y="2820"/>
                  </a:lnTo>
                  <a:lnTo>
                    <a:pt x="3104" y="2816"/>
                  </a:lnTo>
                  <a:lnTo>
                    <a:pt x="3099" y="2806"/>
                  </a:lnTo>
                  <a:lnTo>
                    <a:pt x="3094" y="2801"/>
                  </a:lnTo>
                  <a:lnTo>
                    <a:pt x="3080" y="2792"/>
                  </a:lnTo>
                  <a:lnTo>
                    <a:pt x="3068" y="2778"/>
                  </a:lnTo>
                  <a:lnTo>
                    <a:pt x="3061" y="2775"/>
                  </a:lnTo>
                  <a:lnTo>
                    <a:pt x="3059" y="2771"/>
                  </a:lnTo>
                  <a:lnTo>
                    <a:pt x="3059" y="2766"/>
                  </a:lnTo>
                  <a:lnTo>
                    <a:pt x="3054" y="2768"/>
                  </a:lnTo>
                  <a:lnTo>
                    <a:pt x="3030" y="2771"/>
                  </a:lnTo>
                  <a:lnTo>
                    <a:pt x="3023" y="2775"/>
                  </a:lnTo>
                  <a:lnTo>
                    <a:pt x="3018" y="2782"/>
                  </a:lnTo>
                  <a:lnTo>
                    <a:pt x="3009" y="2797"/>
                  </a:lnTo>
                  <a:lnTo>
                    <a:pt x="3000" y="2808"/>
                  </a:lnTo>
                  <a:lnTo>
                    <a:pt x="2995" y="2813"/>
                  </a:lnTo>
                  <a:lnTo>
                    <a:pt x="2985" y="2813"/>
                  </a:lnTo>
                  <a:lnTo>
                    <a:pt x="2978" y="2811"/>
                  </a:lnTo>
                  <a:lnTo>
                    <a:pt x="2964" y="2804"/>
                  </a:lnTo>
                  <a:lnTo>
                    <a:pt x="2959" y="2804"/>
                  </a:lnTo>
                  <a:lnTo>
                    <a:pt x="2957" y="2806"/>
                  </a:lnTo>
                  <a:lnTo>
                    <a:pt x="2955" y="2808"/>
                  </a:lnTo>
                  <a:lnTo>
                    <a:pt x="2950" y="2808"/>
                  </a:lnTo>
                  <a:lnTo>
                    <a:pt x="2948" y="2808"/>
                  </a:lnTo>
                  <a:lnTo>
                    <a:pt x="2948" y="2806"/>
                  </a:lnTo>
                  <a:lnTo>
                    <a:pt x="2952" y="2799"/>
                  </a:lnTo>
                  <a:lnTo>
                    <a:pt x="2945" y="2790"/>
                  </a:lnTo>
                  <a:lnTo>
                    <a:pt x="2933" y="2780"/>
                  </a:lnTo>
                  <a:lnTo>
                    <a:pt x="2926" y="2778"/>
                  </a:lnTo>
                  <a:lnTo>
                    <a:pt x="2919" y="2775"/>
                  </a:lnTo>
                  <a:lnTo>
                    <a:pt x="2895" y="2759"/>
                  </a:lnTo>
                  <a:lnTo>
                    <a:pt x="2891" y="2756"/>
                  </a:lnTo>
                  <a:lnTo>
                    <a:pt x="2884" y="2759"/>
                  </a:lnTo>
                  <a:lnTo>
                    <a:pt x="2877" y="2764"/>
                  </a:lnTo>
                  <a:lnTo>
                    <a:pt x="2869" y="2764"/>
                  </a:lnTo>
                  <a:lnTo>
                    <a:pt x="2865" y="2761"/>
                  </a:lnTo>
                  <a:lnTo>
                    <a:pt x="2858" y="2754"/>
                  </a:lnTo>
                  <a:lnTo>
                    <a:pt x="2843" y="2745"/>
                  </a:lnTo>
                  <a:lnTo>
                    <a:pt x="2841" y="2745"/>
                  </a:lnTo>
                  <a:lnTo>
                    <a:pt x="2836" y="2742"/>
                  </a:lnTo>
                  <a:lnTo>
                    <a:pt x="2824" y="2742"/>
                  </a:lnTo>
                  <a:lnTo>
                    <a:pt x="2822" y="2740"/>
                  </a:lnTo>
                  <a:lnTo>
                    <a:pt x="2820" y="2735"/>
                  </a:lnTo>
                  <a:lnTo>
                    <a:pt x="2824" y="2721"/>
                  </a:lnTo>
                  <a:lnTo>
                    <a:pt x="2827" y="2711"/>
                  </a:lnTo>
                  <a:lnTo>
                    <a:pt x="2822" y="2704"/>
                  </a:lnTo>
                  <a:lnTo>
                    <a:pt x="2822" y="2702"/>
                  </a:lnTo>
                  <a:lnTo>
                    <a:pt x="2824" y="2700"/>
                  </a:lnTo>
                  <a:lnTo>
                    <a:pt x="2829" y="2697"/>
                  </a:lnTo>
                  <a:lnTo>
                    <a:pt x="2832" y="2695"/>
                  </a:lnTo>
                  <a:lnTo>
                    <a:pt x="2834" y="2690"/>
                  </a:lnTo>
                  <a:lnTo>
                    <a:pt x="2834" y="2688"/>
                  </a:lnTo>
                  <a:lnTo>
                    <a:pt x="2836" y="2671"/>
                  </a:lnTo>
                  <a:lnTo>
                    <a:pt x="2829" y="2657"/>
                  </a:lnTo>
                  <a:lnTo>
                    <a:pt x="2791" y="2603"/>
                  </a:lnTo>
                  <a:lnTo>
                    <a:pt x="2780" y="2591"/>
                  </a:lnTo>
                  <a:lnTo>
                    <a:pt x="2770" y="2581"/>
                  </a:lnTo>
                  <a:lnTo>
                    <a:pt x="2761" y="2574"/>
                  </a:lnTo>
                  <a:lnTo>
                    <a:pt x="2751" y="2570"/>
                  </a:lnTo>
                  <a:lnTo>
                    <a:pt x="2742" y="2567"/>
                  </a:lnTo>
                  <a:lnTo>
                    <a:pt x="2732" y="2574"/>
                  </a:lnTo>
                  <a:lnTo>
                    <a:pt x="2723" y="2584"/>
                  </a:lnTo>
                  <a:lnTo>
                    <a:pt x="2720" y="2584"/>
                  </a:lnTo>
                  <a:lnTo>
                    <a:pt x="2704" y="2586"/>
                  </a:lnTo>
                  <a:lnTo>
                    <a:pt x="2699" y="2588"/>
                  </a:lnTo>
                  <a:lnTo>
                    <a:pt x="2687" y="2603"/>
                  </a:lnTo>
                  <a:lnTo>
                    <a:pt x="2680" y="2607"/>
                  </a:lnTo>
                  <a:lnTo>
                    <a:pt x="2671" y="2605"/>
                  </a:lnTo>
                  <a:lnTo>
                    <a:pt x="2661" y="2603"/>
                  </a:lnTo>
                  <a:lnTo>
                    <a:pt x="2657" y="2605"/>
                  </a:lnTo>
                  <a:lnTo>
                    <a:pt x="2642" y="2612"/>
                  </a:lnTo>
                  <a:lnTo>
                    <a:pt x="2635" y="2619"/>
                  </a:lnTo>
                  <a:lnTo>
                    <a:pt x="2623" y="2629"/>
                  </a:lnTo>
                  <a:lnTo>
                    <a:pt x="2619" y="2636"/>
                  </a:lnTo>
                  <a:lnTo>
                    <a:pt x="2614" y="2631"/>
                  </a:lnTo>
                  <a:lnTo>
                    <a:pt x="2614" y="2622"/>
                  </a:lnTo>
                  <a:lnTo>
                    <a:pt x="2614" y="2614"/>
                  </a:lnTo>
                  <a:lnTo>
                    <a:pt x="2621" y="2610"/>
                  </a:lnTo>
                  <a:lnTo>
                    <a:pt x="2628" y="2607"/>
                  </a:lnTo>
                  <a:lnTo>
                    <a:pt x="2628" y="2605"/>
                  </a:lnTo>
                  <a:lnTo>
                    <a:pt x="2630" y="2600"/>
                  </a:lnTo>
                  <a:lnTo>
                    <a:pt x="2633" y="2596"/>
                  </a:lnTo>
                  <a:lnTo>
                    <a:pt x="2652" y="2574"/>
                  </a:lnTo>
                  <a:lnTo>
                    <a:pt x="2654" y="2570"/>
                  </a:lnTo>
                  <a:lnTo>
                    <a:pt x="2649" y="2562"/>
                  </a:lnTo>
                  <a:lnTo>
                    <a:pt x="2645" y="2555"/>
                  </a:lnTo>
                  <a:lnTo>
                    <a:pt x="2638" y="2553"/>
                  </a:lnTo>
                  <a:lnTo>
                    <a:pt x="2633" y="2551"/>
                  </a:lnTo>
                  <a:lnTo>
                    <a:pt x="2628" y="2551"/>
                  </a:lnTo>
                  <a:lnTo>
                    <a:pt x="2623" y="2551"/>
                  </a:lnTo>
                  <a:lnTo>
                    <a:pt x="2621" y="2551"/>
                  </a:lnTo>
                  <a:lnTo>
                    <a:pt x="2619" y="2548"/>
                  </a:lnTo>
                  <a:lnTo>
                    <a:pt x="2614" y="2543"/>
                  </a:lnTo>
                  <a:lnTo>
                    <a:pt x="2612" y="2543"/>
                  </a:lnTo>
                  <a:lnTo>
                    <a:pt x="2607" y="2541"/>
                  </a:lnTo>
                  <a:lnTo>
                    <a:pt x="2593" y="2529"/>
                  </a:lnTo>
                  <a:lnTo>
                    <a:pt x="2586" y="2527"/>
                  </a:lnTo>
                  <a:lnTo>
                    <a:pt x="2581" y="2527"/>
                  </a:lnTo>
                  <a:lnTo>
                    <a:pt x="2571" y="2529"/>
                  </a:lnTo>
                  <a:lnTo>
                    <a:pt x="2564" y="2534"/>
                  </a:lnTo>
                  <a:lnTo>
                    <a:pt x="2562" y="2539"/>
                  </a:lnTo>
                  <a:lnTo>
                    <a:pt x="2560" y="2546"/>
                  </a:lnTo>
                  <a:lnTo>
                    <a:pt x="2552" y="2548"/>
                  </a:lnTo>
                  <a:lnTo>
                    <a:pt x="2529" y="2541"/>
                  </a:lnTo>
                  <a:lnTo>
                    <a:pt x="2524" y="2539"/>
                  </a:lnTo>
                  <a:lnTo>
                    <a:pt x="2519" y="2541"/>
                  </a:lnTo>
                  <a:lnTo>
                    <a:pt x="2519" y="2546"/>
                  </a:lnTo>
                  <a:lnTo>
                    <a:pt x="2519" y="2551"/>
                  </a:lnTo>
                  <a:lnTo>
                    <a:pt x="2522" y="2555"/>
                  </a:lnTo>
                  <a:lnTo>
                    <a:pt x="2524" y="2560"/>
                  </a:lnTo>
                  <a:lnTo>
                    <a:pt x="2522" y="2560"/>
                  </a:lnTo>
                  <a:lnTo>
                    <a:pt x="2510" y="2558"/>
                  </a:lnTo>
                  <a:lnTo>
                    <a:pt x="2510" y="2541"/>
                  </a:lnTo>
                  <a:lnTo>
                    <a:pt x="2505" y="2525"/>
                  </a:lnTo>
                  <a:lnTo>
                    <a:pt x="2472" y="2477"/>
                  </a:lnTo>
                  <a:lnTo>
                    <a:pt x="2460" y="2472"/>
                  </a:lnTo>
                  <a:lnTo>
                    <a:pt x="2455" y="2470"/>
                  </a:lnTo>
                  <a:lnTo>
                    <a:pt x="2453" y="2465"/>
                  </a:lnTo>
                  <a:lnTo>
                    <a:pt x="2453" y="2456"/>
                  </a:lnTo>
                  <a:lnTo>
                    <a:pt x="2451" y="2454"/>
                  </a:lnTo>
                  <a:lnTo>
                    <a:pt x="2439" y="2437"/>
                  </a:lnTo>
                  <a:lnTo>
                    <a:pt x="2401" y="2402"/>
                  </a:lnTo>
                  <a:lnTo>
                    <a:pt x="2380" y="2385"/>
                  </a:lnTo>
                  <a:lnTo>
                    <a:pt x="2375" y="2383"/>
                  </a:lnTo>
                  <a:lnTo>
                    <a:pt x="2366" y="2387"/>
                  </a:lnTo>
                  <a:lnTo>
                    <a:pt x="2361" y="2387"/>
                  </a:lnTo>
                  <a:lnTo>
                    <a:pt x="2358" y="2385"/>
                  </a:lnTo>
                  <a:lnTo>
                    <a:pt x="2339" y="2390"/>
                  </a:lnTo>
                  <a:lnTo>
                    <a:pt x="2330" y="2399"/>
                  </a:lnTo>
                  <a:lnTo>
                    <a:pt x="2337" y="2411"/>
                  </a:lnTo>
                  <a:lnTo>
                    <a:pt x="2328" y="2413"/>
                  </a:lnTo>
                  <a:lnTo>
                    <a:pt x="2323" y="2413"/>
                  </a:lnTo>
                  <a:lnTo>
                    <a:pt x="2321" y="2411"/>
                  </a:lnTo>
                  <a:lnTo>
                    <a:pt x="2318" y="2406"/>
                  </a:lnTo>
                  <a:lnTo>
                    <a:pt x="2316" y="2404"/>
                  </a:lnTo>
                  <a:lnTo>
                    <a:pt x="2313" y="2409"/>
                  </a:lnTo>
                  <a:lnTo>
                    <a:pt x="2311" y="2409"/>
                  </a:lnTo>
                  <a:lnTo>
                    <a:pt x="2304" y="2402"/>
                  </a:lnTo>
                  <a:lnTo>
                    <a:pt x="2252" y="2387"/>
                  </a:lnTo>
                  <a:lnTo>
                    <a:pt x="2240" y="2390"/>
                  </a:lnTo>
                  <a:lnTo>
                    <a:pt x="2216" y="2397"/>
                  </a:lnTo>
                  <a:lnTo>
                    <a:pt x="2209" y="2402"/>
                  </a:lnTo>
                  <a:lnTo>
                    <a:pt x="2200" y="2411"/>
                  </a:lnTo>
                  <a:lnTo>
                    <a:pt x="2190" y="2416"/>
                  </a:lnTo>
                  <a:lnTo>
                    <a:pt x="2183" y="2428"/>
                  </a:lnTo>
                  <a:lnTo>
                    <a:pt x="2176" y="2432"/>
                  </a:lnTo>
                  <a:lnTo>
                    <a:pt x="2169" y="2430"/>
                  </a:lnTo>
                  <a:lnTo>
                    <a:pt x="2167" y="2425"/>
                  </a:lnTo>
                  <a:lnTo>
                    <a:pt x="2164" y="2418"/>
                  </a:lnTo>
                  <a:lnTo>
                    <a:pt x="2160" y="2411"/>
                  </a:lnTo>
                  <a:lnTo>
                    <a:pt x="2155" y="2406"/>
                  </a:lnTo>
                  <a:lnTo>
                    <a:pt x="2148" y="2394"/>
                  </a:lnTo>
                  <a:lnTo>
                    <a:pt x="2143" y="2390"/>
                  </a:lnTo>
                  <a:lnTo>
                    <a:pt x="2122" y="2373"/>
                  </a:lnTo>
                  <a:lnTo>
                    <a:pt x="2110" y="2366"/>
                  </a:lnTo>
                  <a:lnTo>
                    <a:pt x="2101" y="2361"/>
                  </a:lnTo>
                  <a:lnTo>
                    <a:pt x="2093" y="2359"/>
                  </a:lnTo>
                  <a:lnTo>
                    <a:pt x="2070" y="2364"/>
                  </a:lnTo>
                  <a:lnTo>
                    <a:pt x="2065" y="2361"/>
                  </a:lnTo>
                  <a:lnTo>
                    <a:pt x="2039" y="2352"/>
                  </a:lnTo>
                  <a:lnTo>
                    <a:pt x="2032" y="2349"/>
                  </a:lnTo>
                  <a:lnTo>
                    <a:pt x="2030" y="2352"/>
                  </a:lnTo>
                  <a:lnTo>
                    <a:pt x="2027" y="2359"/>
                  </a:lnTo>
                  <a:lnTo>
                    <a:pt x="2022" y="2354"/>
                  </a:lnTo>
                  <a:lnTo>
                    <a:pt x="1994" y="2321"/>
                  </a:lnTo>
                  <a:lnTo>
                    <a:pt x="1959" y="2290"/>
                  </a:lnTo>
                  <a:lnTo>
                    <a:pt x="1921" y="2264"/>
                  </a:lnTo>
                  <a:lnTo>
                    <a:pt x="1916" y="2262"/>
                  </a:lnTo>
                  <a:lnTo>
                    <a:pt x="1907" y="2260"/>
                  </a:lnTo>
                  <a:lnTo>
                    <a:pt x="1902" y="2257"/>
                  </a:lnTo>
                  <a:lnTo>
                    <a:pt x="1897" y="2257"/>
                  </a:lnTo>
                  <a:lnTo>
                    <a:pt x="1888" y="2257"/>
                  </a:lnTo>
                  <a:lnTo>
                    <a:pt x="1885" y="2255"/>
                  </a:lnTo>
                  <a:lnTo>
                    <a:pt x="1880" y="2250"/>
                  </a:lnTo>
                  <a:lnTo>
                    <a:pt x="1876" y="2243"/>
                  </a:lnTo>
                  <a:lnTo>
                    <a:pt x="1873" y="2236"/>
                  </a:lnTo>
                  <a:lnTo>
                    <a:pt x="1873" y="2226"/>
                  </a:lnTo>
                  <a:lnTo>
                    <a:pt x="1871" y="2219"/>
                  </a:lnTo>
                  <a:lnTo>
                    <a:pt x="1866" y="2210"/>
                  </a:lnTo>
                  <a:lnTo>
                    <a:pt x="1857" y="2198"/>
                  </a:lnTo>
                  <a:lnTo>
                    <a:pt x="1847" y="2189"/>
                  </a:lnTo>
                  <a:lnTo>
                    <a:pt x="1814" y="2170"/>
                  </a:lnTo>
                  <a:lnTo>
                    <a:pt x="1810" y="2167"/>
                  </a:lnTo>
                  <a:lnTo>
                    <a:pt x="1807" y="2165"/>
                  </a:lnTo>
                  <a:lnTo>
                    <a:pt x="1805" y="2160"/>
                  </a:lnTo>
                  <a:lnTo>
                    <a:pt x="1802" y="2158"/>
                  </a:lnTo>
                  <a:lnTo>
                    <a:pt x="1793" y="2158"/>
                  </a:lnTo>
                  <a:lnTo>
                    <a:pt x="1791" y="2155"/>
                  </a:lnTo>
                  <a:lnTo>
                    <a:pt x="1786" y="2153"/>
                  </a:lnTo>
                  <a:lnTo>
                    <a:pt x="1779" y="2148"/>
                  </a:lnTo>
                  <a:lnTo>
                    <a:pt x="1774" y="2146"/>
                  </a:lnTo>
                  <a:lnTo>
                    <a:pt x="1767" y="2144"/>
                  </a:lnTo>
                  <a:lnTo>
                    <a:pt x="1743" y="2148"/>
                  </a:lnTo>
                  <a:lnTo>
                    <a:pt x="1741" y="2148"/>
                  </a:lnTo>
                  <a:lnTo>
                    <a:pt x="1739" y="2144"/>
                  </a:lnTo>
                  <a:lnTo>
                    <a:pt x="1734" y="2137"/>
                  </a:lnTo>
                  <a:lnTo>
                    <a:pt x="1727" y="2129"/>
                  </a:lnTo>
                  <a:lnTo>
                    <a:pt x="1722" y="2127"/>
                  </a:lnTo>
                  <a:lnTo>
                    <a:pt x="1720" y="2120"/>
                  </a:lnTo>
                  <a:lnTo>
                    <a:pt x="1710" y="2113"/>
                  </a:lnTo>
                  <a:lnTo>
                    <a:pt x="1708" y="2111"/>
                  </a:lnTo>
                  <a:lnTo>
                    <a:pt x="1708" y="2103"/>
                  </a:lnTo>
                  <a:lnTo>
                    <a:pt x="1703" y="2096"/>
                  </a:lnTo>
                  <a:lnTo>
                    <a:pt x="1682" y="2063"/>
                  </a:lnTo>
                  <a:lnTo>
                    <a:pt x="1672" y="2054"/>
                  </a:lnTo>
                  <a:lnTo>
                    <a:pt x="1632" y="2030"/>
                  </a:lnTo>
                  <a:lnTo>
                    <a:pt x="1616" y="2028"/>
                  </a:lnTo>
                  <a:lnTo>
                    <a:pt x="1594" y="2018"/>
                  </a:lnTo>
                  <a:lnTo>
                    <a:pt x="1585" y="2016"/>
                  </a:lnTo>
                  <a:lnTo>
                    <a:pt x="1585" y="2014"/>
                  </a:lnTo>
                  <a:lnTo>
                    <a:pt x="1582" y="2014"/>
                  </a:lnTo>
                  <a:lnTo>
                    <a:pt x="1580" y="2011"/>
                  </a:lnTo>
                  <a:lnTo>
                    <a:pt x="1575" y="2011"/>
                  </a:lnTo>
                  <a:lnTo>
                    <a:pt x="1573" y="2014"/>
                  </a:lnTo>
                  <a:lnTo>
                    <a:pt x="1575" y="2016"/>
                  </a:lnTo>
                  <a:lnTo>
                    <a:pt x="1566" y="2016"/>
                  </a:lnTo>
                  <a:lnTo>
                    <a:pt x="1542" y="2011"/>
                  </a:lnTo>
                  <a:lnTo>
                    <a:pt x="1537" y="2011"/>
                  </a:lnTo>
                  <a:lnTo>
                    <a:pt x="1533" y="2011"/>
                  </a:lnTo>
                  <a:lnTo>
                    <a:pt x="1528" y="2014"/>
                  </a:lnTo>
                  <a:lnTo>
                    <a:pt x="1526" y="2018"/>
                  </a:lnTo>
                  <a:lnTo>
                    <a:pt x="1526" y="2025"/>
                  </a:lnTo>
                  <a:lnTo>
                    <a:pt x="1521" y="2032"/>
                  </a:lnTo>
                  <a:lnTo>
                    <a:pt x="1521" y="2037"/>
                  </a:lnTo>
                  <a:lnTo>
                    <a:pt x="1519" y="2037"/>
                  </a:lnTo>
                  <a:lnTo>
                    <a:pt x="1516" y="2037"/>
                  </a:lnTo>
                  <a:lnTo>
                    <a:pt x="1514" y="2037"/>
                  </a:lnTo>
                  <a:lnTo>
                    <a:pt x="1514" y="2040"/>
                  </a:lnTo>
                  <a:lnTo>
                    <a:pt x="1509" y="2037"/>
                  </a:lnTo>
                  <a:lnTo>
                    <a:pt x="1504" y="2032"/>
                  </a:lnTo>
                  <a:lnTo>
                    <a:pt x="1497" y="2030"/>
                  </a:lnTo>
                  <a:lnTo>
                    <a:pt x="1492" y="2025"/>
                  </a:lnTo>
                  <a:lnTo>
                    <a:pt x="1488" y="2018"/>
                  </a:lnTo>
                  <a:lnTo>
                    <a:pt x="1485" y="2014"/>
                  </a:lnTo>
                  <a:lnTo>
                    <a:pt x="1490" y="2009"/>
                  </a:lnTo>
                  <a:lnTo>
                    <a:pt x="1497" y="2006"/>
                  </a:lnTo>
                  <a:lnTo>
                    <a:pt x="1511" y="2004"/>
                  </a:lnTo>
                  <a:lnTo>
                    <a:pt x="1514" y="1999"/>
                  </a:lnTo>
                  <a:lnTo>
                    <a:pt x="1516" y="1990"/>
                  </a:lnTo>
                  <a:lnTo>
                    <a:pt x="1516" y="1978"/>
                  </a:lnTo>
                  <a:lnTo>
                    <a:pt x="1514" y="1971"/>
                  </a:lnTo>
                  <a:lnTo>
                    <a:pt x="1507" y="1961"/>
                  </a:lnTo>
                  <a:lnTo>
                    <a:pt x="1502" y="1954"/>
                  </a:lnTo>
                  <a:lnTo>
                    <a:pt x="1500" y="1954"/>
                  </a:lnTo>
                  <a:lnTo>
                    <a:pt x="1497" y="1957"/>
                  </a:lnTo>
                  <a:lnTo>
                    <a:pt x="1495" y="1959"/>
                  </a:lnTo>
                  <a:lnTo>
                    <a:pt x="1490" y="1952"/>
                  </a:lnTo>
                  <a:lnTo>
                    <a:pt x="1485" y="1945"/>
                  </a:lnTo>
                  <a:lnTo>
                    <a:pt x="1481" y="1940"/>
                  </a:lnTo>
                  <a:lnTo>
                    <a:pt x="1476" y="1938"/>
                  </a:lnTo>
                  <a:lnTo>
                    <a:pt x="1474" y="1928"/>
                  </a:lnTo>
                  <a:lnTo>
                    <a:pt x="1466" y="1924"/>
                  </a:lnTo>
                  <a:lnTo>
                    <a:pt x="1450" y="1917"/>
                  </a:lnTo>
                  <a:lnTo>
                    <a:pt x="1448" y="1912"/>
                  </a:lnTo>
                  <a:lnTo>
                    <a:pt x="1445" y="1905"/>
                  </a:lnTo>
                  <a:lnTo>
                    <a:pt x="1443" y="1900"/>
                  </a:lnTo>
                  <a:lnTo>
                    <a:pt x="1440" y="1898"/>
                  </a:lnTo>
                  <a:lnTo>
                    <a:pt x="1436" y="1898"/>
                  </a:lnTo>
                  <a:lnTo>
                    <a:pt x="1426" y="1888"/>
                  </a:lnTo>
                  <a:lnTo>
                    <a:pt x="1410" y="1881"/>
                  </a:lnTo>
                  <a:lnTo>
                    <a:pt x="1358" y="1872"/>
                  </a:lnTo>
                  <a:lnTo>
                    <a:pt x="1365" y="1864"/>
                  </a:lnTo>
                  <a:lnTo>
                    <a:pt x="1367" y="1857"/>
                  </a:lnTo>
                  <a:lnTo>
                    <a:pt x="1365" y="1848"/>
                  </a:lnTo>
                  <a:lnTo>
                    <a:pt x="1365" y="1838"/>
                  </a:lnTo>
                  <a:lnTo>
                    <a:pt x="1365" y="1836"/>
                  </a:lnTo>
                  <a:lnTo>
                    <a:pt x="1367" y="1834"/>
                  </a:lnTo>
                  <a:lnTo>
                    <a:pt x="1367" y="1831"/>
                  </a:lnTo>
                  <a:lnTo>
                    <a:pt x="1365" y="1824"/>
                  </a:lnTo>
                  <a:lnTo>
                    <a:pt x="1362" y="1822"/>
                  </a:lnTo>
                  <a:lnTo>
                    <a:pt x="1358" y="1820"/>
                  </a:lnTo>
                  <a:lnTo>
                    <a:pt x="1334" y="1812"/>
                  </a:lnTo>
                  <a:lnTo>
                    <a:pt x="1320" y="1810"/>
                  </a:lnTo>
                  <a:lnTo>
                    <a:pt x="1303" y="1812"/>
                  </a:lnTo>
                  <a:lnTo>
                    <a:pt x="1291" y="1817"/>
                  </a:lnTo>
                  <a:lnTo>
                    <a:pt x="1294" y="1822"/>
                  </a:lnTo>
                  <a:lnTo>
                    <a:pt x="1294" y="1824"/>
                  </a:lnTo>
                  <a:lnTo>
                    <a:pt x="1287" y="1829"/>
                  </a:lnTo>
                  <a:lnTo>
                    <a:pt x="1280" y="1822"/>
                  </a:lnTo>
                  <a:lnTo>
                    <a:pt x="1270" y="1803"/>
                  </a:lnTo>
                  <a:lnTo>
                    <a:pt x="1277" y="1796"/>
                  </a:lnTo>
                  <a:lnTo>
                    <a:pt x="1280" y="1786"/>
                  </a:lnTo>
                  <a:lnTo>
                    <a:pt x="1284" y="1763"/>
                  </a:lnTo>
                  <a:lnTo>
                    <a:pt x="1282" y="1758"/>
                  </a:lnTo>
                  <a:lnTo>
                    <a:pt x="1282" y="1749"/>
                  </a:lnTo>
                  <a:lnTo>
                    <a:pt x="1282" y="1739"/>
                  </a:lnTo>
                  <a:lnTo>
                    <a:pt x="1282" y="1734"/>
                  </a:lnTo>
                  <a:lnTo>
                    <a:pt x="1280" y="1727"/>
                  </a:lnTo>
                  <a:lnTo>
                    <a:pt x="1277" y="1718"/>
                  </a:lnTo>
                  <a:lnTo>
                    <a:pt x="1275" y="1701"/>
                  </a:lnTo>
                  <a:lnTo>
                    <a:pt x="1272" y="1692"/>
                  </a:lnTo>
                  <a:lnTo>
                    <a:pt x="1268" y="1685"/>
                  </a:lnTo>
                  <a:lnTo>
                    <a:pt x="1237" y="1635"/>
                  </a:lnTo>
                  <a:lnTo>
                    <a:pt x="1213" y="1611"/>
                  </a:lnTo>
                  <a:lnTo>
                    <a:pt x="1209" y="1607"/>
                  </a:lnTo>
                  <a:lnTo>
                    <a:pt x="1197" y="1602"/>
                  </a:lnTo>
                  <a:lnTo>
                    <a:pt x="1194" y="1597"/>
                  </a:lnTo>
                  <a:lnTo>
                    <a:pt x="1183" y="1564"/>
                  </a:lnTo>
                  <a:lnTo>
                    <a:pt x="1161" y="1465"/>
                  </a:lnTo>
                  <a:lnTo>
                    <a:pt x="1157" y="1448"/>
                  </a:lnTo>
                  <a:lnTo>
                    <a:pt x="1140" y="1420"/>
                  </a:lnTo>
                  <a:lnTo>
                    <a:pt x="1128" y="1405"/>
                  </a:lnTo>
                  <a:lnTo>
                    <a:pt x="1114" y="1398"/>
                  </a:lnTo>
                  <a:lnTo>
                    <a:pt x="1102" y="1382"/>
                  </a:lnTo>
                  <a:lnTo>
                    <a:pt x="1097" y="1379"/>
                  </a:lnTo>
                  <a:lnTo>
                    <a:pt x="1093" y="1377"/>
                  </a:lnTo>
                  <a:lnTo>
                    <a:pt x="1078" y="1372"/>
                  </a:lnTo>
                  <a:lnTo>
                    <a:pt x="1074" y="1370"/>
                  </a:lnTo>
                  <a:lnTo>
                    <a:pt x="1067" y="1370"/>
                  </a:lnTo>
                  <a:lnTo>
                    <a:pt x="1064" y="1368"/>
                  </a:lnTo>
                  <a:lnTo>
                    <a:pt x="1064" y="1370"/>
                  </a:lnTo>
                  <a:lnTo>
                    <a:pt x="1062" y="1372"/>
                  </a:lnTo>
                  <a:lnTo>
                    <a:pt x="1060" y="1375"/>
                  </a:lnTo>
                  <a:lnTo>
                    <a:pt x="1057" y="1375"/>
                  </a:lnTo>
                  <a:lnTo>
                    <a:pt x="1055" y="1375"/>
                  </a:lnTo>
                  <a:lnTo>
                    <a:pt x="1050" y="1370"/>
                  </a:lnTo>
                  <a:lnTo>
                    <a:pt x="1038" y="1363"/>
                  </a:lnTo>
                  <a:lnTo>
                    <a:pt x="1033" y="1358"/>
                  </a:lnTo>
                  <a:lnTo>
                    <a:pt x="1029" y="1361"/>
                  </a:lnTo>
                  <a:lnTo>
                    <a:pt x="1019" y="1353"/>
                  </a:lnTo>
                  <a:lnTo>
                    <a:pt x="1012" y="1353"/>
                  </a:lnTo>
                  <a:lnTo>
                    <a:pt x="1015" y="1358"/>
                  </a:lnTo>
                  <a:lnTo>
                    <a:pt x="1015" y="1358"/>
                  </a:lnTo>
                  <a:lnTo>
                    <a:pt x="1012" y="1361"/>
                  </a:lnTo>
                  <a:lnTo>
                    <a:pt x="1012" y="1361"/>
                  </a:lnTo>
                  <a:lnTo>
                    <a:pt x="1015" y="1363"/>
                  </a:lnTo>
                  <a:lnTo>
                    <a:pt x="1017" y="1365"/>
                  </a:lnTo>
                  <a:lnTo>
                    <a:pt x="1019" y="1368"/>
                  </a:lnTo>
                  <a:lnTo>
                    <a:pt x="1022" y="1368"/>
                  </a:lnTo>
                  <a:lnTo>
                    <a:pt x="1022" y="1370"/>
                  </a:lnTo>
                  <a:lnTo>
                    <a:pt x="1019" y="1372"/>
                  </a:lnTo>
                  <a:lnTo>
                    <a:pt x="1019" y="1375"/>
                  </a:lnTo>
                  <a:lnTo>
                    <a:pt x="1017" y="1377"/>
                  </a:lnTo>
                  <a:lnTo>
                    <a:pt x="1022" y="1379"/>
                  </a:lnTo>
                  <a:lnTo>
                    <a:pt x="1022" y="1382"/>
                  </a:lnTo>
                  <a:lnTo>
                    <a:pt x="1019" y="1382"/>
                  </a:lnTo>
                  <a:lnTo>
                    <a:pt x="1017" y="1377"/>
                  </a:lnTo>
                  <a:lnTo>
                    <a:pt x="1015" y="1372"/>
                  </a:lnTo>
                  <a:lnTo>
                    <a:pt x="998" y="1368"/>
                  </a:lnTo>
                  <a:lnTo>
                    <a:pt x="981" y="1356"/>
                  </a:lnTo>
                  <a:lnTo>
                    <a:pt x="977" y="1353"/>
                  </a:lnTo>
                  <a:lnTo>
                    <a:pt x="967" y="1346"/>
                  </a:lnTo>
                  <a:lnTo>
                    <a:pt x="965" y="1346"/>
                  </a:lnTo>
                  <a:lnTo>
                    <a:pt x="955" y="1346"/>
                  </a:lnTo>
                  <a:lnTo>
                    <a:pt x="953" y="1346"/>
                  </a:lnTo>
                  <a:lnTo>
                    <a:pt x="948" y="1344"/>
                  </a:lnTo>
                  <a:lnTo>
                    <a:pt x="936" y="1332"/>
                  </a:lnTo>
                  <a:lnTo>
                    <a:pt x="934" y="1332"/>
                  </a:lnTo>
                  <a:lnTo>
                    <a:pt x="932" y="1327"/>
                  </a:lnTo>
                  <a:lnTo>
                    <a:pt x="927" y="1325"/>
                  </a:lnTo>
                  <a:lnTo>
                    <a:pt x="913" y="1320"/>
                  </a:lnTo>
                  <a:lnTo>
                    <a:pt x="908" y="1318"/>
                  </a:lnTo>
                  <a:lnTo>
                    <a:pt x="906" y="1313"/>
                  </a:lnTo>
                  <a:lnTo>
                    <a:pt x="903" y="1308"/>
                  </a:lnTo>
                  <a:lnTo>
                    <a:pt x="899" y="1311"/>
                  </a:lnTo>
                  <a:lnTo>
                    <a:pt x="894" y="1313"/>
                  </a:lnTo>
                  <a:lnTo>
                    <a:pt x="889" y="1313"/>
                  </a:lnTo>
                  <a:lnTo>
                    <a:pt x="887" y="1308"/>
                  </a:lnTo>
                  <a:lnTo>
                    <a:pt x="884" y="1306"/>
                  </a:lnTo>
                  <a:lnTo>
                    <a:pt x="868" y="1301"/>
                  </a:lnTo>
                  <a:lnTo>
                    <a:pt x="866" y="1292"/>
                  </a:lnTo>
                  <a:lnTo>
                    <a:pt x="832" y="1278"/>
                  </a:lnTo>
                  <a:lnTo>
                    <a:pt x="821" y="1271"/>
                  </a:lnTo>
                  <a:lnTo>
                    <a:pt x="818" y="1275"/>
                  </a:lnTo>
                  <a:lnTo>
                    <a:pt x="818" y="1280"/>
                  </a:lnTo>
                  <a:lnTo>
                    <a:pt x="816" y="1285"/>
                  </a:lnTo>
                  <a:lnTo>
                    <a:pt x="818" y="1292"/>
                  </a:lnTo>
                  <a:lnTo>
                    <a:pt x="804" y="1290"/>
                  </a:lnTo>
                  <a:lnTo>
                    <a:pt x="797" y="1285"/>
                  </a:lnTo>
                  <a:lnTo>
                    <a:pt x="797" y="1280"/>
                  </a:lnTo>
                  <a:lnTo>
                    <a:pt x="790" y="1271"/>
                  </a:lnTo>
                  <a:lnTo>
                    <a:pt x="780" y="1266"/>
                  </a:lnTo>
                  <a:lnTo>
                    <a:pt x="750" y="1266"/>
                  </a:lnTo>
                  <a:lnTo>
                    <a:pt x="735" y="1261"/>
                  </a:lnTo>
                  <a:lnTo>
                    <a:pt x="726" y="1256"/>
                  </a:lnTo>
                  <a:lnTo>
                    <a:pt x="724" y="1259"/>
                  </a:lnTo>
                  <a:lnTo>
                    <a:pt x="709" y="1259"/>
                  </a:lnTo>
                  <a:lnTo>
                    <a:pt x="702" y="1259"/>
                  </a:lnTo>
                  <a:lnTo>
                    <a:pt x="700" y="1256"/>
                  </a:lnTo>
                  <a:lnTo>
                    <a:pt x="695" y="1254"/>
                  </a:lnTo>
                  <a:lnTo>
                    <a:pt x="676" y="1254"/>
                  </a:lnTo>
                  <a:lnTo>
                    <a:pt x="669" y="1256"/>
                  </a:lnTo>
                  <a:lnTo>
                    <a:pt x="664" y="1259"/>
                  </a:lnTo>
                  <a:lnTo>
                    <a:pt x="657" y="1266"/>
                  </a:lnTo>
                  <a:lnTo>
                    <a:pt x="655" y="1271"/>
                  </a:lnTo>
                  <a:lnTo>
                    <a:pt x="653" y="1273"/>
                  </a:lnTo>
                  <a:lnTo>
                    <a:pt x="650" y="1273"/>
                  </a:lnTo>
                  <a:lnTo>
                    <a:pt x="648" y="1273"/>
                  </a:lnTo>
                  <a:lnTo>
                    <a:pt x="645" y="1273"/>
                  </a:lnTo>
                  <a:lnTo>
                    <a:pt x="629" y="1290"/>
                  </a:lnTo>
                  <a:lnTo>
                    <a:pt x="624" y="1290"/>
                  </a:lnTo>
                  <a:lnTo>
                    <a:pt x="619" y="1292"/>
                  </a:lnTo>
                  <a:lnTo>
                    <a:pt x="612" y="1299"/>
                  </a:lnTo>
                  <a:lnTo>
                    <a:pt x="593" y="1318"/>
                  </a:lnTo>
                  <a:lnTo>
                    <a:pt x="586" y="1327"/>
                  </a:lnTo>
                  <a:lnTo>
                    <a:pt x="589" y="1334"/>
                  </a:lnTo>
                  <a:lnTo>
                    <a:pt x="586" y="1339"/>
                  </a:lnTo>
                  <a:lnTo>
                    <a:pt x="586" y="1342"/>
                  </a:lnTo>
                  <a:lnTo>
                    <a:pt x="586" y="1346"/>
                  </a:lnTo>
                  <a:lnTo>
                    <a:pt x="586" y="1346"/>
                  </a:lnTo>
                  <a:lnTo>
                    <a:pt x="582" y="1351"/>
                  </a:lnTo>
                  <a:lnTo>
                    <a:pt x="579" y="1351"/>
                  </a:lnTo>
                  <a:lnTo>
                    <a:pt x="579" y="1358"/>
                  </a:lnTo>
                  <a:lnTo>
                    <a:pt x="579" y="1363"/>
                  </a:lnTo>
                  <a:lnTo>
                    <a:pt x="579" y="1368"/>
                  </a:lnTo>
                  <a:lnTo>
                    <a:pt x="577" y="1372"/>
                  </a:lnTo>
                  <a:lnTo>
                    <a:pt x="570" y="1377"/>
                  </a:lnTo>
                  <a:lnTo>
                    <a:pt x="553" y="1384"/>
                  </a:lnTo>
                  <a:lnTo>
                    <a:pt x="544" y="1389"/>
                  </a:lnTo>
                  <a:lnTo>
                    <a:pt x="541" y="1394"/>
                  </a:lnTo>
                  <a:lnTo>
                    <a:pt x="537" y="1398"/>
                  </a:lnTo>
                  <a:lnTo>
                    <a:pt x="530" y="1410"/>
                  </a:lnTo>
                  <a:lnTo>
                    <a:pt x="530" y="1413"/>
                  </a:lnTo>
                  <a:lnTo>
                    <a:pt x="532" y="1420"/>
                  </a:lnTo>
                  <a:lnTo>
                    <a:pt x="532" y="1424"/>
                  </a:lnTo>
                  <a:lnTo>
                    <a:pt x="530" y="1429"/>
                  </a:lnTo>
                  <a:lnTo>
                    <a:pt x="527" y="1436"/>
                  </a:lnTo>
                  <a:lnTo>
                    <a:pt x="515" y="1453"/>
                  </a:lnTo>
                  <a:lnTo>
                    <a:pt x="511" y="1465"/>
                  </a:lnTo>
                  <a:lnTo>
                    <a:pt x="518" y="1472"/>
                  </a:lnTo>
                  <a:lnTo>
                    <a:pt x="518" y="1474"/>
                  </a:lnTo>
                  <a:lnTo>
                    <a:pt x="511" y="1476"/>
                  </a:lnTo>
                  <a:lnTo>
                    <a:pt x="501" y="1488"/>
                  </a:lnTo>
                  <a:lnTo>
                    <a:pt x="494" y="1493"/>
                  </a:lnTo>
                  <a:lnTo>
                    <a:pt x="492" y="1495"/>
                  </a:lnTo>
                  <a:lnTo>
                    <a:pt x="492" y="1498"/>
                  </a:lnTo>
                  <a:lnTo>
                    <a:pt x="489" y="1500"/>
                  </a:lnTo>
                  <a:lnTo>
                    <a:pt x="489" y="1502"/>
                  </a:lnTo>
                  <a:lnTo>
                    <a:pt x="485" y="1505"/>
                  </a:lnTo>
                  <a:lnTo>
                    <a:pt x="478" y="1507"/>
                  </a:lnTo>
                  <a:lnTo>
                    <a:pt x="459" y="1526"/>
                  </a:lnTo>
                  <a:lnTo>
                    <a:pt x="407" y="1543"/>
                  </a:lnTo>
                  <a:lnTo>
                    <a:pt x="392" y="1555"/>
                  </a:lnTo>
                  <a:lnTo>
                    <a:pt x="381" y="1559"/>
                  </a:lnTo>
                  <a:lnTo>
                    <a:pt x="343" y="1562"/>
                  </a:lnTo>
                  <a:lnTo>
                    <a:pt x="333" y="1566"/>
                  </a:lnTo>
                  <a:lnTo>
                    <a:pt x="331" y="1566"/>
                  </a:lnTo>
                  <a:lnTo>
                    <a:pt x="326" y="1564"/>
                  </a:lnTo>
                  <a:lnTo>
                    <a:pt x="324" y="1564"/>
                  </a:lnTo>
                  <a:lnTo>
                    <a:pt x="321" y="1564"/>
                  </a:lnTo>
                  <a:lnTo>
                    <a:pt x="312" y="1545"/>
                  </a:lnTo>
                  <a:lnTo>
                    <a:pt x="310" y="1533"/>
                  </a:lnTo>
                  <a:lnTo>
                    <a:pt x="314" y="1524"/>
                  </a:lnTo>
                  <a:lnTo>
                    <a:pt x="326" y="1510"/>
                  </a:lnTo>
                  <a:lnTo>
                    <a:pt x="331" y="1498"/>
                  </a:lnTo>
                  <a:lnTo>
                    <a:pt x="345" y="1484"/>
                  </a:lnTo>
                  <a:lnTo>
                    <a:pt x="352" y="1474"/>
                  </a:lnTo>
                  <a:lnTo>
                    <a:pt x="355" y="1469"/>
                  </a:lnTo>
                  <a:lnTo>
                    <a:pt x="355" y="1460"/>
                  </a:lnTo>
                  <a:lnTo>
                    <a:pt x="357" y="1455"/>
                  </a:lnTo>
                  <a:lnTo>
                    <a:pt x="359" y="1450"/>
                  </a:lnTo>
                  <a:lnTo>
                    <a:pt x="364" y="1446"/>
                  </a:lnTo>
                  <a:lnTo>
                    <a:pt x="366" y="1441"/>
                  </a:lnTo>
                  <a:lnTo>
                    <a:pt x="366" y="1434"/>
                  </a:lnTo>
                  <a:lnTo>
                    <a:pt x="362" y="1424"/>
                  </a:lnTo>
                  <a:lnTo>
                    <a:pt x="355" y="1417"/>
                  </a:lnTo>
                  <a:lnTo>
                    <a:pt x="350" y="1410"/>
                  </a:lnTo>
                  <a:lnTo>
                    <a:pt x="352" y="1396"/>
                  </a:lnTo>
                  <a:lnTo>
                    <a:pt x="343" y="1396"/>
                  </a:lnTo>
                  <a:lnTo>
                    <a:pt x="331" y="1405"/>
                  </a:lnTo>
                  <a:lnTo>
                    <a:pt x="321" y="1408"/>
                  </a:lnTo>
                  <a:lnTo>
                    <a:pt x="272" y="1427"/>
                  </a:lnTo>
                  <a:lnTo>
                    <a:pt x="258" y="1427"/>
                  </a:lnTo>
                  <a:lnTo>
                    <a:pt x="255" y="1427"/>
                  </a:lnTo>
                  <a:lnTo>
                    <a:pt x="253" y="1424"/>
                  </a:lnTo>
                  <a:lnTo>
                    <a:pt x="250" y="1422"/>
                  </a:lnTo>
                  <a:lnTo>
                    <a:pt x="248" y="1420"/>
                  </a:lnTo>
                  <a:lnTo>
                    <a:pt x="243" y="1417"/>
                  </a:lnTo>
                  <a:lnTo>
                    <a:pt x="236" y="1417"/>
                  </a:lnTo>
                  <a:lnTo>
                    <a:pt x="229" y="1415"/>
                  </a:lnTo>
                  <a:lnTo>
                    <a:pt x="196" y="1398"/>
                  </a:lnTo>
                  <a:lnTo>
                    <a:pt x="184" y="1394"/>
                  </a:lnTo>
                  <a:lnTo>
                    <a:pt x="165" y="1387"/>
                  </a:lnTo>
                  <a:lnTo>
                    <a:pt x="161" y="1384"/>
                  </a:lnTo>
                  <a:lnTo>
                    <a:pt x="156" y="1387"/>
                  </a:lnTo>
                  <a:lnTo>
                    <a:pt x="153" y="1387"/>
                  </a:lnTo>
                  <a:lnTo>
                    <a:pt x="149" y="1389"/>
                  </a:lnTo>
                  <a:lnTo>
                    <a:pt x="146" y="1387"/>
                  </a:lnTo>
                  <a:lnTo>
                    <a:pt x="142" y="1384"/>
                  </a:lnTo>
                  <a:lnTo>
                    <a:pt x="142" y="1379"/>
                  </a:lnTo>
                  <a:lnTo>
                    <a:pt x="139" y="1377"/>
                  </a:lnTo>
                  <a:lnTo>
                    <a:pt x="137" y="1372"/>
                  </a:lnTo>
                  <a:lnTo>
                    <a:pt x="135" y="1370"/>
                  </a:lnTo>
                  <a:lnTo>
                    <a:pt x="127" y="1365"/>
                  </a:lnTo>
                  <a:lnTo>
                    <a:pt x="125" y="1363"/>
                  </a:lnTo>
                  <a:lnTo>
                    <a:pt x="123" y="1361"/>
                  </a:lnTo>
                  <a:lnTo>
                    <a:pt x="118" y="1351"/>
                  </a:lnTo>
                  <a:lnTo>
                    <a:pt x="116" y="1349"/>
                  </a:lnTo>
                  <a:lnTo>
                    <a:pt x="108" y="1339"/>
                  </a:lnTo>
                  <a:lnTo>
                    <a:pt x="106" y="1339"/>
                  </a:lnTo>
                  <a:lnTo>
                    <a:pt x="106" y="1334"/>
                  </a:lnTo>
                  <a:lnTo>
                    <a:pt x="106" y="1332"/>
                  </a:lnTo>
                  <a:lnTo>
                    <a:pt x="106" y="1330"/>
                  </a:lnTo>
                  <a:lnTo>
                    <a:pt x="106" y="1316"/>
                  </a:lnTo>
                  <a:lnTo>
                    <a:pt x="108" y="1313"/>
                  </a:lnTo>
                  <a:lnTo>
                    <a:pt x="118" y="1306"/>
                  </a:lnTo>
                  <a:lnTo>
                    <a:pt x="111" y="1299"/>
                  </a:lnTo>
                  <a:lnTo>
                    <a:pt x="99" y="1292"/>
                  </a:lnTo>
                  <a:lnTo>
                    <a:pt x="92" y="1280"/>
                  </a:lnTo>
                  <a:lnTo>
                    <a:pt x="90" y="1266"/>
                  </a:lnTo>
                  <a:lnTo>
                    <a:pt x="92" y="1261"/>
                  </a:lnTo>
                  <a:lnTo>
                    <a:pt x="108" y="1247"/>
                  </a:lnTo>
                  <a:lnTo>
                    <a:pt x="116" y="1228"/>
                  </a:lnTo>
                  <a:lnTo>
                    <a:pt x="120" y="1226"/>
                  </a:lnTo>
                  <a:lnTo>
                    <a:pt x="116" y="1216"/>
                  </a:lnTo>
                  <a:lnTo>
                    <a:pt x="118" y="1207"/>
                  </a:lnTo>
                  <a:lnTo>
                    <a:pt x="123" y="1200"/>
                  </a:lnTo>
                  <a:lnTo>
                    <a:pt x="130" y="1195"/>
                  </a:lnTo>
                  <a:lnTo>
                    <a:pt x="135" y="1195"/>
                  </a:lnTo>
                  <a:lnTo>
                    <a:pt x="146" y="1197"/>
                  </a:lnTo>
                  <a:lnTo>
                    <a:pt x="151" y="1197"/>
                  </a:lnTo>
                  <a:lnTo>
                    <a:pt x="149" y="1190"/>
                  </a:lnTo>
                  <a:lnTo>
                    <a:pt x="139" y="1174"/>
                  </a:lnTo>
                  <a:lnTo>
                    <a:pt x="137" y="1171"/>
                  </a:lnTo>
                  <a:lnTo>
                    <a:pt x="135" y="1162"/>
                  </a:lnTo>
                  <a:lnTo>
                    <a:pt x="130" y="1152"/>
                  </a:lnTo>
                  <a:lnTo>
                    <a:pt x="130" y="1152"/>
                  </a:lnTo>
                  <a:lnTo>
                    <a:pt x="132" y="1145"/>
                  </a:lnTo>
                  <a:lnTo>
                    <a:pt x="132" y="1145"/>
                  </a:lnTo>
                  <a:lnTo>
                    <a:pt x="132" y="1143"/>
                  </a:lnTo>
                  <a:lnTo>
                    <a:pt x="132" y="1140"/>
                  </a:lnTo>
                  <a:lnTo>
                    <a:pt x="132" y="1140"/>
                  </a:lnTo>
                  <a:lnTo>
                    <a:pt x="130" y="1138"/>
                  </a:lnTo>
                  <a:lnTo>
                    <a:pt x="130" y="1136"/>
                  </a:lnTo>
                  <a:lnTo>
                    <a:pt x="123" y="1129"/>
                  </a:lnTo>
                  <a:lnTo>
                    <a:pt x="108" y="1124"/>
                  </a:lnTo>
                  <a:lnTo>
                    <a:pt x="101" y="1124"/>
                  </a:lnTo>
                  <a:lnTo>
                    <a:pt x="87" y="1129"/>
                  </a:lnTo>
                  <a:lnTo>
                    <a:pt x="82" y="1129"/>
                  </a:lnTo>
                  <a:lnTo>
                    <a:pt x="61" y="1117"/>
                  </a:lnTo>
                  <a:lnTo>
                    <a:pt x="49" y="1110"/>
                  </a:lnTo>
                  <a:lnTo>
                    <a:pt x="45" y="1100"/>
                  </a:lnTo>
                  <a:lnTo>
                    <a:pt x="42" y="1077"/>
                  </a:lnTo>
                  <a:lnTo>
                    <a:pt x="40" y="1065"/>
                  </a:lnTo>
                  <a:lnTo>
                    <a:pt x="30" y="1060"/>
                  </a:lnTo>
                  <a:lnTo>
                    <a:pt x="21" y="1060"/>
                  </a:lnTo>
                  <a:lnTo>
                    <a:pt x="16" y="1058"/>
                  </a:lnTo>
                  <a:lnTo>
                    <a:pt x="14" y="1051"/>
                  </a:lnTo>
                  <a:lnTo>
                    <a:pt x="11" y="1048"/>
                  </a:lnTo>
                  <a:lnTo>
                    <a:pt x="11" y="1043"/>
                  </a:lnTo>
                  <a:lnTo>
                    <a:pt x="11" y="1041"/>
                  </a:lnTo>
                  <a:lnTo>
                    <a:pt x="7" y="1039"/>
                  </a:lnTo>
                  <a:lnTo>
                    <a:pt x="0" y="1029"/>
                  </a:lnTo>
                  <a:lnTo>
                    <a:pt x="4" y="1025"/>
                  </a:lnTo>
                  <a:lnTo>
                    <a:pt x="9" y="1020"/>
                  </a:lnTo>
                  <a:lnTo>
                    <a:pt x="19" y="1013"/>
                  </a:lnTo>
                  <a:lnTo>
                    <a:pt x="21" y="1013"/>
                  </a:lnTo>
                  <a:lnTo>
                    <a:pt x="26" y="1013"/>
                  </a:lnTo>
                  <a:lnTo>
                    <a:pt x="28" y="1010"/>
                  </a:lnTo>
                  <a:lnTo>
                    <a:pt x="30" y="1010"/>
                  </a:lnTo>
                  <a:lnTo>
                    <a:pt x="35" y="1006"/>
                  </a:lnTo>
                  <a:lnTo>
                    <a:pt x="38" y="1003"/>
                  </a:lnTo>
                  <a:lnTo>
                    <a:pt x="49" y="1006"/>
                  </a:lnTo>
                  <a:lnTo>
                    <a:pt x="61" y="1010"/>
                  </a:lnTo>
                  <a:lnTo>
                    <a:pt x="71" y="1013"/>
                  </a:lnTo>
                  <a:lnTo>
                    <a:pt x="80" y="1008"/>
                  </a:lnTo>
                  <a:lnTo>
                    <a:pt x="80" y="1003"/>
                  </a:lnTo>
                  <a:lnTo>
                    <a:pt x="80" y="1003"/>
                  </a:lnTo>
                  <a:lnTo>
                    <a:pt x="78" y="1001"/>
                  </a:lnTo>
                  <a:lnTo>
                    <a:pt x="78" y="996"/>
                  </a:lnTo>
                  <a:lnTo>
                    <a:pt x="80" y="996"/>
                  </a:lnTo>
                  <a:lnTo>
                    <a:pt x="87" y="994"/>
                  </a:lnTo>
                  <a:lnTo>
                    <a:pt x="92" y="994"/>
                  </a:lnTo>
                  <a:lnTo>
                    <a:pt x="94" y="989"/>
                  </a:lnTo>
                  <a:lnTo>
                    <a:pt x="99" y="980"/>
                  </a:lnTo>
                  <a:lnTo>
                    <a:pt x="104" y="975"/>
                  </a:lnTo>
                  <a:lnTo>
                    <a:pt x="113" y="970"/>
                  </a:lnTo>
                  <a:lnTo>
                    <a:pt x="123" y="965"/>
                  </a:lnTo>
                  <a:lnTo>
                    <a:pt x="125" y="968"/>
                  </a:lnTo>
                  <a:lnTo>
                    <a:pt x="130" y="970"/>
                  </a:lnTo>
                  <a:lnTo>
                    <a:pt x="132" y="973"/>
                  </a:lnTo>
                  <a:lnTo>
                    <a:pt x="135" y="970"/>
                  </a:lnTo>
                  <a:lnTo>
                    <a:pt x="139" y="958"/>
                  </a:lnTo>
                  <a:lnTo>
                    <a:pt x="146" y="951"/>
                  </a:lnTo>
                  <a:lnTo>
                    <a:pt x="144" y="944"/>
                  </a:lnTo>
                  <a:lnTo>
                    <a:pt x="142" y="937"/>
                  </a:lnTo>
                  <a:lnTo>
                    <a:pt x="139" y="923"/>
                  </a:lnTo>
                  <a:lnTo>
                    <a:pt x="139" y="920"/>
                  </a:lnTo>
                  <a:lnTo>
                    <a:pt x="149" y="909"/>
                  </a:lnTo>
                  <a:lnTo>
                    <a:pt x="153" y="897"/>
                  </a:lnTo>
                  <a:lnTo>
                    <a:pt x="156" y="890"/>
                  </a:lnTo>
                  <a:lnTo>
                    <a:pt x="156" y="885"/>
                  </a:lnTo>
                  <a:lnTo>
                    <a:pt x="153" y="883"/>
                  </a:lnTo>
                  <a:lnTo>
                    <a:pt x="139" y="878"/>
                  </a:lnTo>
                  <a:lnTo>
                    <a:pt x="135" y="875"/>
                  </a:lnTo>
                  <a:lnTo>
                    <a:pt x="132" y="871"/>
                  </a:lnTo>
                  <a:lnTo>
                    <a:pt x="130" y="866"/>
                  </a:lnTo>
                  <a:lnTo>
                    <a:pt x="127" y="861"/>
                  </a:lnTo>
                  <a:lnTo>
                    <a:pt x="113" y="854"/>
                  </a:lnTo>
                  <a:lnTo>
                    <a:pt x="99" y="847"/>
                  </a:lnTo>
                  <a:lnTo>
                    <a:pt x="97" y="840"/>
                  </a:lnTo>
                  <a:lnTo>
                    <a:pt x="92" y="823"/>
                  </a:lnTo>
                  <a:lnTo>
                    <a:pt x="92" y="821"/>
                  </a:lnTo>
                  <a:lnTo>
                    <a:pt x="87" y="816"/>
                  </a:lnTo>
                  <a:lnTo>
                    <a:pt x="87" y="812"/>
                  </a:lnTo>
                  <a:lnTo>
                    <a:pt x="87" y="809"/>
                  </a:lnTo>
                  <a:lnTo>
                    <a:pt x="90" y="800"/>
                  </a:lnTo>
                  <a:lnTo>
                    <a:pt x="90" y="797"/>
                  </a:lnTo>
                  <a:lnTo>
                    <a:pt x="87" y="793"/>
                  </a:lnTo>
                  <a:lnTo>
                    <a:pt x="85" y="790"/>
                  </a:lnTo>
                  <a:lnTo>
                    <a:pt x="75" y="788"/>
                  </a:lnTo>
                  <a:lnTo>
                    <a:pt x="71" y="786"/>
                  </a:lnTo>
                  <a:lnTo>
                    <a:pt x="64" y="778"/>
                  </a:lnTo>
                  <a:lnTo>
                    <a:pt x="59" y="778"/>
                  </a:lnTo>
                  <a:lnTo>
                    <a:pt x="52" y="778"/>
                  </a:lnTo>
                  <a:lnTo>
                    <a:pt x="42" y="771"/>
                  </a:lnTo>
                  <a:lnTo>
                    <a:pt x="35" y="764"/>
                  </a:lnTo>
                  <a:lnTo>
                    <a:pt x="30" y="745"/>
                  </a:lnTo>
                  <a:lnTo>
                    <a:pt x="30" y="738"/>
                  </a:lnTo>
                  <a:lnTo>
                    <a:pt x="28" y="731"/>
                  </a:lnTo>
                  <a:lnTo>
                    <a:pt x="30" y="724"/>
                  </a:lnTo>
                  <a:lnTo>
                    <a:pt x="33" y="717"/>
                  </a:lnTo>
                  <a:lnTo>
                    <a:pt x="38" y="715"/>
                  </a:lnTo>
                  <a:lnTo>
                    <a:pt x="47" y="712"/>
                  </a:lnTo>
                  <a:lnTo>
                    <a:pt x="47" y="712"/>
                  </a:lnTo>
                  <a:lnTo>
                    <a:pt x="47" y="710"/>
                  </a:lnTo>
                  <a:lnTo>
                    <a:pt x="47" y="708"/>
                  </a:lnTo>
                  <a:lnTo>
                    <a:pt x="49" y="705"/>
                  </a:lnTo>
                  <a:lnTo>
                    <a:pt x="49" y="705"/>
                  </a:lnTo>
                  <a:lnTo>
                    <a:pt x="54" y="708"/>
                  </a:lnTo>
                  <a:lnTo>
                    <a:pt x="54" y="708"/>
                  </a:lnTo>
                  <a:lnTo>
                    <a:pt x="56" y="708"/>
                  </a:lnTo>
                  <a:lnTo>
                    <a:pt x="64" y="708"/>
                  </a:lnTo>
                  <a:lnTo>
                    <a:pt x="71" y="705"/>
                  </a:lnTo>
                  <a:lnTo>
                    <a:pt x="75" y="700"/>
                  </a:lnTo>
                  <a:lnTo>
                    <a:pt x="82" y="696"/>
                  </a:lnTo>
                  <a:lnTo>
                    <a:pt x="85" y="689"/>
                  </a:lnTo>
                  <a:lnTo>
                    <a:pt x="87" y="681"/>
                  </a:lnTo>
                  <a:lnTo>
                    <a:pt x="87" y="677"/>
                  </a:lnTo>
                  <a:lnTo>
                    <a:pt x="92" y="672"/>
                  </a:lnTo>
                  <a:lnTo>
                    <a:pt x="94" y="670"/>
                  </a:lnTo>
                  <a:lnTo>
                    <a:pt x="108" y="684"/>
                  </a:lnTo>
                  <a:lnTo>
                    <a:pt x="118" y="686"/>
                  </a:lnTo>
                  <a:lnTo>
                    <a:pt x="125" y="689"/>
                  </a:lnTo>
                  <a:lnTo>
                    <a:pt x="135" y="686"/>
                  </a:lnTo>
                  <a:lnTo>
                    <a:pt x="144" y="684"/>
                  </a:lnTo>
                  <a:lnTo>
                    <a:pt x="163" y="674"/>
                  </a:lnTo>
                  <a:lnTo>
                    <a:pt x="170" y="670"/>
                  </a:lnTo>
                  <a:lnTo>
                    <a:pt x="172" y="667"/>
                  </a:lnTo>
                  <a:lnTo>
                    <a:pt x="196" y="667"/>
                  </a:lnTo>
                  <a:lnTo>
                    <a:pt x="205" y="665"/>
                  </a:lnTo>
                  <a:lnTo>
                    <a:pt x="222" y="648"/>
                  </a:lnTo>
                  <a:lnTo>
                    <a:pt x="229" y="644"/>
                  </a:lnTo>
                  <a:lnTo>
                    <a:pt x="236" y="644"/>
                  </a:lnTo>
                  <a:lnTo>
                    <a:pt x="239" y="639"/>
                  </a:lnTo>
                  <a:lnTo>
                    <a:pt x="241" y="634"/>
                  </a:lnTo>
                  <a:lnTo>
                    <a:pt x="246" y="632"/>
                  </a:lnTo>
                  <a:lnTo>
                    <a:pt x="276" y="637"/>
                  </a:lnTo>
                  <a:lnTo>
                    <a:pt x="281" y="637"/>
                  </a:lnTo>
                  <a:lnTo>
                    <a:pt x="286" y="641"/>
                  </a:lnTo>
                  <a:lnTo>
                    <a:pt x="293" y="648"/>
                  </a:lnTo>
                  <a:lnTo>
                    <a:pt x="293" y="651"/>
                  </a:lnTo>
                  <a:lnTo>
                    <a:pt x="298" y="651"/>
                  </a:lnTo>
                  <a:lnTo>
                    <a:pt x="300" y="651"/>
                  </a:lnTo>
                  <a:lnTo>
                    <a:pt x="300" y="648"/>
                  </a:lnTo>
                  <a:lnTo>
                    <a:pt x="305" y="648"/>
                  </a:lnTo>
                  <a:lnTo>
                    <a:pt x="319" y="653"/>
                  </a:lnTo>
                  <a:lnTo>
                    <a:pt x="326" y="651"/>
                  </a:lnTo>
                  <a:lnTo>
                    <a:pt x="333" y="653"/>
                  </a:lnTo>
                  <a:lnTo>
                    <a:pt x="333" y="653"/>
                  </a:lnTo>
                  <a:lnTo>
                    <a:pt x="338" y="651"/>
                  </a:lnTo>
                  <a:lnTo>
                    <a:pt x="338" y="648"/>
                  </a:lnTo>
                  <a:lnTo>
                    <a:pt x="338" y="646"/>
                  </a:lnTo>
                  <a:lnTo>
                    <a:pt x="338" y="641"/>
                  </a:lnTo>
                  <a:lnTo>
                    <a:pt x="343" y="627"/>
                  </a:lnTo>
                  <a:lnTo>
                    <a:pt x="350" y="622"/>
                  </a:lnTo>
                  <a:lnTo>
                    <a:pt x="371" y="615"/>
                  </a:lnTo>
                  <a:lnTo>
                    <a:pt x="373" y="613"/>
                  </a:lnTo>
                  <a:lnTo>
                    <a:pt x="376" y="611"/>
                  </a:lnTo>
                  <a:lnTo>
                    <a:pt x="378" y="606"/>
                  </a:lnTo>
                  <a:lnTo>
                    <a:pt x="378" y="606"/>
                  </a:lnTo>
                  <a:lnTo>
                    <a:pt x="381" y="599"/>
                  </a:lnTo>
                  <a:lnTo>
                    <a:pt x="383" y="599"/>
                  </a:lnTo>
                  <a:lnTo>
                    <a:pt x="383" y="587"/>
                  </a:lnTo>
                  <a:lnTo>
                    <a:pt x="381" y="582"/>
                  </a:lnTo>
                  <a:lnTo>
                    <a:pt x="383" y="575"/>
                  </a:lnTo>
                  <a:lnTo>
                    <a:pt x="383" y="573"/>
                  </a:lnTo>
                  <a:lnTo>
                    <a:pt x="385" y="568"/>
                  </a:lnTo>
                  <a:lnTo>
                    <a:pt x="392" y="568"/>
                  </a:lnTo>
                  <a:lnTo>
                    <a:pt x="395" y="566"/>
                  </a:lnTo>
                  <a:lnTo>
                    <a:pt x="407" y="554"/>
                  </a:lnTo>
                  <a:lnTo>
                    <a:pt x="411" y="540"/>
                  </a:lnTo>
                  <a:lnTo>
                    <a:pt x="409" y="523"/>
                  </a:lnTo>
                  <a:lnTo>
                    <a:pt x="399" y="509"/>
                  </a:lnTo>
                  <a:lnTo>
                    <a:pt x="392" y="502"/>
                  </a:lnTo>
                  <a:lnTo>
                    <a:pt x="390" y="502"/>
                  </a:lnTo>
                  <a:lnTo>
                    <a:pt x="392" y="497"/>
                  </a:lnTo>
                  <a:lnTo>
                    <a:pt x="395" y="492"/>
                  </a:lnTo>
                  <a:lnTo>
                    <a:pt x="399" y="487"/>
                  </a:lnTo>
                  <a:lnTo>
                    <a:pt x="404" y="483"/>
                  </a:lnTo>
                  <a:lnTo>
                    <a:pt x="418" y="478"/>
                  </a:lnTo>
                  <a:lnTo>
                    <a:pt x="423" y="473"/>
                  </a:lnTo>
                  <a:lnTo>
                    <a:pt x="435" y="454"/>
                  </a:lnTo>
                  <a:lnTo>
                    <a:pt x="442" y="447"/>
                  </a:lnTo>
                  <a:lnTo>
                    <a:pt x="447" y="445"/>
                  </a:lnTo>
                  <a:lnTo>
                    <a:pt x="449" y="443"/>
                  </a:lnTo>
                  <a:lnTo>
                    <a:pt x="449" y="438"/>
                  </a:lnTo>
                  <a:lnTo>
                    <a:pt x="449" y="433"/>
                  </a:lnTo>
                  <a:lnTo>
                    <a:pt x="447" y="433"/>
                  </a:lnTo>
                  <a:lnTo>
                    <a:pt x="447" y="431"/>
                  </a:lnTo>
                  <a:lnTo>
                    <a:pt x="449" y="424"/>
                  </a:lnTo>
                  <a:lnTo>
                    <a:pt x="454" y="417"/>
                  </a:lnTo>
                  <a:lnTo>
                    <a:pt x="461" y="412"/>
                  </a:lnTo>
                  <a:lnTo>
                    <a:pt x="478" y="407"/>
                  </a:lnTo>
                  <a:lnTo>
                    <a:pt x="485" y="407"/>
                  </a:lnTo>
                  <a:lnTo>
                    <a:pt x="489" y="414"/>
                  </a:lnTo>
                  <a:lnTo>
                    <a:pt x="492" y="424"/>
                  </a:lnTo>
                  <a:lnTo>
                    <a:pt x="494" y="435"/>
                  </a:lnTo>
                  <a:lnTo>
                    <a:pt x="494" y="447"/>
                  </a:lnTo>
                  <a:lnTo>
                    <a:pt x="492" y="471"/>
                  </a:lnTo>
                  <a:lnTo>
                    <a:pt x="492" y="480"/>
                  </a:lnTo>
                  <a:lnTo>
                    <a:pt x="494" y="492"/>
                  </a:lnTo>
                  <a:lnTo>
                    <a:pt x="499" y="497"/>
                  </a:lnTo>
                  <a:lnTo>
                    <a:pt x="504" y="502"/>
                  </a:lnTo>
                  <a:lnTo>
                    <a:pt x="511" y="504"/>
                  </a:lnTo>
                  <a:lnTo>
                    <a:pt x="520" y="506"/>
                  </a:lnTo>
                  <a:lnTo>
                    <a:pt x="530" y="516"/>
                  </a:lnTo>
                  <a:lnTo>
                    <a:pt x="551" y="540"/>
                  </a:lnTo>
                  <a:lnTo>
                    <a:pt x="553" y="542"/>
                  </a:lnTo>
                  <a:lnTo>
                    <a:pt x="560" y="544"/>
                  </a:lnTo>
                  <a:lnTo>
                    <a:pt x="575" y="549"/>
                  </a:lnTo>
                  <a:lnTo>
                    <a:pt x="579" y="549"/>
                  </a:lnTo>
                  <a:lnTo>
                    <a:pt x="582" y="549"/>
                  </a:lnTo>
                  <a:lnTo>
                    <a:pt x="586" y="544"/>
                  </a:lnTo>
                  <a:lnTo>
                    <a:pt x="586" y="542"/>
                  </a:lnTo>
                  <a:lnTo>
                    <a:pt x="589" y="542"/>
                  </a:lnTo>
                  <a:lnTo>
                    <a:pt x="593" y="547"/>
                  </a:lnTo>
                  <a:lnTo>
                    <a:pt x="596" y="549"/>
                  </a:lnTo>
                  <a:lnTo>
                    <a:pt x="601" y="549"/>
                  </a:lnTo>
                  <a:lnTo>
                    <a:pt x="608" y="547"/>
                  </a:lnTo>
                  <a:lnTo>
                    <a:pt x="612" y="549"/>
                  </a:lnTo>
                  <a:lnTo>
                    <a:pt x="622" y="556"/>
                  </a:lnTo>
                  <a:lnTo>
                    <a:pt x="619" y="568"/>
                  </a:lnTo>
                  <a:lnTo>
                    <a:pt x="612" y="580"/>
                  </a:lnTo>
                  <a:lnTo>
                    <a:pt x="608" y="592"/>
                  </a:lnTo>
                  <a:lnTo>
                    <a:pt x="608" y="594"/>
                  </a:lnTo>
                  <a:lnTo>
                    <a:pt x="605" y="594"/>
                  </a:lnTo>
                  <a:lnTo>
                    <a:pt x="612" y="594"/>
                  </a:lnTo>
                  <a:lnTo>
                    <a:pt x="615" y="596"/>
                  </a:lnTo>
                  <a:lnTo>
                    <a:pt x="634" y="603"/>
                  </a:lnTo>
                  <a:lnTo>
                    <a:pt x="636" y="603"/>
                  </a:lnTo>
                  <a:lnTo>
                    <a:pt x="638" y="606"/>
                  </a:lnTo>
                  <a:lnTo>
                    <a:pt x="641" y="613"/>
                  </a:lnTo>
                  <a:lnTo>
                    <a:pt x="648" y="622"/>
                  </a:lnTo>
                  <a:lnTo>
                    <a:pt x="650" y="627"/>
                  </a:lnTo>
                  <a:lnTo>
                    <a:pt x="653" y="632"/>
                  </a:lnTo>
                  <a:lnTo>
                    <a:pt x="655" y="639"/>
                  </a:lnTo>
                  <a:lnTo>
                    <a:pt x="655" y="646"/>
                  </a:lnTo>
                  <a:lnTo>
                    <a:pt x="653" y="651"/>
                  </a:lnTo>
                  <a:lnTo>
                    <a:pt x="653" y="658"/>
                  </a:lnTo>
                  <a:lnTo>
                    <a:pt x="664" y="653"/>
                  </a:lnTo>
                  <a:lnTo>
                    <a:pt x="674" y="655"/>
                  </a:lnTo>
                  <a:lnTo>
                    <a:pt x="683" y="655"/>
                  </a:lnTo>
                  <a:lnTo>
                    <a:pt x="690" y="644"/>
                  </a:lnTo>
                  <a:lnTo>
                    <a:pt x="698" y="627"/>
                  </a:lnTo>
                  <a:lnTo>
                    <a:pt x="698" y="620"/>
                  </a:lnTo>
                  <a:lnTo>
                    <a:pt x="693" y="615"/>
                  </a:lnTo>
                  <a:lnTo>
                    <a:pt x="690" y="613"/>
                  </a:lnTo>
                  <a:lnTo>
                    <a:pt x="683" y="613"/>
                  </a:lnTo>
                  <a:lnTo>
                    <a:pt x="681" y="611"/>
                  </a:lnTo>
                  <a:lnTo>
                    <a:pt x="676" y="608"/>
                  </a:lnTo>
                  <a:lnTo>
                    <a:pt x="674" y="599"/>
                  </a:lnTo>
                  <a:lnTo>
                    <a:pt x="669" y="596"/>
                  </a:lnTo>
                  <a:lnTo>
                    <a:pt x="669" y="596"/>
                  </a:lnTo>
                  <a:lnTo>
                    <a:pt x="669" y="594"/>
                  </a:lnTo>
                  <a:lnTo>
                    <a:pt x="669" y="594"/>
                  </a:lnTo>
                  <a:lnTo>
                    <a:pt x="669" y="592"/>
                  </a:lnTo>
                  <a:lnTo>
                    <a:pt x="679" y="582"/>
                  </a:lnTo>
                  <a:lnTo>
                    <a:pt x="672" y="568"/>
                  </a:lnTo>
                  <a:lnTo>
                    <a:pt x="672" y="563"/>
                  </a:lnTo>
                  <a:lnTo>
                    <a:pt x="679" y="556"/>
                  </a:lnTo>
                  <a:lnTo>
                    <a:pt x="686" y="554"/>
                  </a:lnTo>
                  <a:lnTo>
                    <a:pt x="688" y="551"/>
                  </a:lnTo>
                  <a:lnTo>
                    <a:pt x="690" y="547"/>
                  </a:lnTo>
                  <a:lnTo>
                    <a:pt x="690" y="542"/>
                  </a:lnTo>
                  <a:lnTo>
                    <a:pt x="688" y="532"/>
                  </a:lnTo>
                  <a:lnTo>
                    <a:pt x="688" y="528"/>
                  </a:lnTo>
                  <a:lnTo>
                    <a:pt x="693" y="518"/>
                  </a:lnTo>
                  <a:lnTo>
                    <a:pt x="712" y="502"/>
                  </a:lnTo>
                  <a:lnTo>
                    <a:pt x="714" y="497"/>
                  </a:lnTo>
                  <a:lnTo>
                    <a:pt x="716" y="492"/>
                  </a:lnTo>
                  <a:lnTo>
                    <a:pt x="716" y="487"/>
                  </a:lnTo>
                  <a:lnTo>
                    <a:pt x="719" y="485"/>
                  </a:lnTo>
                  <a:lnTo>
                    <a:pt x="724" y="483"/>
                  </a:lnTo>
                  <a:lnTo>
                    <a:pt x="726" y="478"/>
                  </a:lnTo>
                  <a:lnTo>
                    <a:pt x="728" y="473"/>
                  </a:lnTo>
                  <a:lnTo>
                    <a:pt x="731" y="459"/>
                  </a:lnTo>
                  <a:lnTo>
                    <a:pt x="738" y="440"/>
                  </a:lnTo>
                  <a:lnTo>
                    <a:pt x="738" y="431"/>
                  </a:lnTo>
                  <a:lnTo>
                    <a:pt x="735" y="424"/>
                  </a:lnTo>
                  <a:lnTo>
                    <a:pt x="731" y="409"/>
                  </a:lnTo>
                  <a:lnTo>
                    <a:pt x="731" y="405"/>
                  </a:lnTo>
                  <a:lnTo>
                    <a:pt x="731" y="398"/>
                  </a:lnTo>
                  <a:lnTo>
                    <a:pt x="728" y="395"/>
                  </a:lnTo>
                  <a:lnTo>
                    <a:pt x="726" y="393"/>
                  </a:lnTo>
                  <a:lnTo>
                    <a:pt x="721" y="386"/>
                  </a:lnTo>
                  <a:lnTo>
                    <a:pt x="724" y="376"/>
                  </a:lnTo>
                  <a:lnTo>
                    <a:pt x="726" y="364"/>
                  </a:lnTo>
                  <a:lnTo>
                    <a:pt x="731" y="360"/>
                  </a:lnTo>
                  <a:lnTo>
                    <a:pt x="745" y="355"/>
                  </a:lnTo>
                  <a:lnTo>
                    <a:pt x="752" y="357"/>
                  </a:lnTo>
                  <a:lnTo>
                    <a:pt x="752" y="362"/>
                  </a:lnTo>
                  <a:lnTo>
                    <a:pt x="761" y="369"/>
                  </a:lnTo>
                  <a:lnTo>
                    <a:pt x="764" y="369"/>
                  </a:lnTo>
                  <a:lnTo>
                    <a:pt x="766" y="367"/>
                  </a:lnTo>
                  <a:lnTo>
                    <a:pt x="766" y="364"/>
                  </a:lnTo>
                  <a:lnTo>
                    <a:pt x="769" y="362"/>
                  </a:lnTo>
                  <a:lnTo>
                    <a:pt x="769" y="360"/>
                  </a:lnTo>
                  <a:lnTo>
                    <a:pt x="773" y="355"/>
                  </a:lnTo>
                  <a:lnTo>
                    <a:pt x="776" y="355"/>
                  </a:lnTo>
                  <a:lnTo>
                    <a:pt x="778" y="357"/>
                  </a:lnTo>
                  <a:lnTo>
                    <a:pt x="783" y="398"/>
                  </a:lnTo>
                  <a:lnTo>
                    <a:pt x="783" y="405"/>
                  </a:lnTo>
                  <a:lnTo>
                    <a:pt x="785" y="405"/>
                  </a:lnTo>
                  <a:lnTo>
                    <a:pt x="787" y="407"/>
                  </a:lnTo>
                  <a:lnTo>
                    <a:pt x="795" y="409"/>
                  </a:lnTo>
                  <a:lnTo>
                    <a:pt x="797" y="412"/>
                  </a:lnTo>
                  <a:lnTo>
                    <a:pt x="804" y="426"/>
                  </a:lnTo>
                  <a:lnTo>
                    <a:pt x="809" y="431"/>
                  </a:lnTo>
                  <a:lnTo>
                    <a:pt x="816" y="435"/>
                  </a:lnTo>
                  <a:lnTo>
                    <a:pt x="823" y="438"/>
                  </a:lnTo>
                  <a:lnTo>
                    <a:pt x="856" y="433"/>
                  </a:lnTo>
                  <a:lnTo>
                    <a:pt x="861" y="431"/>
                  </a:lnTo>
                  <a:lnTo>
                    <a:pt x="866" y="424"/>
                  </a:lnTo>
                  <a:lnTo>
                    <a:pt x="866" y="421"/>
                  </a:lnTo>
                  <a:lnTo>
                    <a:pt x="863" y="417"/>
                  </a:lnTo>
                  <a:lnTo>
                    <a:pt x="863" y="409"/>
                  </a:lnTo>
                  <a:lnTo>
                    <a:pt x="866" y="407"/>
                  </a:lnTo>
                  <a:lnTo>
                    <a:pt x="870" y="407"/>
                  </a:lnTo>
                  <a:lnTo>
                    <a:pt x="877" y="409"/>
                  </a:lnTo>
                  <a:lnTo>
                    <a:pt x="880" y="409"/>
                  </a:lnTo>
                  <a:lnTo>
                    <a:pt x="887" y="407"/>
                  </a:lnTo>
                  <a:lnTo>
                    <a:pt x="903" y="395"/>
                  </a:lnTo>
                  <a:lnTo>
                    <a:pt x="918" y="390"/>
                  </a:lnTo>
                  <a:lnTo>
                    <a:pt x="922" y="390"/>
                  </a:lnTo>
                  <a:lnTo>
                    <a:pt x="929" y="393"/>
                  </a:lnTo>
                  <a:lnTo>
                    <a:pt x="936" y="395"/>
                  </a:lnTo>
                  <a:lnTo>
                    <a:pt x="939" y="402"/>
                  </a:lnTo>
                  <a:lnTo>
                    <a:pt x="941" y="412"/>
                  </a:lnTo>
                  <a:lnTo>
                    <a:pt x="944" y="419"/>
                  </a:lnTo>
                  <a:lnTo>
                    <a:pt x="948" y="426"/>
                  </a:lnTo>
                  <a:lnTo>
                    <a:pt x="963" y="433"/>
                  </a:lnTo>
                  <a:lnTo>
                    <a:pt x="965" y="440"/>
                  </a:lnTo>
                  <a:lnTo>
                    <a:pt x="967" y="450"/>
                  </a:lnTo>
                  <a:lnTo>
                    <a:pt x="977" y="450"/>
                  </a:lnTo>
                  <a:lnTo>
                    <a:pt x="989" y="443"/>
                  </a:lnTo>
                  <a:lnTo>
                    <a:pt x="996" y="438"/>
                  </a:lnTo>
                  <a:lnTo>
                    <a:pt x="998" y="428"/>
                  </a:lnTo>
                  <a:lnTo>
                    <a:pt x="993" y="421"/>
                  </a:lnTo>
                  <a:lnTo>
                    <a:pt x="979" y="409"/>
                  </a:lnTo>
                  <a:lnTo>
                    <a:pt x="977" y="407"/>
                  </a:lnTo>
                  <a:lnTo>
                    <a:pt x="974" y="402"/>
                  </a:lnTo>
                  <a:lnTo>
                    <a:pt x="974" y="398"/>
                  </a:lnTo>
                  <a:lnTo>
                    <a:pt x="977" y="393"/>
                  </a:lnTo>
                  <a:lnTo>
                    <a:pt x="977" y="388"/>
                  </a:lnTo>
                  <a:lnTo>
                    <a:pt x="984" y="381"/>
                  </a:lnTo>
                  <a:lnTo>
                    <a:pt x="984" y="379"/>
                  </a:lnTo>
                  <a:lnTo>
                    <a:pt x="986" y="369"/>
                  </a:lnTo>
                  <a:lnTo>
                    <a:pt x="984" y="364"/>
                  </a:lnTo>
                  <a:lnTo>
                    <a:pt x="977" y="364"/>
                  </a:lnTo>
                  <a:lnTo>
                    <a:pt x="965" y="362"/>
                  </a:lnTo>
                  <a:lnTo>
                    <a:pt x="955" y="360"/>
                  </a:lnTo>
                  <a:lnTo>
                    <a:pt x="951" y="355"/>
                  </a:lnTo>
                  <a:lnTo>
                    <a:pt x="953" y="346"/>
                  </a:lnTo>
                  <a:lnTo>
                    <a:pt x="951" y="346"/>
                  </a:lnTo>
                  <a:lnTo>
                    <a:pt x="948" y="343"/>
                  </a:lnTo>
                  <a:lnTo>
                    <a:pt x="948" y="338"/>
                  </a:lnTo>
                  <a:lnTo>
                    <a:pt x="948" y="336"/>
                  </a:lnTo>
                  <a:lnTo>
                    <a:pt x="948" y="331"/>
                  </a:lnTo>
                  <a:lnTo>
                    <a:pt x="946" y="322"/>
                  </a:lnTo>
                  <a:lnTo>
                    <a:pt x="946" y="317"/>
                  </a:lnTo>
                  <a:lnTo>
                    <a:pt x="948" y="315"/>
                  </a:lnTo>
                  <a:lnTo>
                    <a:pt x="955" y="308"/>
                  </a:lnTo>
                  <a:lnTo>
                    <a:pt x="955" y="303"/>
                  </a:lnTo>
                  <a:lnTo>
                    <a:pt x="958" y="289"/>
                  </a:lnTo>
                  <a:lnTo>
                    <a:pt x="960" y="286"/>
                  </a:lnTo>
                  <a:lnTo>
                    <a:pt x="963" y="284"/>
                  </a:lnTo>
                  <a:lnTo>
                    <a:pt x="989" y="272"/>
                  </a:lnTo>
                  <a:lnTo>
                    <a:pt x="996" y="272"/>
                  </a:lnTo>
                  <a:lnTo>
                    <a:pt x="1000" y="275"/>
                  </a:lnTo>
                  <a:lnTo>
                    <a:pt x="1003" y="279"/>
                  </a:lnTo>
                  <a:lnTo>
                    <a:pt x="1000" y="289"/>
                  </a:lnTo>
                  <a:lnTo>
                    <a:pt x="1003" y="293"/>
                  </a:lnTo>
                  <a:lnTo>
                    <a:pt x="1015" y="296"/>
                  </a:lnTo>
                  <a:lnTo>
                    <a:pt x="1019" y="298"/>
                  </a:lnTo>
                  <a:lnTo>
                    <a:pt x="1019" y="298"/>
                  </a:lnTo>
                  <a:lnTo>
                    <a:pt x="1022" y="301"/>
                  </a:lnTo>
                  <a:lnTo>
                    <a:pt x="1026" y="303"/>
                  </a:lnTo>
                  <a:lnTo>
                    <a:pt x="1029" y="303"/>
                  </a:lnTo>
                  <a:lnTo>
                    <a:pt x="1038" y="301"/>
                  </a:lnTo>
                  <a:lnTo>
                    <a:pt x="1060" y="303"/>
                  </a:lnTo>
                  <a:lnTo>
                    <a:pt x="1067" y="301"/>
                  </a:lnTo>
                  <a:lnTo>
                    <a:pt x="1069" y="293"/>
                  </a:lnTo>
                  <a:lnTo>
                    <a:pt x="1069" y="284"/>
                  </a:lnTo>
                  <a:lnTo>
                    <a:pt x="1069" y="272"/>
                  </a:lnTo>
                  <a:lnTo>
                    <a:pt x="1064" y="265"/>
                  </a:lnTo>
                  <a:lnTo>
                    <a:pt x="1060" y="260"/>
                  </a:lnTo>
                  <a:lnTo>
                    <a:pt x="1045" y="260"/>
                  </a:lnTo>
                  <a:lnTo>
                    <a:pt x="1041" y="256"/>
                  </a:lnTo>
                  <a:lnTo>
                    <a:pt x="1036" y="246"/>
                  </a:lnTo>
                  <a:lnTo>
                    <a:pt x="1038" y="244"/>
                  </a:lnTo>
                  <a:lnTo>
                    <a:pt x="1041" y="239"/>
                  </a:lnTo>
                  <a:lnTo>
                    <a:pt x="1043" y="234"/>
                  </a:lnTo>
                  <a:lnTo>
                    <a:pt x="1043" y="227"/>
                  </a:lnTo>
                  <a:lnTo>
                    <a:pt x="1041" y="223"/>
                  </a:lnTo>
                  <a:lnTo>
                    <a:pt x="1043" y="218"/>
                  </a:lnTo>
                  <a:lnTo>
                    <a:pt x="1045" y="215"/>
                  </a:lnTo>
                  <a:lnTo>
                    <a:pt x="1050" y="208"/>
                  </a:lnTo>
                  <a:lnTo>
                    <a:pt x="1048" y="204"/>
                  </a:lnTo>
                  <a:lnTo>
                    <a:pt x="1045" y="199"/>
                  </a:lnTo>
                  <a:lnTo>
                    <a:pt x="1043" y="192"/>
                  </a:lnTo>
                  <a:lnTo>
                    <a:pt x="1048" y="182"/>
                  </a:lnTo>
                  <a:lnTo>
                    <a:pt x="1050" y="180"/>
                  </a:lnTo>
                  <a:lnTo>
                    <a:pt x="1050" y="175"/>
                  </a:lnTo>
                  <a:lnTo>
                    <a:pt x="1050" y="163"/>
                  </a:lnTo>
                  <a:lnTo>
                    <a:pt x="1060" y="168"/>
                  </a:lnTo>
                  <a:lnTo>
                    <a:pt x="1074" y="168"/>
                  </a:lnTo>
                  <a:lnTo>
                    <a:pt x="1100" y="156"/>
                  </a:lnTo>
                  <a:lnTo>
                    <a:pt x="1107" y="156"/>
                  </a:lnTo>
                  <a:lnTo>
                    <a:pt x="1109" y="156"/>
                  </a:lnTo>
                  <a:lnTo>
                    <a:pt x="1133" y="166"/>
                  </a:lnTo>
                  <a:lnTo>
                    <a:pt x="1138" y="170"/>
                  </a:lnTo>
                  <a:lnTo>
                    <a:pt x="1138" y="173"/>
                  </a:lnTo>
                  <a:lnTo>
                    <a:pt x="1130" y="180"/>
                  </a:lnTo>
                  <a:lnTo>
                    <a:pt x="1130" y="182"/>
                  </a:lnTo>
                  <a:lnTo>
                    <a:pt x="1133" y="185"/>
                  </a:lnTo>
                  <a:lnTo>
                    <a:pt x="1135" y="185"/>
                  </a:lnTo>
                  <a:lnTo>
                    <a:pt x="1140" y="182"/>
                  </a:lnTo>
                  <a:lnTo>
                    <a:pt x="1145" y="182"/>
                  </a:lnTo>
                  <a:lnTo>
                    <a:pt x="1154" y="187"/>
                  </a:lnTo>
                  <a:lnTo>
                    <a:pt x="1157" y="187"/>
                  </a:lnTo>
                  <a:lnTo>
                    <a:pt x="1161" y="185"/>
                  </a:lnTo>
                  <a:lnTo>
                    <a:pt x="1164" y="182"/>
                  </a:lnTo>
                  <a:lnTo>
                    <a:pt x="1166" y="185"/>
                  </a:lnTo>
                  <a:lnTo>
                    <a:pt x="1173" y="187"/>
                  </a:lnTo>
                  <a:lnTo>
                    <a:pt x="1175" y="189"/>
                  </a:lnTo>
                  <a:lnTo>
                    <a:pt x="1178" y="189"/>
                  </a:lnTo>
                  <a:lnTo>
                    <a:pt x="1187" y="185"/>
                  </a:lnTo>
                  <a:lnTo>
                    <a:pt x="1192" y="182"/>
                  </a:lnTo>
                  <a:lnTo>
                    <a:pt x="1201" y="182"/>
                  </a:lnTo>
                  <a:lnTo>
                    <a:pt x="1209" y="182"/>
                  </a:lnTo>
                  <a:lnTo>
                    <a:pt x="1211" y="182"/>
                  </a:lnTo>
                  <a:lnTo>
                    <a:pt x="1216" y="178"/>
                  </a:lnTo>
                  <a:lnTo>
                    <a:pt x="1220" y="166"/>
                  </a:lnTo>
                  <a:lnTo>
                    <a:pt x="1220" y="163"/>
                  </a:lnTo>
                  <a:lnTo>
                    <a:pt x="1223" y="161"/>
                  </a:lnTo>
                  <a:lnTo>
                    <a:pt x="1225" y="161"/>
                  </a:lnTo>
                  <a:lnTo>
                    <a:pt x="1225" y="159"/>
                  </a:lnTo>
                  <a:lnTo>
                    <a:pt x="1225" y="154"/>
                  </a:lnTo>
                  <a:lnTo>
                    <a:pt x="1225" y="152"/>
                  </a:lnTo>
                  <a:lnTo>
                    <a:pt x="1227" y="137"/>
                  </a:lnTo>
                  <a:lnTo>
                    <a:pt x="1230" y="123"/>
                  </a:lnTo>
                  <a:lnTo>
                    <a:pt x="1230" y="118"/>
                  </a:lnTo>
                  <a:lnTo>
                    <a:pt x="1246" y="97"/>
                  </a:lnTo>
                  <a:lnTo>
                    <a:pt x="1251" y="92"/>
                  </a:lnTo>
                  <a:lnTo>
                    <a:pt x="1270" y="83"/>
                  </a:lnTo>
                  <a:lnTo>
                    <a:pt x="1289" y="76"/>
                  </a:lnTo>
                  <a:lnTo>
                    <a:pt x="1301" y="78"/>
                  </a:lnTo>
                  <a:lnTo>
                    <a:pt x="1310" y="81"/>
                  </a:lnTo>
                  <a:lnTo>
                    <a:pt x="1317" y="81"/>
                  </a:lnTo>
                  <a:lnTo>
                    <a:pt x="1327" y="69"/>
                  </a:lnTo>
                  <a:lnTo>
                    <a:pt x="1327" y="69"/>
                  </a:lnTo>
                  <a:lnTo>
                    <a:pt x="1329" y="66"/>
                  </a:lnTo>
                  <a:lnTo>
                    <a:pt x="1332" y="64"/>
                  </a:lnTo>
                  <a:lnTo>
                    <a:pt x="1334" y="62"/>
                  </a:lnTo>
                  <a:lnTo>
                    <a:pt x="1339" y="62"/>
                  </a:lnTo>
                  <a:lnTo>
                    <a:pt x="1341" y="64"/>
                  </a:lnTo>
                  <a:lnTo>
                    <a:pt x="1343" y="64"/>
                  </a:lnTo>
                  <a:lnTo>
                    <a:pt x="1343" y="66"/>
                  </a:lnTo>
                  <a:lnTo>
                    <a:pt x="1346" y="69"/>
                  </a:lnTo>
                  <a:lnTo>
                    <a:pt x="1351" y="69"/>
                  </a:lnTo>
                  <a:lnTo>
                    <a:pt x="1353" y="66"/>
                  </a:lnTo>
                  <a:lnTo>
                    <a:pt x="1355" y="64"/>
                  </a:lnTo>
                  <a:lnTo>
                    <a:pt x="1355" y="64"/>
                  </a:lnTo>
                  <a:lnTo>
                    <a:pt x="1355" y="64"/>
                  </a:lnTo>
                  <a:lnTo>
                    <a:pt x="1355" y="64"/>
                  </a:lnTo>
                  <a:lnTo>
                    <a:pt x="1362" y="62"/>
                  </a:lnTo>
                  <a:lnTo>
                    <a:pt x="1369" y="59"/>
                  </a:lnTo>
                  <a:lnTo>
                    <a:pt x="1384" y="62"/>
                  </a:lnTo>
                  <a:lnTo>
                    <a:pt x="1384" y="62"/>
                  </a:lnTo>
                  <a:lnTo>
                    <a:pt x="1386" y="62"/>
                  </a:lnTo>
                  <a:lnTo>
                    <a:pt x="1386" y="62"/>
                  </a:lnTo>
                  <a:lnTo>
                    <a:pt x="1388" y="59"/>
                  </a:lnTo>
                  <a:lnTo>
                    <a:pt x="1395" y="59"/>
                  </a:lnTo>
                  <a:lnTo>
                    <a:pt x="1405" y="66"/>
                  </a:lnTo>
                  <a:lnTo>
                    <a:pt x="1410" y="66"/>
                  </a:lnTo>
                  <a:lnTo>
                    <a:pt x="1414" y="66"/>
                  </a:lnTo>
                  <a:lnTo>
                    <a:pt x="1419" y="59"/>
                  </a:lnTo>
                  <a:lnTo>
                    <a:pt x="1422" y="57"/>
                  </a:lnTo>
                  <a:lnTo>
                    <a:pt x="1433" y="52"/>
                  </a:lnTo>
                  <a:lnTo>
                    <a:pt x="1443" y="45"/>
                  </a:lnTo>
                  <a:lnTo>
                    <a:pt x="1455" y="36"/>
                  </a:lnTo>
                  <a:lnTo>
                    <a:pt x="1466" y="28"/>
                  </a:lnTo>
                  <a:lnTo>
                    <a:pt x="1485" y="26"/>
                  </a:lnTo>
                  <a:lnTo>
                    <a:pt x="1511" y="5"/>
                  </a:lnTo>
                  <a:lnTo>
                    <a:pt x="1530" y="0"/>
                  </a:lnTo>
                  <a:lnTo>
                    <a:pt x="1537" y="0"/>
                  </a:lnTo>
                  <a:lnTo>
                    <a:pt x="1540" y="12"/>
                  </a:lnTo>
                  <a:lnTo>
                    <a:pt x="1535" y="21"/>
                  </a:lnTo>
                  <a:lnTo>
                    <a:pt x="1519" y="33"/>
                  </a:lnTo>
                  <a:lnTo>
                    <a:pt x="1516" y="40"/>
                  </a:lnTo>
                  <a:lnTo>
                    <a:pt x="1519" y="45"/>
                  </a:lnTo>
                  <a:lnTo>
                    <a:pt x="1521" y="50"/>
                  </a:lnTo>
                  <a:moveTo>
                    <a:pt x="1805" y="1330"/>
                  </a:moveTo>
                  <a:lnTo>
                    <a:pt x="1805" y="1330"/>
                  </a:lnTo>
                  <a:lnTo>
                    <a:pt x="1817" y="1334"/>
                  </a:lnTo>
                  <a:lnTo>
                    <a:pt x="1824" y="1330"/>
                  </a:lnTo>
                  <a:lnTo>
                    <a:pt x="1828" y="1320"/>
                  </a:lnTo>
                  <a:lnTo>
                    <a:pt x="1828" y="1320"/>
                  </a:lnTo>
                  <a:lnTo>
                    <a:pt x="1828" y="1318"/>
                  </a:lnTo>
                  <a:lnTo>
                    <a:pt x="1828" y="1318"/>
                  </a:lnTo>
                  <a:lnTo>
                    <a:pt x="1828" y="1316"/>
                  </a:lnTo>
                  <a:lnTo>
                    <a:pt x="1831" y="1311"/>
                  </a:lnTo>
                  <a:lnTo>
                    <a:pt x="1831" y="1304"/>
                  </a:lnTo>
                  <a:lnTo>
                    <a:pt x="1828" y="1297"/>
                  </a:lnTo>
                  <a:lnTo>
                    <a:pt x="1826" y="1292"/>
                  </a:lnTo>
                  <a:lnTo>
                    <a:pt x="1817" y="1297"/>
                  </a:lnTo>
                  <a:lnTo>
                    <a:pt x="1807" y="1301"/>
                  </a:lnTo>
                  <a:lnTo>
                    <a:pt x="1802" y="1311"/>
                  </a:lnTo>
                  <a:lnTo>
                    <a:pt x="1800" y="1323"/>
                  </a:lnTo>
                  <a:lnTo>
                    <a:pt x="1805" y="1330"/>
                  </a:lnTo>
                  <a:moveTo>
                    <a:pt x="1940" y="2177"/>
                  </a:moveTo>
                  <a:lnTo>
                    <a:pt x="1940" y="2177"/>
                  </a:lnTo>
                  <a:lnTo>
                    <a:pt x="1940" y="2177"/>
                  </a:lnTo>
                  <a:lnTo>
                    <a:pt x="1944" y="2177"/>
                  </a:lnTo>
                  <a:lnTo>
                    <a:pt x="1942" y="2174"/>
                  </a:lnTo>
                  <a:lnTo>
                    <a:pt x="1940" y="2174"/>
                  </a:lnTo>
                  <a:lnTo>
                    <a:pt x="1940" y="2177"/>
                  </a:lnTo>
                </a:path>
              </a:pathLst>
            </a:custGeom>
            <a:noFill/>
            <a:ln w="12700" cap="rnd">
              <a:solidFill>
                <a:schemeClr val="accent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6400"/>
            </a:p>
          </p:txBody>
        </p:sp>
      </p:grpSp>
      <p:sp>
        <p:nvSpPr>
          <p:cNvPr id="135" name="TextBox 46">
            <a:extLst>
              <a:ext uri="{FF2B5EF4-FFF2-40B4-BE49-F238E27FC236}">
                <a16:creationId xmlns:a16="http://schemas.microsoft.com/office/drawing/2014/main" id="{799146B6-6149-4EE7-82ED-2A2914B9F616}"/>
              </a:ext>
            </a:extLst>
          </p:cNvPr>
          <p:cNvSpPr txBox="1"/>
          <p:nvPr/>
        </p:nvSpPr>
        <p:spPr>
          <a:xfrm>
            <a:off x="12959137" y="3706536"/>
            <a:ext cx="1606124" cy="571672"/>
          </a:xfrm>
          <a:prstGeom prst="rect">
            <a:avLst/>
          </a:prstGeom>
          <a:noFill/>
        </p:spPr>
        <p:txBody>
          <a:bodyPr wrap="square" lIns="182052" tIns="91026" rIns="182052" bIns="91026" rtlCol="0" anchor="ctr" anchorCtr="0">
            <a:spAutoFit/>
          </a:bodyPr>
          <a:lstStyle/>
          <a:p>
            <a:r>
              <a:rPr lang="en-US" sz="2400" b="1">
                <a:solidFill>
                  <a:srgbClr val="595959"/>
                </a:solidFill>
                <a:latin typeface="Helvetica" panose="020B0604020202020204" pitchFamily="34" charset="0"/>
                <a:cs typeface="Helvetica" panose="020B0604020202020204" pitchFamily="34" charset="0"/>
              </a:rPr>
              <a:t>Milano</a:t>
            </a:r>
          </a:p>
        </p:txBody>
      </p:sp>
      <p:sp>
        <p:nvSpPr>
          <p:cNvPr id="136" name="Oval 44">
            <a:extLst>
              <a:ext uri="{FF2B5EF4-FFF2-40B4-BE49-F238E27FC236}">
                <a16:creationId xmlns:a16="http://schemas.microsoft.com/office/drawing/2014/main" id="{D9DC563C-CCBD-4429-A478-666EF2B25E25}"/>
              </a:ext>
            </a:extLst>
          </p:cNvPr>
          <p:cNvSpPr/>
          <p:nvPr/>
        </p:nvSpPr>
        <p:spPr>
          <a:xfrm>
            <a:off x="16549417" y="3397599"/>
            <a:ext cx="233908" cy="23849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1044" tIns="45543" rIns="91044" bIns="45543" rtlCol="0" anchor="ctr"/>
          <a:lstStyle/>
          <a:p>
            <a:pPr algn="ctr"/>
            <a:endParaRPr lang="en-US" sz="6400"/>
          </a:p>
        </p:txBody>
      </p:sp>
      <p:cxnSp>
        <p:nvCxnSpPr>
          <p:cNvPr id="137" name="Straight Connector 14">
            <a:extLst>
              <a:ext uri="{FF2B5EF4-FFF2-40B4-BE49-F238E27FC236}">
                <a16:creationId xmlns:a16="http://schemas.microsoft.com/office/drawing/2014/main" id="{07C21E63-9A72-4F30-B453-139C28B5255B}"/>
              </a:ext>
            </a:extLst>
          </p:cNvPr>
          <p:cNvCxnSpPr>
            <a:cxnSpLocks/>
            <a:stCxn id="136" idx="2"/>
          </p:cNvCxnSpPr>
          <p:nvPr/>
        </p:nvCxnSpPr>
        <p:spPr>
          <a:xfrm flipH="1">
            <a:off x="14213097" y="3516845"/>
            <a:ext cx="2336320" cy="40027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38" name="TextBox 46">
            <a:extLst>
              <a:ext uri="{FF2B5EF4-FFF2-40B4-BE49-F238E27FC236}">
                <a16:creationId xmlns:a16="http://schemas.microsoft.com/office/drawing/2014/main" id="{00FF406D-EE33-4979-AB7B-87AE52196401}"/>
              </a:ext>
            </a:extLst>
          </p:cNvPr>
          <p:cNvSpPr txBox="1"/>
          <p:nvPr/>
        </p:nvSpPr>
        <p:spPr>
          <a:xfrm>
            <a:off x="16196691" y="6793604"/>
            <a:ext cx="1430118" cy="571672"/>
          </a:xfrm>
          <a:prstGeom prst="rect">
            <a:avLst/>
          </a:prstGeom>
          <a:noFill/>
        </p:spPr>
        <p:txBody>
          <a:bodyPr wrap="square" lIns="182052" tIns="91026" rIns="182052" bIns="91026" rtlCol="0" anchor="ctr" anchorCtr="0">
            <a:spAutoFit/>
          </a:bodyPr>
          <a:lstStyle/>
          <a:p>
            <a:r>
              <a:rPr lang="en-US" sz="2400" b="1">
                <a:solidFill>
                  <a:srgbClr val="595959"/>
                </a:solidFill>
                <a:latin typeface="Helvetica" panose="020B0604020202020204" pitchFamily="34" charset="0"/>
                <a:cs typeface="Helvetica" panose="020B0604020202020204" pitchFamily="34" charset="0"/>
              </a:rPr>
              <a:t>Roma</a:t>
            </a:r>
          </a:p>
        </p:txBody>
      </p:sp>
      <p:sp>
        <p:nvSpPr>
          <p:cNvPr id="139" name="Oval 44">
            <a:extLst>
              <a:ext uri="{FF2B5EF4-FFF2-40B4-BE49-F238E27FC236}">
                <a16:creationId xmlns:a16="http://schemas.microsoft.com/office/drawing/2014/main" id="{407BD7FC-6842-444B-9F11-75F98948759B}"/>
              </a:ext>
            </a:extLst>
          </p:cNvPr>
          <p:cNvSpPr/>
          <p:nvPr/>
        </p:nvSpPr>
        <p:spPr>
          <a:xfrm>
            <a:off x="18913313" y="6730823"/>
            <a:ext cx="233908" cy="238492"/>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lIns="91044" tIns="45543" rIns="91044" bIns="45543" rtlCol="0" anchor="ctr"/>
          <a:lstStyle/>
          <a:p>
            <a:pPr algn="ctr"/>
            <a:endParaRPr lang="en-US" sz="6400"/>
          </a:p>
        </p:txBody>
      </p:sp>
      <p:cxnSp>
        <p:nvCxnSpPr>
          <p:cNvPr id="140" name="Straight Connector 14">
            <a:extLst>
              <a:ext uri="{FF2B5EF4-FFF2-40B4-BE49-F238E27FC236}">
                <a16:creationId xmlns:a16="http://schemas.microsoft.com/office/drawing/2014/main" id="{2175A5B9-9B1A-4D8D-8D19-C77D5A29AEEF}"/>
              </a:ext>
            </a:extLst>
          </p:cNvPr>
          <p:cNvCxnSpPr>
            <a:cxnSpLocks/>
          </p:cNvCxnSpPr>
          <p:nvPr/>
        </p:nvCxnSpPr>
        <p:spPr>
          <a:xfrm flipH="1">
            <a:off x="17321091" y="6858000"/>
            <a:ext cx="1669622" cy="251317"/>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Oval 3">
            <a:extLst>
              <a:ext uri="{FF2B5EF4-FFF2-40B4-BE49-F238E27FC236}">
                <a16:creationId xmlns:a16="http://schemas.microsoft.com/office/drawing/2014/main" id="{9D09CC3C-FF92-431B-B1B1-9E6548FDC7DA}"/>
              </a:ext>
            </a:extLst>
          </p:cNvPr>
          <p:cNvSpPr/>
          <p:nvPr/>
        </p:nvSpPr>
        <p:spPr>
          <a:xfrm>
            <a:off x="16369028" y="3187065"/>
            <a:ext cx="629311" cy="629312"/>
          </a:xfrm>
          <a:prstGeom prst="ellipse">
            <a:avLst/>
          </a:prstGeom>
          <a:solidFill>
            <a:srgbClr val="2584C8">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lIns="91044" tIns="45543" rIns="91044" bIns="45543" rtlCol="0" anchor="ctr"/>
          <a:lstStyle/>
          <a:p>
            <a:pPr algn="ctr"/>
            <a:endParaRPr lang="en-US" sz="3200"/>
          </a:p>
        </p:txBody>
      </p:sp>
      <p:sp>
        <p:nvSpPr>
          <p:cNvPr id="145" name="TextBox 12">
            <a:extLst>
              <a:ext uri="{FF2B5EF4-FFF2-40B4-BE49-F238E27FC236}">
                <a16:creationId xmlns:a16="http://schemas.microsoft.com/office/drawing/2014/main" id="{F65F8D25-DACB-4004-AB8F-A9B316663A11}"/>
              </a:ext>
            </a:extLst>
          </p:cNvPr>
          <p:cNvSpPr txBox="1"/>
          <p:nvPr/>
        </p:nvSpPr>
        <p:spPr>
          <a:xfrm>
            <a:off x="12959137" y="597589"/>
            <a:ext cx="9975290" cy="830639"/>
          </a:xfrm>
          <a:prstGeom prst="rect">
            <a:avLst/>
          </a:prstGeom>
          <a:noFill/>
        </p:spPr>
        <p:txBody>
          <a:bodyPr wrap="square" lIns="91044" tIns="45543" rIns="91044" bIns="45543" rtlCol="0">
            <a:spAutoFit/>
          </a:bodyPr>
          <a:lstStyle/>
          <a:p>
            <a:pPr algn="ctr">
              <a:lnSpc>
                <a:spcPct val="80000"/>
              </a:lnSpc>
            </a:pPr>
            <a:r>
              <a:rPr lang="en-US" sz="6000" b="1">
                <a:solidFill>
                  <a:schemeClr val="accent5"/>
                </a:solidFill>
                <a:latin typeface="Helvetica Light"/>
                <a:cs typeface="Bebas Neue Bold"/>
              </a:rPr>
              <a:t>Our offices</a:t>
            </a:r>
          </a:p>
        </p:txBody>
      </p:sp>
      <p:sp>
        <p:nvSpPr>
          <p:cNvPr id="57" name="Subtitle 2">
            <a:extLst>
              <a:ext uri="{FF2B5EF4-FFF2-40B4-BE49-F238E27FC236}">
                <a16:creationId xmlns:a16="http://schemas.microsoft.com/office/drawing/2014/main" id="{E472D952-7EF9-46E3-A66A-C952F889A49C}"/>
              </a:ext>
            </a:extLst>
          </p:cNvPr>
          <p:cNvSpPr txBox="1">
            <a:spLocks/>
          </p:cNvSpPr>
          <p:nvPr/>
        </p:nvSpPr>
        <p:spPr>
          <a:xfrm>
            <a:off x="1" y="9316348"/>
            <a:ext cx="3873048" cy="1175388"/>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sz="2000">
                <a:solidFill>
                  <a:schemeClr val="bg1"/>
                </a:solidFill>
                <a:latin typeface="Lato Light" charset="0"/>
                <a:ea typeface="Lato Light" charset="0"/>
                <a:cs typeface="Lato Light" charset="0"/>
              </a:rPr>
              <a:t>Your ideas become real business</a:t>
            </a:r>
          </a:p>
        </p:txBody>
      </p:sp>
      <p:sp>
        <p:nvSpPr>
          <p:cNvPr id="58" name="Subtitle 2">
            <a:extLst>
              <a:ext uri="{FF2B5EF4-FFF2-40B4-BE49-F238E27FC236}">
                <a16:creationId xmlns:a16="http://schemas.microsoft.com/office/drawing/2014/main" id="{F0E13A92-12DD-4A20-ABE2-2A00DE063629}"/>
              </a:ext>
            </a:extLst>
          </p:cNvPr>
          <p:cNvSpPr txBox="1">
            <a:spLocks/>
          </p:cNvSpPr>
          <p:nvPr/>
        </p:nvSpPr>
        <p:spPr>
          <a:xfrm>
            <a:off x="3836894" y="9316348"/>
            <a:ext cx="4005565" cy="118699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sz="2000">
                <a:solidFill>
                  <a:schemeClr val="bg1"/>
                </a:solidFill>
                <a:latin typeface="Lato Light" charset="0"/>
                <a:ea typeface="Lato Light" charset="0"/>
                <a:cs typeface="Lato Light" charset="0"/>
              </a:rPr>
              <a:t>Supporting business change and sustainability </a:t>
            </a:r>
          </a:p>
        </p:txBody>
      </p:sp>
      <p:sp>
        <p:nvSpPr>
          <p:cNvPr id="59" name="Subtitle 2">
            <a:extLst>
              <a:ext uri="{FF2B5EF4-FFF2-40B4-BE49-F238E27FC236}">
                <a16:creationId xmlns:a16="http://schemas.microsoft.com/office/drawing/2014/main" id="{CD2DCB7F-4B61-43B0-9C1C-86193F130D65}"/>
              </a:ext>
            </a:extLst>
          </p:cNvPr>
          <p:cNvSpPr txBox="1">
            <a:spLocks/>
          </p:cNvSpPr>
          <p:nvPr/>
        </p:nvSpPr>
        <p:spPr>
          <a:xfrm>
            <a:off x="7842460" y="9316348"/>
            <a:ext cx="3881240" cy="67435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sz="2000">
                <a:solidFill>
                  <a:schemeClr val="bg1"/>
                </a:solidFill>
                <a:latin typeface="Lato Light" charset="0"/>
                <a:ea typeface="Lato Light" charset="0"/>
                <a:cs typeface="Lato Light" charset="0"/>
              </a:rPr>
              <a:t>Shape your future</a:t>
            </a:r>
            <a:endParaRPr lang="it-IT" sz="2000">
              <a:solidFill>
                <a:schemeClr val="bg1"/>
              </a:solidFill>
              <a:latin typeface="Lato Light" charset="0"/>
              <a:ea typeface="Lato Light" charset="0"/>
              <a:cs typeface="Lato Light" charset="0"/>
            </a:endParaRPr>
          </a:p>
        </p:txBody>
      </p:sp>
      <p:sp>
        <p:nvSpPr>
          <p:cNvPr id="60" name="Subtitle 2">
            <a:extLst>
              <a:ext uri="{FF2B5EF4-FFF2-40B4-BE49-F238E27FC236}">
                <a16:creationId xmlns:a16="http://schemas.microsoft.com/office/drawing/2014/main" id="{929841DF-D82B-4D5A-9342-95B936DBDCB3}"/>
              </a:ext>
            </a:extLst>
          </p:cNvPr>
          <p:cNvSpPr txBox="1">
            <a:spLocks/>
          </p:cNvSpPr>
          <p:nvPr/>
        </p:nvSpPr>
        <p:spPr>
          <a:xfrm>
            <a:off x="11811870" y="9316348"/>
            <a:ext cx="3946252" cy="1187315"/>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040"/>
              </a:lnSpc>
            </a:pPr>
            <a:r>
              <a:rPr lang="en-US" sz="2000">
                <a:solidFill>
                  <a:schemeClr val="bg1"/>
                </a:solidFill>
                <a:latin typeface="Lato Light" charset="0"/>
                <a:ea typeface="Lato Light" charset="0"/>
                <a:cs typeface="Lato Light" charset="0"/>
              </a:rPr>
              <a:t>Minimize risks and exploit your potential </a:t>
            </a:r>
          </a:p>
        </p:txBody>
      </p:sp>
      <p:sp>
        <p:nvSpPr>
          <p:cNvPr id="61" name="Subtitle 2">
            <a:extLst>
              <a:ext uri="{FF2B5EF4-FFF2-40B4-BE49-F238E27FC236}">
                <a16:creationId xmlns:a16="http://schemas.microsoft.com/office/drawing/2014/main" id="{85B13FA3-CA63-44C5-B04C-1E9583242644}"/>
              </a:ext>
            </a:extLst>
          </p:cNvPr>
          <p:cNvSpPr txBox="1">
            <a:spLocks/>
          </p:cNvSpPr>
          <p:nvPr/>
        </p:nvSpPr>
        <p:spPr>
          <a:xfrm>
            <a:off x="877596" y="12476613"/>
            <a:ext cx="12414270" cy="66242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40"/>
              </a:lnSpc>
            </a:pPr>
            <a:r>
              <a:rPr lang="en-US" sz="2000">
                <a:solidFill>
                  <a:schemeClr val="bg1"/>
                </a:solidFill>
                <a:latin typeface="Lato Light" charset="0"/>
                <a:ea typeface="Lato Light" charset="0"/>
                <a:cs typeface="Lato Light" charset="0"/>
              </a:rPr>
              <a:t>National and European projects</a:t>
            </a:r>
          </a:p>
        </p:txBody>
      </p:sp>
      <p:sp>
        <p:nvSpPr>
          <p:cNvPr id="155" name="Subtitle 2">
            <a:extLst>
              <a:ext uri="{FF2B5EF4-FFF2-40B4-BE49-F238E27FC236}">
                <a16:creationId xmlns:a16="http://schemas.microsoft.com/office/drawing/2014/main" id="{D15E113E-54D9-424E-8660-CF0AE0BCB60A}"/>
              </a:ext>
            </a:extLst>
          </p:cNvPr>
          <p:cNvSpPr txBox="1">
            <a:spLocks/>
          </p:cNvSpPr>
          <p:nvPr/>
        </p:nvSpPr>
        <p:spPr>
          <a:xfrm>
            <a:off x="877597" y="11157425"/>
            <a:ext cx="12396340" cy="662427"/>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40"/>
              </a:lnSpc>
            </a:pPr>
            <a:r>
              <a:rPr lang="en-US" sz="2000">
                <a:solidFill>
                  <a:schemeClr val="bg1"/>
                </a:solidFill>
                <a:latin typeface="Lato Light" charset="0"/>
                <a:ea typeface="Lato Light" charset="0"/>
                <a:cs typeface="Lato Light" charset="0"/>
              </a:rPr>
              <a:t>Legal Consultancy</a:t>
            </a:r>
          </a:p>
        </p:txBody>
      </p:sp>
      <p:sp>
        <p:nvSpPr>
          <p:cNvPr id="156" name="Oval 3">
            <a:extLst>
              <a:ext uri="{FF2B5EF4-FFF2-40B4-BE49-F238E27FC236}">
                <a16:creationId xmlns:a16="http://schemas.microsoft.com/office/drawing/2014/main" id="{EFCAFF79-64DF-4A79-8706-4CD3DC62D6E2}"/>
              </a:ext>
            </a:extLst>
          </p:cNvPr>
          <p:cNvSpPr/>
          <p:nvPr/>
        </p:nvSpPr>
        <p:spPr>
          <a:xfrm>
            <a:off x="18730549" y="6525551"/>
            <a:ext cx="629311" cy="629312"/>
          </a:xfrm>
          <a:prstGeom prst="ellipse">
            <a:avLst/>
          </a:prstGeom>
          <a:solidFill>
            <a:srgbClr val="2584C8">
              <a:alpha val="35000"/>
            </a:srgbClr>
          </a:solidFill>
          <a:ln>
            <a:noFill/>
          </a:ln>
          <a:effectLst/>
        </p:spPr>
        <p:style>
          <a:lnRef idx="1">
            <a:schemeClr val="accent1"/>
          </a:lnRef>
          <a:fillRef idx="3">
            <a:schemeClr val="accent1"/>
          </a:fillRef>
          <a:effectRef idx="2">
            <a:schemeClr val="accent1"/>
          </a:effectRef>
          <a:fontRef idx="minor">
            <a:schemeClr val="lt1"/>
          </a:fontRef>
        </p:style>
        <p:txBody>
          <a:bodyPr lIns="91044" tIns="45543" rIns="91044" bIns="45543" rtlCol="0" anchor="ctr"/>
          <a:lstStyle/>
          <a:p>
            <a:pPr algn="ctr"/>
            <a:endParaRPr lang="en-US" sz="3200"/>
          </a:p>
        </p:txBody>
      </p:sp>
    </p:spTree>
    <p:extLst>
      <p:ext uri="{BB962C8B-B14F-4D97-AF65-F5344CB8AC3E}">
        <p14:creationId xmlns:p14="http://schemas.microsoft.com/office/powerpoint/2010/main" val="195012126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
            <a:extLst>
              <a:ext uri="{FF2B5EF4-FFF2-40B4-BE49-F238E27FC236}">
                <a16:creationId xmlns:a16="http://schemas.microsoft.com/office/drawing/2014/main" id="{78EC49AE-C1BF-4661-843E-9787A6869D33}"/>
              </a:ext>
            </a:extLst>
          </p:cNvPr>
          <p:cNvGrpSpPr/>
          <p:nvPr/>
        </p:nvGrpSpPr>
        <p:grpSpPr>
          <a:xfrm>
            <a:off x="-36025" y="-93304"/>
            <a:ext cx="24563959" cy="13826667"/>
            <a:chOff x="-36025" y="-93304"/>
            <a:chExt cx="24563959" cy="13826667"/>
          </a:xfrm>
        </p:grpSpPr>
        <p:sp>
          <p:nvSpPr>
            <p:cNvPr id="11" name="Rectangle 10"/>
            <p:cNvSpPr/>
            <p:nvPr/>
          </p:nvSpPr>
          <p:spPr>
            <a:xfrm>
              <a:off x="1" y="1"/>
              <a:ext cx="12240000" cy="7330504"/>
            </a:xfrm>
            <a:prstGeom prst="rect">
              <a:avLst/>
            </a:prstGeom>
            <a:solidFill>
              <a:srgbClr val="1E2731"/>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a:p>
          </p:txBody>
        </p:sp>
        <p:cxnSp>
          <p:nvCxnSpPr>
            <p:cNvPr id="82" name="Straight Connector 81"/>
            <p:cNvCxnSpPr/>
            <p:nvPr/>
          </p:nvCxnSpPr>
          <p:spPr>
            <a:xfrm>
              <a:off x="6083186" y="2230616"/>
              <a:ext cx="0" cy="2003759"/>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4" name="TextBox 30"/>
            <p:cNvSpPr txBox="1">
              <a:spLocks noChangeArrowheads="1"/>
            </p:cNvSpPr>
            <p:nvPr/>
          </p:nvSpPr>
          <p:spPr bwMode="auto">
            <a:xfrm>
              <a:off x="3475361" y="3196357"/>
              <a:ext cx="2531625"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a:r>
                <a:rPr lang="en-US" sz="1600">
                  <a:solidFill>
                    <a:schemeClr val="bg1"/>
                  </a:solidFill>
                  <a:latin typeface="Lato Light"/>
                  <a:ea typeface="Open Sans Light" panose="020B0306030504020204" pitchFamily="34" charset="0"/>
                  <a:cs typeface="Lato Light"/>
                </a:rPr>
                <a:t>Starting from your</a:t>
              </a:r>
            </a:p>
            <a:p>
              <a:pPr algn="ctr"/>
              <a:r>
                <a:rPr lang="en-US" sz="1600">
                  <a:solidFill>
                    <a:schemeClr val="bg1"/>
                  </a:solidFill>
                  <a:latin typeface="Lato Light"/>
                  <a:ea typeface="Open Sans Light" panose="020B0306030504020204" pitchFamily="34" charset="0"/>
                  <a:cs typeface="Lato Light"/>
                </a:rPr>
                <a:t>business idea </a:t>
              </a:r>
            </a:p>
            <a:p>
              <a:endParaRPr lang="en-US" sz="1600">
                <a:solidFill>
                  <a:schemeClr val="bg1"/>
                </a:solidFill>
                <a:latin typeface="Lato Light"/>
                <a:ea typeface="Open Sans Light" panose="020B0306030504020204" pitchFamily="34" charset="0"/>
                <a:cs typeface="Lato Light"/>
              </a:endParaRP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Establishment</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Incubation</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Start-up VISA</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Innovative start-ups</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Business networks</a:t>
              </a:r>
            </a:p>
          </p:txBody>
        </p:sp>
        <p:sp>
          <p:nvSpPr>
            <p:cNvPr id="87" name="TextBox 31"/>
            <p:cNvSpPr txBox="1">
              <a:spLocks noChangeArrowheads="1"/>
            </p:cNvSpPr>
            <p:nvPr/>
          </p:nvSpPr>
          <p:spPr bwMode="auto">
            <a:xfrm>
              <a:off x="3563758" y="2525595"/>
              <a:ext cx="1973947" cy="584775"/>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it-IT" sz="3200" b="1">
                  <a:solidFill>
                    <a:schemeClr val="bg1">
                      <a:lumMod val="85000"/>
                    </a:schemeClr>
                  </a:solidFill>
                  <a:latin typeface="Calibri"/>
                  <a:cs typeface="Calibri"/>
                </a:rPr>
                <a:t>START-UP</a:t>
              </a:r>
              <a:endParaRPr lang="id-ID" sz="3200" b="1">
                <a:solidFill>
                  <a:schemeClr val="bg1">
                    <a:lumMod val="85000"/>
                  </a:schemeClr>
                </a:solidFill>
                <a:latin typeface="Calibri"/>
                <a:cs typeface="Calibri"/>
              </a:endParaRPr>
            </a:p>
          </p:txBody>
        </p:sp>
        <p:sp>
          <p:nvSpPr>
            <p:cNvPr id="88" name="Rounded Rectangle 87"/>
            <p:cNvSpPr/>
            <p:nvPr/>
          </p:nvSpPr>
          <p:spPr>
            <a:xfrm>
              <a:off x="3724495" y="3021240"/>
              <a:ext cx="1711526" cy="49342"/>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cxnSp>
          <p:nvCxnSpPr>
            <p:cNvPr id="83" name="Straight Connector 82"/>
            <p:cNvCxnSpPr/>
            <p:nvPr/>
          </p:nvCxnSpPr>
          <p:spPr>
            <a:xfrm>
              <a:off x="8682444" y="2230616"/>
              <a:ext cx="0" cy="2003759"/>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5" name="TextBox 30"/>
            <p:cNvSpPr txBox="1">
              <a:spLocks noChangeArrowheads="1"/>
            </p:cNvSpPr>
            <p:nvPr/>
          </p:nvSpPr>
          <p:spPr bwMode="auto">
            <a:xfrm>
              <a:off x="6200450" y="3186254"/>
              <a:ext cx="2513661" cy="2800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a:r>
                <a:rPr lang="en-US" sz="1600">
                  <a:solidFill>
                    <a:schemeClr val="bg1"/>
                  </a:solidFill>
                  <a:latin typeface="Lato Light"/>
                  <a:ea typeface="Open Sans Light" panose="020B0306030504020204" pitchFamily="34" charset="0"/>
                  <a:cs typeface="Lato Light"/>
                </a:rPr>
                <a:t>Effective business models for your company</a:t>
              </a:r>
            </a:p>
            <a:p>
              <a:endParaRPr lang="en-US" sz="1600">
                <a:solidFill>
                  <a:schemeClr val="bg1"/>
                </a:solidFill>
                <a:latin typeface="Lato Light"/>
                <a:ea typeface="Open Sans Light" panose="020B0306030504020204" pitchFamily="34" charset="0"/>
                <a:cs typeface="Lato Light"/>
              </a:endParaRP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Customer segments</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Value proposition</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Channels &amp; Customer relationships</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Costs &amp; Revenues</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Key activities, resources &amp; partnerships </a:t>
              </a:r>
            </a:p>
          </p:txBody>
        </p:sp>
        <p:sp>
          <p:nvSpPr>
            <p:cNvPr id="89" name="TextBox 31"/>
            <p:cNvSpPr txBox="1">
              <a:spLocks noChangeArrowheads="1"/>
            </p:cNvSpPr>
            <p:nvPr/>
          </p:nvSpPr>
          <p:spPr bwMode="auto">
            <a:xfrm>
              <a:off x="6330888" y="2525595"/>
              <a:ext cx="1985106"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it-IT" sz="3200" b="1">
                  <a:solidFill>
                    <a:schemeClr val="accent5">
                      <a:lumMod val="20000"/>
                      <a:lumOff val="80000"/>
                    </a:schemeClr>
                  </a:solidFill>
                  <a:latin typeface="Calibri"/>
                  <a:cs typeface="Calibri"/>
                </a:rPr>
                <a:t>MODELS</a:t>
              </a:r>
              <a:endParaRPr lang="id-ID" sz="3200" b="1">
                <a:solidFill>
                  <a:schemeClr val="accent5">
                    <a:lumMod val="20000"/>
                    <a:lumOff val="80000"/>
                  </a:schemeClr>
                </a:solidFill>
                <a:latin typeface="Calibri"/>
                <a:cs typeface="Calibri"/>
              </a:endParaRPr>
            </a:p>
          </p:txBody>
        </p:sp>
        <p:sp>
          <p:nvSpPr>
            <p:cNvPr id="90" name="Rounded Rectangle 89"/>
            <p:cNvSpPr/>
            <p:nvPr/>
          </p:nvSpPr>
          <p:spPr>
            <a:xfrm>
              <a:off x="6467678" y="3035079"/>
              <a:ext cx="1711526" cy="49342"/>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86" name="TextBox 30"/>
            <p:cNvSpPr txBox="1">
              <a:spLocks noChangeArrowheads="1"/>
            </p:cNvSpPr>
            <p:nvPr/>
          </p:nvSpPr>
          <p:spPr bwMode="auto">
            <a:xfrm>
              <a:off x="9107693" y="3186338"/>
              <a:ext cx="2907653"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a:r>
                <a:rPr lang="en-US" sz="1600">
                  <a:solidFill>
                    <a:schemeClr val="bg1"/>
                  </a:solidFill>
                  <a:latin typeface="Lato Light"/>
                  <a:ea typeface="Open Sans Light" panose="020B0306030504020204" pitchFamily="34" charset="0"/>
                  <a:cs typeface="Lato Light"/>
                </a:rPr>
                <a:t>Reducing business  risk  and  identifying target markets</a:t>
              </a:r>
            </a:p>
            <a:p>
              <a:endParaRPr lang="en-US" sz="1600">
                <a:solidFill>
                  <a:schemeClr val="bg1"/>
                </a:solidFill>
                <a:latin typeface="Lato Light"/>
                <a:ea typeface="Open Sans Light" panose="020B0306030504020204" pitchFamily="34" charset="0"/>
                <a:cs typeface="Lato Light"/>
              </a:endParaRP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Market research</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Logistic and distribution models</a:t>
              </a:r>
            </a:p>
            <a:p>
              <a:pPr marL="342900" indent="-342900">
                <a:buFont typeface="Arial" panose="020B0604020202020204" pitchFamily="34" charset="0"/>
                <a:buChar char="•"/>
              </a:pPr>
              <a:r>
                <a:rPr lang="en-US" sz="1600" b="1" err="1">
                  <a:solidFill>
                    <a:schemeClr val="bg1"/>
                  </a:solidFill>
                  <a:latin typeface="Calibri"/>
                  <a:ea typeface="Open Sans Light" panose="020B0306030504020204" pitchFamily="34" charset="0"/>
                  <a:cs typeface="Calibri"/>
                </a:rPr>
                <a:t>Geomarketing</a:t>
              </a:r>
              <a:endParaRPr lang="en-US" sz="1600" b="1">
                <a:solidFill>
                  <a:schemeClr val="bg1"/>
                </a:solidFill>
                <a:latin typeface="Calibri"/>
                <a:ea typeface="Open Sans Light" panose="020B0306030504020204" pitchFamily="34" charset="0"/>
                <a:cs typeface="Calibri"/>
              </a:endParaRPr>
            </a:p>
          </p:txBody>
        </p:sp>
        <p:sp>
          <p:nvSpPr>
            <p:cNvPr id="91" name="TextBox 31"/>
            <p:cNvSpPr txBox="1">
              <a:spLocks noChangeArrowheads="1"/>
            </p:cNvSpPr>
            <p:nvPr/>
          </p:nvSpPr>
          <p:spPr bwMode="auto">
            <a:xfrm>
              <a:off x="8621675" y="2525595"/>
              <a:ext cx="353901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it-IT" sz="3200" b="1">
                  <a:solidFill>
                    <a:schemeClr val="accent5">
                      <a:lumMod val="20000"/>
                      <a:lumOff val="80000"/>
                    </a:schemeClr>
                  </a:solidFill>
                  <a:latin typeface="Calibri"/>
                  <a:cs typeface="Calibri"/>
                </a:rPr>
                <a:t>FEASIBILITY</a:t>
              </a:r>
              <a:endParaRPr lang="id-ID" sz="3200" b="1">
                <a:solidFill>
                  <a:schemeClr val="accent5">
                    <a:lumMod val="20000"/>
                    <a:lumOff val="80000"/>
                  </a:schemeClr>
                </a:solidFill>
                <a:latin typeface="Calibri"/>
                <a:cs typeface="Calibri"/>
              </a:endParaRPr>
            </a:p>
          </p:txBody>
        </p:sp>
        <p:sp>
          <p:nvSpPr>
            <p:cNvPr id="92" name="Rounded Rectangle 91"/>
            <p:cNvSpPr/>
            <p:nvPr/>
          </p:nvSpPr>
          <p:spPr>
            <a:xfrm>
              <a:off x="9535420" y="3035079"/>
              <a:ext cx="1711526" cy="49342"/>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26" name="Shape 2540"/>
            <p:cNvSpPr/>
            <p:nvPr/>
          </p:nvSpPr>
          <p:spPr>
            <a:xfrm>
              <a:off x="10119116" y="1849540"/>
              <a:ext cx="544135" cy="544135"/>
            </a:xfrm>
            <a:custGeom>
              <a:avLst/>
              <a:gdLst/>
              <a:ahLst/>
              <a:cxnLst>
                <a:cxn ang="0">
                  <a:pos x="wd2" y="hd2"/>
                </a:cxn>
                <a:cxn ang="5400000">
                  <a:pos x="wd2" y="hd2"/>
                </a:cxn>
                <a:cxn ang="10800000">
                  <a:pos x="wd2" y="hd2"/>
                </a:cxn>
                <a:cxn ang="16200000">
                  <a:pos x="wd2" y="hd2"/>
                </a:cxn>
              </a:cxnLst>
              <a:rect l="0" t="0" r="r" b="b"/>
              <a:pathLst>
                <a:path w="21600" h="21600" extrusionOk="0">
                  <a:moveTo>
                    <a:pt x="20732" y="6661"/>
                  </a:moveTo>
                  <a:cubicBezTo>
                    <a:pt x="20540" y="6471"/>
                    <a:pt x="20228" y="6473"/>
                    <a:pt x="20038" y="6667"/>
                  </a:cubicBezTo>
                  <a:cubicBezTo>
                    <a:pt x="19903" y="6804"/>
                    <a:pt x="19870" y="7000"/>
                    <a:pt x="19929" y="7171"/>
                  </a:cubicBezTo>
                  <a:lnTo>
                    <a:pt x="19918" y="7175"/>
                  </a:lnTo>
                  <a:cubicBezTo>
                    <a:pt x="20365" y="8298"/>
                    <a:pt x="20618" y="9518"/>
                    <a:pt x="20618" y="10800"/>
                  </a:cubicBezTo>
                  <a:cubicBezTo>
                    <a:pt x="20618" y="16223"/>
                    <a:pt x="16223" y="20618"/>
                    <a:pt x="10800" y="20618"/>
                  </a:cubicBezTo>
                  <a:cubicBezTo>
                    <a:pt x="5378" y="20618"/>
                    <a:pt x="982" y="16223"/>
                    <a:pt x="982" y="10800"/>
                  </a:cubicBezTo>
                  <a:cubicBezTo>
                    <a:pt x="982" y="5377"/>
                    <a:pt x="5378" y="982"/>
                    <a:pt x="10800" y="982"/>
                  </a:cubicBezTo>
                  <a:cubicBezTo>
                    <a:pt x="13575" y="982"/>
                    <a:pt x="16077" y="2136"/>
                    <a:pt x="17862" y="3989"/>
                  </a:cubicBezTo>
                  <a:lnTo>
                    <a:pt x="17868" y="3982"/>
                  </a:lnTo>
                  <a:cubicBezTo>
                    <a:pt x="18062" y="4157"/>
                    <a:pt x="18359" y="4153"/>
                    <a:pt x="18544" y="3965"/>
                  </a:cubicBezTo>
                  <a:cubicBezTo>
                    <a:pt x="18734" y="3771"/>
                    <a:pt x="18732" y="3461"/>
                    <a:pt x="18539" y="3270"/>
                  </a:cubicBezTo>
                  <a:cubicBezTo>
                    <a:pt x="18520" y="3252"/>
                    <a:pt x="18496" y="3244"/>
                    <a:pt x="18476" y="3230"/>
                  </a:cubicBezTo>
                  <a:cubicBezTo>
                    <a:pt x="16521" y="1241"/>
                    <a:pt x="13810" y="0"/>
                    <a:pt x="10800" y="0"/>
                  </a:cubicBezTo>
                  <a:cubicBezTo>
                    <a:pt x="4835" y="0"/>
                    <a:pt x="0" y="4835"/>
                    <a:pt x="0" y="10800"/>
                  </a:cubicBezTo>
                  <a:cubicBezTo>
                    <a:pt x="0" y="16764"/>
                    <a:pt x="4835" y="21600"/>
                    <a:pt x="10800" y="21600"/>
                  </a:cubicBezTo>
                  <a:cubicBezTo>
                    <a:pt x="16765" y="21600"/>
                    <a:pt x="21600" y="16764"/>
                    <a:pt x="21600" y="10800"/>
                  </a:cubicBezTo>
                  <a:cubicBezTo>
                    <a:pt x="21600" y="9412"/>
                    <a:pt x="21329" y="8089"/>
                    <a:pt x="20851" y="6869"/>
                  </a:cubicBezTo>
                  <a:cubicBezTo>
                    <a:pt x="20828" y="6794"/>
                    <a:pt x="20793" y="6721"/>
                    <a:pt x="20732" y="6661"/>
                  </a:cubicBezTo>
                  <a:moveTo>
                    <a:pt x="10792" y="13534"/>
                  </a:moveTo>
                  <a:lnTo>
                    <a:pt x="6238" y="8980"/>
                  </a:lnTo>
                  <a:cubicBezTo>
                    <a:pt x="6149" y="8891"/>
                    <a:pt x="6027" y="8836"/>
                    <a:pt x="5891" y="8836"/>
                  </a:cubicBezTo>
                  <a:cubicBezTo>
                    <a:pt x="5620" y="8836"/>
                    <a:pt x="5400" y="9056"/>
                    <a:pt x="5400" y="9327"/>
                  </a:cubicBezTo>
                  <a:cubicBezTo>
                    <a:pt x="5400" y="9463"/>
                    <a:pt x="5455" y="9585"/>
                    <a:pt x="5544" y="9675"/>
                  </a:cubicBezTo>
                  <a:lnTo>
                    <a:pt x="10453" y="14583"/>
                  </a:lnTo>
                  <a:cubicBezTo>
                    <a:pt x="10542" y="14672"/>
                    <a:pt x="10664" y="14727"/>
                    <a:pt x="10800" y="14727"/>
                  </a:cubicBezTo>
                  <a:cubicBezTo>
                    <a:pt x="10940" y="14727"/>
                    <a:pt x="11064" y="14668"/>
                    <a:pt x="11154" y="14574"/>
                  </a:cubicBezTo>
                  <a:lnTo>
                    <a:pt x="11155" y="14576"/>
                  </a:lnTo>
                  <a:lnTo>
                    <a:pt x="19353" y="5988"/>
                  </a:lnTo>
                  <a:cubicBezTo>
                    <a:pt x="19353" y="5989"/>
                    <a:pt x="19354" y="5990"/>
                    <a:pt x="19354" y="5991"/>
                  </a:cubicBezTo>
                  <a:lnTo>
                    <a:pt x="20055" y="5255"/>
                  </a:lnTo>
                  <a:cubicBezTo>
                    <a:pt x="20055" y="5255"/>
                    <a:pt x="20054" y="5254"/>
                    <a:pt x="20054" y="5253"/>
                  </a:cubicBezTo>
                  <a:lnTo>
                    <a:pt x="21464" y="3775"/>
                  </a:lnTo>
                  <a:lnTo>
                    <a:pt x="21463" y="3774"/>
                  </a:lnTo>
                  <a:cubicBezTo>
                    <a:pt x="21547" y="3686"/>
                    <a:pt x="21600" y="3567"/>
                    <a:pt x="21600" y="3436"/>
                  </a:cubicBezTo>
                  <a:cubicBezTo>
                    <a:pt x="21600" y="3166"/>
                    <a:pt x="21380" y="2945"/>
                    <a:pt x="21109" y="2945"/>
                  </a:cubicBezTo>
                  <a:cubicBezTo>
                    <a:pt x="20969" y="2945"/>
                    <a:pt x="20844" y="3005"/>
                    <a:pt x="20755" y="3099"/>
                  </a:cubicBezTo>
                  <a:lnTo>
                    <a:pt x="20754" y="3097"/>
                  </a:lnTo>
                  <a:lnTo>
                    <a:pt x="19493" y="4419"/>
                  </a:lnTo>
                  <a:cubicBezTo>
                    <a:pt x="19492" y="4418"/>
                    <a:pt x="19491" y="4416"/>
                    <a:pt x="19490" y="4415"/>
                  </a:cubicBezTo>
                  <a:lnTo>
                    <a:pt x="18805" y="5133"/>
                  </a:lnTo>
                  <a:cubicBezTo>
                    <a:pt x="18806" y="5134"/>
                    <a:pt x="18807" y="5136"/>
                    <a:pt x="18807" y="5137"/>
                  </a:cubicBezTo>
                  <a:cubicBezTo>
                    <a:pt x="18807" y="5137"/>
                    <a:pt x="10792" y="13534"/>
                    <a:pt x="10792" y="13534"/>
                  </a:cubicBezTo>
                  <a:close/>
                </a:path>
              </a:pathLst>
            </a:custGeom>
            <a:solidFill>
              <a:schemeClr val="accent6">
                <a:lumMod val="20000"/>
                <a:lumOff val="80000"/>
              </a:schemeClr>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28" name="Shape 2741"/>
            <p:cNvSpPr/>
            <p:nvPr/>
          </p:nvSpPr>
          <p:spPr>
            <a:xfrm>
              <a:off x="7058005" y="1856171"/>
              <a:ext cx="530873" cy="530873"/>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8"/>
                    <a:pt x="20178" y="20618"/>
                    <a:pt x="19636" y="20618"/>
                  </a:cubicBezTo>
                  <a:lnTo>
                    <a:pt x="1964" y="20618"/>
                  </a:lnTo>
                  <a:cubicBezTo>
                    <a:pt x="1422" y="20618"/>
                    <a:pt x="982" y="20178"/>
                    <a:pt x="982" y="19636"/>
                  </a:cubicBezTo>
                  <a:lnTo>
                    <a:pt x="982" y="1964"/>
                  </a:lnTo>
                  <a:cubicBezTo>
                    <a:pt x="982" y="1422"/>
                    <a:pt x="1422"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12273" y="2945"/>
                  </a:moveTo>
                  <a:lnTo>
                    <a:pt x="18655" y="2945"/>
                  </a:lnTo>
                  <a:lnTo>
                    <a:pt x="18655" y="9327"/>
                  </a:lnTo>
                  <a:lnTo>
                    <a:pt x="12273" y="9327"/>
                  </a:lnTo>
                  <a:cubicBezTo>
                    <a:pt x="12273" y="9327"/>
                    <a:pt x="12273" y="2945"/>
                    <a:pt x="12273" y="2945"/>
                  </a:cubicBezTo>
                  <a:close/>
                  <a:moveTo>
                    <a:pt x="11291" y="10309"/>
                  </a:moveTo>
                  <a:lnTo>
                    <a:pt x="19636" y="10309"/>
                  </a:lnTo>
                  <a:lnTo>
                    <a:pt x="19636" y="1964"/>
                  </a:lnTo>
                  <a:lnTo>
                    <a:pt x="11291" y="1964"/>
                  </a:lnTo>
                  <a:cubicBezTo>
                    <a:pt x="11291" y="1964"/>
                    <a:pt x="11291" y="10309"/>
                    <a:pt x="11291" y="10309"/>
                  </a:cubicBezTo>
                  <a:close/>
                  <a:moveTo>
                    <a:pt x="2945" y="12273"/>
                  </a:moveTo>
                  <a:lnTo>
                    <a:pt x="18655" y="12273"/>
                  </a:lnTo>
                  <a:lnTo>
                    <a:pt x="18655" y="18655"/>
                  </a:lnTo>
                  <a:lnTo>
                    <a:pt x="2945" y="18655"/>
                  </a:lnTo>
                  <a:cubicBezTo>
                    <a:pt x="2945" y="18655"/>
                    <a:pt x="2945" y="12273"/>
                    <a:pt x="2945" y="12273"/>
                  </a:cubicBezTo>
                  <a:close/>
                  <a:moveTo>
                    <a:pt x="1964" y="19636"/>
                  </a:moveTo>
                  <a:lnTo>
                    <a:pt x="19636" y="19636"/>
                  </a:lnTo>
                  <a:lnTo>
                    <a:pt x="19636" y="11291"/>
                  </a:lnTo>
                  <a:lnTo>
                    <a:pt x="1964" y="11291"/>
                  </a:lnTo>
                  <a:cubicBezTo>
                    <a:pt x="1964" y="11291"/>
                    <a:pt x="1964" y="19636"/>
                    <a:pt x="1964" y="19636"/>
                  </a:cubicBezTo>
                  <a:close/>
                  <a:moveTo>
                    <a:pt x="9327" y="9327"/>
                  </a:moveTo>
                  <a:lnTo>
                    <a:pt x="2945" y="9327"/>
                  </a:lnTo>
                  <a:lnTo>
                    <a:pt x="2945" y="2945"/>
                  </a:lnTo>
                  <a:lnTo>
                    <a:pt x="9327" y="2945"/>
                  </a:lnTo>
                  <a:cubicBezTo>
                    <a:pt x="9327" y="2945"/>
                    <a:pt x="9327" y="9327"/>
                    <a:pt x="9327" y="9327"/>
                  </a:cubicBezTo>
                  <a:close/>
                  <a:moveTo>
                    <a:pt x="10309" y="1964"/>
                  </a:moveTo>
                  <a:lnTo>
                    <a:pt x="1964" y="1964"/>
                  </a:lnTo>
                  <a:lnTo>
                    <a:pt x="1964" y="10309"/>
                  </a:lnTo>
                  <a:lnTo>
                    <a:pt x="10309" y="10309"/>
                  </a:lnTo>
                  <a:cubicBezTo>
                    <a:pt x="10309" y="10309"/>
                    <a:pt x="10309" y="1964"/>
                    <a:pt x="10309" y="1964"/>
                  </a:cubicBezTo>
                  <a:close/>
                </a:path>
              </a:pathLst>
            </a:custGeom>
            <a:solidFill>
              <a:schemeClr val="accent6">
                <a:lumMod val="20000"/>
                <a:lumOff val="80000"/>
              </a:schemeClr>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29" name="Shape 2754"/>
            <p:cNvSpPr/>
            <p:nvPr/>
          </p:nvSpPr>
          <p:spPr>
            <a:xfrm>
              <a:off x="4318872" y="1882798"/>
              <a:ext cx="434199" cy="477619"/>
            </a:xfrm>
            <a:custGeom>
              <a:avLst/>
              <a:gdLst/>
              <a:ahLst/>
              <a:cxnLst>
                <a:cxn ang="0">
                  <a:pos x="wd2" y="hd2"/>
                </a:cxn>
                <a:cxn ang="5400000">
                  <a:pos x="wd2" y="hd2"/>
                </a:cxn>
                <a:cxn ang="10800000">
                  <a:pos x="wd2" y="hd2"/>
                </a:cxn>
                <a:cxn ang="16200000">
                  <a:pos x="wd2" y="hd2"/>
                </a:cxn>
              </a:cxnLst>
              <a:rect l="0" t="0" r="r" b="b"/>
              <a:pathLst>
                <a:path w="21600" h="21600" extrusionOk="0">
                  <a:moveTo>
                    <a:pt x="10800" y="15709"/>
                  </a:moveTo>
                  <a:cubicBezTo>
                    <a:pt x="10203" y="15709"/>
                    <a:pt x="9720" y="16149"/>
                    <a:pt x="9720" y="16691"/>
                  </a:cubicBezTo>
                  <a:cubicBezTo>
                    <a:pt x="9720" y="17233"/>
                    <a:pt x="10203" y="17673"/>
                    <a:pt x="10800" y="17673"/>
                  </a:cubicBezTo>
                  <a:cubicBezTo>
                    <a:pt x="11396" y="17673"/>
                    <a:pt x="11880" y="17233"/>
                    <a:pt x="11880" y="16691"/>
                  </a:cubicBezTo>
                  <a:cubicBezTo>
                    <a:pt x="11880" y="16149"/>
                    <a:pt x="11396" y="15709"/>
                    <a:pt x="10800" y="15709"/>
                  </a:cubicBezTo>
                  <a:moveTo>
                    <a:pt x="12960" y="10800"/>
                  </a:moveTo>
                  <a:cubicBezTo>
                    <a:pt x="12363" y="10800"/>
                    <a:pt x="11880" y="11240"/>
                    <a:pt x="11880" y="11782"/>
                  </a:cubicBezTo>
                  <a:cubicBezTo>
                    <a:pt x="11880" y="12324"/>
                    <a:pt x="12363" y="12764"/>
                    <a:pt x="12960" y="12764"/>
                  </a:cubicBezTo>
                  <a:cubicBezTo>
                    <a:pt x="13556" y="12764"/>
                    <a:pt x="14040" y="12324"/>
                    <a:pt x="14040" y="11782"/>
                  </a:cubicBezTo>
                  <a:cubicBezTo>
                    <a:pt x="14040" y="11240"/>
                    <a:pt x="13556" y="10800"/>
                    <a:pt x="12960" y="10800"/>
                  </a:cubicBezTo>
                  <a:moveTo>
                    <a:pt x="15660" y="14727"/>
                  </a:moveTo>
                  <a:cubicBezTo>
                    <a:pt x="15362" y="14727"/>
                    <a:pt x="15120" y="14947"/>
                    <a:pt x="15120" y="15218"/>
                  </a:cubicBezTo>
                  <a:cubicBezTo>
                    <a:pt x="15120" y="15490"/>
                    <a:pt x="15362" y="15709"/>
                    <a:pt x="15660" y="15709"/>
                  </a:cubicBezTo>
                  <a:cubicBezTo>
                    <a:pt x="15958" y="15709"/>
                    <a:pt x="16200" y="15490"/>
                    <a:pt x="16200" y="15218"/>
                  </a:cubicBezTo>
                  <a:cubicBezTo>
                    <a:pt x="16200" y="14947"/>
                    <a:pt x="15958" y="14727"/>
                    <a:pt x="15660" y="14727"/>
                  </a:cubicBezTo>
                  <a:moveTo>
                    <a:pt x="16740" y="17673"/>
                  </a:moveTo>
                  <a:cubicBezTo>
                    <a:pt x="16442" y="17673"/>
                    <a:pt x="16200" y="17892"/>
                    <a:pt x="16200" y="18164"/>
                  </a:cubicBezTo>
                  <a:cubicBezTo>
                    <a:pt x="16200" y="18435"/>
                    <a:pt x="16442" y="18655"/>
                    <a:pt x="16740" y="18655"/>
                  </a:cubicBezTo>
                  <a:cubicBezTo>
                    <a:pt x="17038" y="18655"/>
                    <a:pt x="17280" y="18435"/>
                    <a:pt x="17280" y="18164"/>
                  </a:cubicBezTo>
                  <a:cubicBezTo>
                    <a:pt x="17280" y="17892"/>
                    <a:pt x="17038" y="17673"/>
                    <a:pt x="16740" y="17673"/>
                  </a:cubicBezTo>
                  <a:moveTo>
                    <a:pt x="7020" y="13745"/>
                  </a:moveTo>
                  <a:cubicBezTo>
                    <a:pt x="6722" y="13745"/>
                    <a:pt x="6480" y="13525"/>
                    <a:pt x="6480" y="13255"/>
                  </a:cubicBezTo>
                  <a:cubicBezTo>
                    <a:pt x="6480" y="12983"/>
                    <a:pt x="6722" y="12764"/>
                    <a:pt x="7020" y="12764"/>
                  </a:cubicBezTo>
                  <a:cubicBezTo>
                    <a:pt x="7318" y="12764"/>
                    <a:pt x="7560" y="12983"/>
                    <a:pt x="7560" y="13255"/>
                  </a:cubicBezTo>
                  <a:cubicBezTo>
                    <a:pt x="7560" y="13525"/>
                    <a:pt x="7318" y="13745"/>
                    <a:pt x="7020" y="13745"/>
                  </a:cubicBezTo>
                  <a:moveTo>
                    <a:pt x="7020" y="11782"/>
                  </a:moveTo>
                  <a:cubicBezTo>
                    <a:pt x="6126" y="11782"/>
                    <a:pt x="5400" y="12441"/>
                    <a:pt x="5400" y="13255"/>
                  </a:cubicBezTo>
                  <a:cubicBezTo>
                    <a:pt x="5400" y="14068"/>
                    <a:pt x="6126" y="14727"/>
                    <a:pt x="7020" y="14727"/>
                  </a:cubicBezTo>
                  <a:cubicBezTo>
                    <a:pt x="7914" y="14727"/>
                    <a:pt x="8640" y="14068"/>
                    <a:pt x="8640" y="13255"/>
                  </a:cubicBezTo>
                  <a:cubicBezTo>
                    <a:pt x="8640" y="12441"/>
                    <a:pt x="7914" y="11782"/>
                    <a:pt x="7020" y="11782"/>
                  </a:cubicBezTo>
                  <a:moveTo>
                    <a:pt x="16200" y="20618"/>
                  </a:moveTo>
                  <a:lnTo>
                    <a:pt x="5400" y="20618"/>
                  </a:lnTo>
                  <a:cubicBezTo>
                    <a:pt x="5224" y="20618"/>
                    <a:pt x="1080" y="20574"/>
                    <a:pt x="1080" y="16691"/>
                  </a:cubicBezTo>
                  <a:cubicBezTo>
                    <a:pt x="1080" y="12965"/>
                    <a:pt x="3149" y="11214"/>
                    <a:pt x="4975" y="9670"/>
                  </a:cubicBezTo>
                  <a:cubicBezTo>
                    <a:pt x="6031" y="8777"/>
                    <a:pt x="7028" y="7920"/>
                    <a:pt x="7400" y="6808"/>
                  </a:cubicBezTo>
                  <a:cubicBezTo>
                    <a:pt x="7683" y="6848"/>
                    <a:pt x="7974" y="6878"/>
                    <a:pt x="8279" y="6878"/>
                  </a:cubicBezTo>
                  <a:cubicBezTo>
                    <a:pt x="9182" y="6878"/>
                    <a:pt x="10166" y="6687"/>
                    <a:pt x="11184" y="6177"/>
                  </a:cubicBezTo>
                  <a:cubicBezTo>
                    <a:pt x="12256" y="5642"/>
                    <a:pt x="13226" y="5425"/>
                    <a:pt x="14040" y="5367"/>
                  </a:cubicBezTo>
                  <a:lnTo>
                    <a:pt x="14040" y="5891"/>
                  </a:lnTo>
                  <a:cubicBezTo>
                    <a:pt x="14040" y="7483"/>
                    <a:pt x="15296" y="8546"/>
                    <a:pt x="16625" y="9670"/>
                  </a:cubicBezTo>
                  <a:cubicBezTo>
                    <a:pt x="18451" y="11214"/>
                    <a:pt x="20520" y="12965"/>
                    <a:pt x="20520" y="16691"/>
                  </a:cubicBezTo>
                  <a:cubicBezTo>
                    <a:pt x="20520" y="20474"/>
                    <a:pt x="16637" y="20614"/>
                    <a:pt x="16200" y="20618"/>
                  </a:cubicBezTo>
                  <a:moveTo>
                    <a:pt x="14040" y="2945"/>
                  </a:moveTo>
                  <a:lnTo>
                    <a:pt x="14040" y="4432"/>
                  </a:lnTo>
                  <a:cubicBezTo>
                    <a:pt x="13069" y="4489"/>
                    <a:pt x="11917" y="4734"/>
                    <a:pt x="10654" y="5365"/>
                  </a:cubicBezTo>
                  <a:cubicBezTo>
                    <a:pt x="9547" y="5920"/>
                    <a:pt x="8485" y="6015"/>
                    <a:pt x="7560" y="5894"/>
                  </a:cubicBezTo>
                  <a:lnTo>
                    <a:pt x="7560" y="5891"/>
                  </a:lnTo>
                  <a:lnTo>
                    <a:pt x="7560" y="2945"/>
                  </a:lnTo>
                  <a:cubicBezTo>
                    <a:pt x="7560" y="2945"/>
                    <a:pt x="14040" y="2945"/>
                    <a:pt x="14040" y="2945"/>
                  </a:cubicBezTo>
                  <a:close/>
                  <a:moveTo>
                    <a:pt x="5400" y="982"/>
                  </a:moveTo>
                  <a:lnTo>
                    <a:pt x="16200" y="982"/>
                  </a:lnTo>
                  <a:lnTo>
                    <a:pt x="16200" y="1964"/>
                  </a:lnTo>
                  <a:lnTo>
                    <a:pt x="5400" y="1964"/>
                  </a:lnTo>
                  <a:cubicBezTo>
                    <a:pt x="5400" y="1964"/>
                    <a:pt x="5400" y="982"/>
                    <a:pt x="5400" y="982"/>
                  </a:cubicBezTo>
                  <a:close/>
                  <a:moveTo>
                    <a:pt x="15120" y="5891"/>
                  </a:moveTo>
                  <a:lnTo>
                    <a:pt x="15120" y="2945"/>
                  </a:lnTo>
                  <a:lnTo>
                    <a:pt x="16200" y="2945"/>
                  </a:lnTo>
                  <a:cubicBezTo>
                    <a:pt x="16796" y="2945"/>
                    <a:pt x="17280" y="2505"/>
                    <a:pt x="17280" y="1964"/>
                  </a:cubicBezTo>
                  <a:lnTo>
                    <a:pt x="17280" y="982"/>
                  </a:lnTo>
                  <a:cubicBezTo>
                    <a:pt x="17280" y="440"/>
                    <a:pt x="16796" y="0"/>
                    <a:pt x="16200" y="0"/>
                  </a:cubicBezTo>
                  <a:lnTo>
                    <a:pt x="5400" y="0"/>
                  </a:lnTo>
                  <a:cubicBezTo>
                    <a:pt x="4803" y="0"/>
                    <a:pt x="4320" y="440"/>
                    <a:pt x="4320" y="982"/>
                  </a:cubicBezTo>
                  <a:lnTo>
                    <a:pt x="4320" y="1964"/>
                  </a:lnTo>
                  <a:cubicBezTo>
                    <a:pt x="4320" y="2505"/>
                    <a:pt x="4803" y="2945"/>
                    <a:pt x="5400" y="2945"/>
                  </a:cubicBezTo>
                  <a:lnTo>
                    <a:pt x="6480" y="2945"/>
                  </a:lnTo>
                  <a:lnTo>
                    <a:pt x="6480" y="5891"/>
                  </a:lnTo>
                  <a:cubicBezTo>
                    <a:pt x="6480" y="8836"/>
                    <a:pt x="0" y="9818"/>
                    <a:pt x="0" y="16691"/>
                  </a:cubicBezTo>
                  <a:cubicBezTo>
                    <a:pt x="0" y="21600"/>
                    <a:pt x="5400" y="21600"/>
                    <a:pt x="5400" y="21600"/>
                  </a:cubicBezTo>
                  <a:lnTo>
                    <a:pt x="16200" y="21600"/>
                  </a:lnTo>
                  <a:cubicBezTo>
                    <a:pt x="16200" y="21600"/>
                    <a:pt x="21600" y="21600"/>
                    <a:pt x="21600" y="16691"/>
                  </a:cubicBezTo>
                  <a:cubicBezTo>
                    <a:pt x="21600" y="9818"/>
                    <a:pt x="15120" y="8836"/>
                    <a:pt x="15120" y="5891"/>
                  </a:cubicBezTo>
                  <a:moveTo>
                    <a:pt x="5940" y="16691"/>
                  </a:moveTo>
                  <a:cubicBezTo>
                    <a:pt x="5642" y="16691"/>
                    <a:pt x="5400" y="16910"/>
                    <a:pt x="5400" y="17182"/>
                  </a:cubicBezTo>
                  <a:cubicBezTo>
                    <a:pt x="5400" y="17453"/>
                    <a:pt x="5642" y="17673"/>
                    <a:pt x="5940" y="17673"/>
                  </a:cubicBezTo>
                  <a:cubicBezTo>
                    <a:pt x="6238" y="17673"/>
                    <a:pt x="6480" y="17453"/>
                    <a:pt x="6480" y="17182"/>
                  </a:cubicBezTo>
                  <a:cubicBezTo>
                    <a:pt x="6480" y="16910"/>
                    <a:pt x="6238" y="16691"/>
                    <a:pt x="5940" y="16691"/>
                  </a:cubicBezTo>
                </a:path>
              </a:pathLst>
            </a:custGeom>
            <a:solidFill>
              <a:schemeClr val="accent6">
                <a:lumMod val="20000"/>
                <a:lumOff val="80000"/>
              </a:schemeClr>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grpSp>
          <p:nvGrpSpPr>
            <p:cNvPr id="7" name="Group 6"/>
            <p:cNvGrpSpPr/>
            <p:nvPr/>
          </p:nvGrpSpPr>
          <p:grpSpPr>
            <a:xfrm>
              <a:off x="3108868" y="-93304"/>
              <a:ext cx="9110078" cy="1692357"/>
              <a:chOff x="2429050" y="2032336"/>
              <a:chExt cx="9110078" cy="1692357"/>
            </a:xfrm>
          </p:grpSpPr>
          <p:sp>
            <p:nvSpPr>
              <p:cNvPr id="8" name="TextBox 7"/>
              <p:cNvSpPr txBox="1"/>
              <p:nvPr/>
            </p:nvSpPr>
            <p:spPr>
              <a:xfrm>
                <a:off x="2429050" y="2032336"/>
                <a:ext cx="9110078" cy="938700"/>
              </a:xfrm>
              <a:prstGeom prst="rect">
                <a:avLst/>
              </a:prstGeom>
              <a:noFill/>
            </p:spPr>
            <p:txBody>
              <a:bodyPr wrap="square" lIns="91422" tIns="45711" rIns="91422" bIns="45711" rtlCol="0">
                <a:spAutoFit/>
              </a:bodyPr>
              <a:lstStyle/>
              <a:p>
                <a:pPr algn="ctr"/>
                <a:r>
                  <a:rPr lang="it-IT" sz="5500" b="1">
                    <a:solidFill>
                      <a:schemeClr val="bg1"/>
                    </a:solidFill>
                    <a:latin typeface="Lato Regular"/>
                    <a:cs typeface="Lato Regular"/>
                  </a:rPr>
                  <a:t>START</a:t>
                </a:r>
                <a:endParaRPr lang="id-ID" sz="5500" b="1">
                  <a:solidFill>
                    <a:schemeClr val="bg1"/>
                  </a:solidFill>
                  <a:latin typeface="Lato Regular"/>
                  <a:cs typeface="Lato Regular"/>
                </a:endParaRPr>
              </a:p>
            </p:txBody>
          </p:sp>
          <p:sp>
            <p:nvSpPr>
              <p:cNvPr id="10" name="Subtitle 2"/>
              <p:cNvSpPr txBox="1">
                <a:spLocks/>
              </p:cNvSpPr>
              <p:nvPr/>
            </p:nvSpPr>
            <p:spPr>
              <a:xfrm>
                <a:off x="2450105" y="2885577"/>
                <a:ext cx="9089023"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a:solidFill>
                      <a:schemeClr val="bg1">
                        <a:lumMod val="85000"/>
                      </a:schemeClr>
                    </a:solidFill>
                    <a:latin typeface="Lato Light"/>
                    <a:cs typeface="Lato Light"/>
                  </a:rPr>
                  <a:t>your ideas become </a:t>
                </a:r>
                <a:r>
                  <a:rPr lang="en-US" sz="2800">
                    <a:solidFill>
                      <a:schemeClr val="accent1"/>
                    </a:solidFill>
                    <a:latin typeface="Lato Light"/>
                    <a:cs typeface="Lato Light"/>
                  </a:rPr>
                  <a:t>real business</a:t>
                </a:r>
              </a:p>
            </p:txBody>
          </p:sp>
        </p:grpSp>
        <p:sp>
          <p:nvSpPr>
            <p:cNvPr id="25" name="Rectangle 10">
              <a:extLst>
                <a:ext uri="{FF2B5EF4-FFF2-40B4-BE49-F238E27FC236}">
                  <a16:creationId xmlns:a16="http://schemas.microsoft.com/office/drawing/2014/main" id="{09BE860A-13EB-44B5-9110-BC2ADD6843BE}"/>
                </a:ext>
              </a:extLst>
            </p:cNvPr>
            <p:cNvSpPr/>
            <p:nvPr/>
          </p:nvSpPr>
          <p:spPr>
            <a:xfrm>
              <a:off x="12240001" y="0"/>
              <a:ext cx="12137649" cy="7338867"/>
            </a:xfrm>
            <a:prstGeom prst="rect">
              <a:avLst/>
            </a:prstGeom>
            <a:solidFill>
              <a:srgbClr val="47B29B"/>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a:p>
          </p:txBody>
        </p:sp>
        <p:cxnSp>
          <p:nvCxnSpPr>
            <p:cNvPr id="27" name="Straight Connector 81">
              <a:extLst>
                <a:ext uri="{FF2B5EF4-FFF2-40B4-BE49-F238E27FC236}">
                  <a16:creationId xmlns:a16="http://schemas.microsoft.com/office/drawing/2014/main" id="{E537DA3C-E572-4D42-A284-12D7F30403F0}"/>
                </a:ext>
              </a:extLst>
            </p:cNvPr>
            <p:cNvCxnSpPr/>
            <p:nvPr/>
          </p:nvCxnSpPr>
          <p:spPr>
            <a:xfrm>
              <a:off x="17315884" y="2096761"/>
              <a:ext cx="0" cy="1982822"/>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0" name="TextBox 30">
              <a:extLst>
                <a:ext uri="{FF2B5EF4-FFF2-40B4-BE49-F238E27FC236}">
                  <a16:creationId xmlns:a16="http://schemas.microsoft.com/office/drawing/2014/main" id="{96E71806-3D29-4BFD-9D71-12CE0617B349}"/>
                </a:ext>
              </a:extLst>
            </p:cNvPr>
            <p:cNvSpPr txBox="1">
              <a:spLocks noChangeArrowheads="1"/>
            </p:cNvSpPr>
            <p:nvPr/>
          </p:nvSpPr>
          <p:spPr bwMode="auto">
            <a:xfrm>
              <a:off x="15200590" y="3052411"/>
              <a:ext cx="2136350" cy="35394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a:r>
                <a:rPr lang="en-US" sz="1600">
                  <a:solidFill>
                    <a:schemeClr val="bg1"/>
                  </a:solidFill>
                  <a:latin typeface="Lato Light"/>
                  <a:ea typeface="Open Sans Light" panose="020B0306030504020204" pitchFamily="34" charset="0"/>
                  <a:cs typeface="Lato Light"/>
                </a:rPr>
                <a:t>Growth through sustainable corporate finance</a:t>
              </a:r>
            </a:p>
            <a:p>
              <a:endParaRPr lang="en-US" sz="1600">
                <a:solidFill>
                  <a:schemeClr val="bg1"/>
                </a:solidFill>
                <a:latin typeface="Lato Light"/>
                <a:ea typeface="Open Sans Light" panose="020B0306030504020204" pitchFamily="34" charset="0"/>
                <a:cs typeface="Lato Light"/>
              </a:endParaRP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Corporate valuation</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Mergers &amp; Acquisitions</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Initial Public Offering (IPO)</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Valuation of financial assets</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Subsidized financing</a:t>
              </a:r>
            </a:p>
          </p:txBody>
        </p:sp>
        <p:sp>
          <p:nvSpPr>
            <p:cNvPr id="31" name="TextBox 31">
              <a:extLst>
                <a:ext uri="{FF2B5EF4-FFF2-40B4-BE49-F238E27FC236}">
                  <a16:creationId xmlns:a16="http://schemas.microsoft.com/office/drawing/2014/main" id="{622A1DDA-7C1B-442D-AC05-FAFA95E3211B}"/>
                </a:ext>
              </a:extLst>
            </p:cNvPr>
            <p:cNvSpPr txBox="1">
              <a:spLocks noChangeArrowheads="1"/>
            </p:cNvSpPr>
            <p:nvPr/>
          </p:nvSpPr>
          <p:spPr bwMode="auto">
            <a:xfrm>
              <a:off x="15122110" y="2288924"/>
              <a:ext cx="1953321" cy="584775"/>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it-IT" sz="3200" b="1">
                  <a:solidFill>
                    <a:schemeClr val="accent5">
                      <a:lumMod val="20000"/>
                      <a:lumOff val="80000"/>
                    </a:schemeClr>
                  </a:solidFill>
                  <a:latin typeface="Calibri"/>
                  <a:cs typeface="Calibri"/>
                </a:rPr>
                <a:t>FINANCE</a:t>
              </a:r>
              <a:endParaRPr lang="id-ID" sz="3200" b="1">
                <a:solidFill>
                  <a:schemeClr val="accent5">
                    <a:lumMod val="20000"/>
                    <a:lumOff val="80000"/>
                  </a:schemeClr>
                </a:solidFill>
                <a:latin typeface="Calibri"/>
                <a:cs typeface="Calibri"/>
              </a:endParaRPr>
            </a:p>
          </p:txBody>
        </p:sp>
        <p:sp>
          <p:nvSpPr>
            <p:cNvPr id="32" name="Rounded Rectangle 87">
              <a:extLst>
                <a:ext uri="{FF2B5EF4-FFF2-40B4-BE49-F238E27FC236}">
                  <a16:creationId xmlns:a16="http://schemas.microsoft.com/office/drawing/2014/main" id="{EEEDB078-8E42-4CFE-A5B0-9F0ADD820B73}"/>
                </a:ext>
              </a:extLst>
            </p:cNvPr>
            <p:cNvSpPr/>
            <p:nvPr/>
          </p:nvSpPr>
          <p:spPr>
            <a:xfrm>
              <a:off x="15255748" y="2851156"/>
              <a:ext cx="1693643" cy="54000"/>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cxnSp>
          <p:nvCxnSpPr>
            <p:cNvPr id="33" name="Straight Connector 82">
              <a:extLst>
                <a:ext uri="{FF2B5EF4-FFF2-40B4-BE49-F238E27FC236}">
                  <a16:creationId xmlns:a16="http://schemas.microsoft.com/office/drawing/2014/main" id="{C5847843-0C40-45DE-B1D1-A7D6A31FC910}"/>
                </a:ext>
              </a:extLst>
            </p:cNvPr>
            <p:cNvCxnSpPr/>
            <p:nvPr/>
          </p:nvCxnSpPr>
          <p:spPr>
            <a:xfrm>
              <a:off x="21132531" y="2096761"/>
              <a:ext cx="0" cy="1982822"/>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4" name="TextBox 30">
              <a:extLst>
                <a:ext uri="{FF2B5EF4-FFF2-40B4-BE49-F238E27FC236}">
                  <a16:creationId xmlns:a16="http://schemas.microsoft.com/office/drawing/2014/main" id="{BD2ED673-B0EC-4CE5-A22E-8C6BC6BBC96C}"/>
                </a:ext>
              </a:extLst>
            </p:cNvPr>
            <p:cNvSpPr txBox="1">
              <a:spLocks noChangeArrowheads="1"/>
            </p:cNvSpPr>
            <p:nvPr/>
          </p:nvSpPr>
          <p:spPr bwMode="auto">
            <a:xfrm>
              <a:off x="17373742" y="3466265"/>
              <a:ext cx="1874841" cy="3293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r>
                <a:rPr lang="en-US" sz="1600" b="1">
                  <a:solidFill>
                    <a:schemeClr val="bg1"/>
                  </a:solidFill>
                  <a:latin typeface="Lato Light"/>
                  <a:ea typeface="Open Sans Light" panose="020B0306030504020204" pitchFamily="34" charset="0"/>
                  <a:cs typeface="Lato Light"/>
                </a:rPr>
                <a:t>Business Strategy</a:t>
              </a:r>
            </a:p>
            <a:p>
              <a:endParaRPr lang="en-US" sz="1600">
                <a:solidFill>
                  <a:schemeClr val="bg1"/>
                </a:solidFill>
                <a:latin typeface="Lato Light"/>
                <a:ea typeface="Open Sans Light" panose="020B0306030504020204" pitchFamily="34" charset="0"/>
                <a:cs typeface="Lato Light"/>
              </a:endParaRP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Industrial plans</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Distribution network optimization</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Change management</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Value (co)creation</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Digital transformation</a:t>
              </a:r>
            </a:p>
            <a:p>
              <a:endParaRPr lang="en-US" sz="1600" b="1">
                <a:solidFill>
                  <a:schemeClr val="bg1"/>
                </a:solidFill>
                <a:latin typeface="Calibri"/>
                <a:ea typeface="Open Sans Light" panose="020B0306030504020204" pitchFamily="34" charset="0"/>
                <a:cs typeface="Calibri"/>
              </a:endParaRPr>
            </a:p>
          </p:txBody>
        </p:sp>
        <p:sp>
          <p:nvSpPr>
            <p:cNvPr id="35" name="TextBox 31">
              <a:extLst>
                <a:ext uri="{FF2B5EF4-FFF2-40B4-BE49-F238E27FC236}">
                  <a16:creationId xmlns:a16="http://schemas.microsoft.com/office/drawing/2014/main" id="{72AE878E-4D7B-4341-9C63-BA186758F136}"/>
                </a:ext>
              </a:extLst>
            </p:cNvPr>
            <p:cNvSpPr txBox="1">
              <a:spLocks noChangeArrowheads="1"/>
            </p:cNvSpPr>
            <p:nvPr/>
          </p:nvSpPr>
          <p:spPr bwMode="auto">
            <a:xfrm>
              <a:off x="17901212" y="2288924"/>
              <a:ext cx="266916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it-IT" sz="3200" b="1">
                  <a:solidFill>
                    <a:schemeClr val="accent5">
                      <a:lumMod val="20000"/>
                      <a:lumOff val="80000"/>
                    </a:schemeClr>
                  </a:solidFill>
                  <a:latin typeface="Calibri"/>
                  <a:cs typeface="Calibri"/>
                </a:rPr>
                <a:t>STRATEGY</a:t>
              </a:r>
              <a:endParaRPr lang="id-ID" sz="3200" b="1">
                <a:solidFill>
                  <a:schemeClr val="accent5">
                    <a:lumMod val="20000"/>
                    <a:lumOff val="80000"/>
                  </a:schemeClr>
                </a:solidFill>
                <a:latin typeface="Calibri"/>
                <a:cs typeface="Calibri"/>
              </a:endParaRPr>
            </a:p>
          </p:txBody>
        </p:sp>
        <p:sp>
          <p:nvSpPr>
            <p:cNvPr id="36" name="Rounded Rectangle 89">
              <a:extLst>
                <a:ext uri="{FF2B5EF4-FFF2-40B4-BE49-F238E27FC236}">
                  <a16:creationId xmlns:a16="http://schemas.microsoft.com/office/drawing/2014/main" id="{6534135C-F0F7-4C2D-9994-4086453E6477}"/>
                </a:ext>
              </a:extLst>
            </p:cNvPr>
            <p:cNvSpPr/>
            <p:nvPr/>
          </p:nvSpPr>
          <p:spPr>
            <a:xfrm>
              <a:off x="17543727" y="2851156"/>
              <a:ext cx="3384136" cy="54000"/>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37" name="TextBox 30">
              <a:extLst>
                <a:ext uri="{FF2B5EF4-FFF2-40B4-BE49-F238E27FC236}">
                  <a16:creationId xmlns:a16="http://schemas.microsoft.com/office/drawing/2014/main" id="{03C8D707-E785-45BF-B24C-2E730176F358}"/>
                </a:ext>
              </a:extLst>
            </p:cNvPr>
            <p:cNvSpPr txBox="1">
              <a:spLocks noChangeArrowheads="1"/>
            </p:cNvSpPr>
            <p:nvPr/>
          </p:nvSpPr>
          <p:spPr bwMode="auto">
            <a:xfrm>
              <a:off x="21474252" y="3042496"/>
              <a:ext cx="2542291"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a:r>
                <a:rPr lang="en-US" sz="1600">
                  <a:solidFill>
                    <a:schemeClr val="bg1"/>
                  </a:solidFill>
                  <a:latin typeface="Lato Light"/>
                  <a:ea typeface="Open Sans Light" panose="020B0306030504020204" pitchFamily="34" charset="0"/>
                  <a:cs typeface="Lato Light"/>
                </a:rPr>
                <a:t>The future of the world</a:t>
              </a:r>
            </a:p>
            <a:p>
              <a:endParaRPr lang="en-US" sz="1600">
                <a:solidFill>
                  <a:schemeClr val="bg1"/>
                </a:solidFill>
                <a:latin typeface="Lato Light"/>
                <a:ea typeface="Open Sans Light" panose="020B0306030504020204" pitchFamily="34" charset="0"/>
                <a:cs typeface="Lato Light"/>
              </a:endParaRP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ESG e SDG</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DNF DL  254/2016</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Benefit corporation</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Impact measurement</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Life Cycle  Assessment</a:t>
              </a:r>
            </a:p>
          </p:txBody>
        </p:sp>
        <p:sp>
          <p:nvSpPr>
            <p:cNvPr id="38" name="TextBox 31">
              <a:extLst>
                <a:ext uri="{FF2B5EF4-FFF2-40B4-BE49-F238E27FC236}">
                  <a16:creationId xmlns:a16="http://schemas.microsoft.com/office/drawing/2014/main" id="{97A1D433-1D8A-4CE8-B97B-55386F994BD1}"/>
                </a:ext>
              </a:extLst>
            </p:cNvPr>
            <p:cNvSpPr txBox="1">
              <a:spLocks noChangeArrowheads="1"/>
            </p:cNvSpPr>
            <p:nvPr/>
          </p:nvSpPr>
          <p:spPr bwMode="auto">
            <a:xfrm>
              <a:off x="21172644" y="2398628"/>
              <a:ext cx="3085009"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it-IT" sz="3200" b="1">
                  <a:solidFill>
                    <a:schemeClr val="accent5">
                      <a:lumMod val="20000"/>
                      <a:lumOff val="80000"/>
                    </a:schemeClr>
                  </a:solidFill>
                  <a:latin typeface="Calibri"/>
                  <a:cs typeface="Calibri"/>
                </a:rPr>
                <a:t>SUSTAINABILITY</a:t>
              </a:r>
              <a:endParaRPr lang="id-ID" sz="3200" b="1">
                <a:solidFill>
                  <a:schemeClr val="accent5">
                    <a:lumMod val="20000"/>
                    <a:lumOff val="80000"/>
                  </a:schemeClr>
                </a:solidFill>
                <a:latin typeface="Calibri"/>
                <a:cs typeface="Calibri"/>
              </a:endParaRPr>
            </a:p>
          </p:txBody>
        </p:sp>
        <p:sp>
          <p:nvSpPr>
            <p:cNvPr id="39" name="Rounded Rectangle 91">
              <a:extLst>
                <a:ext uri="{FF2B5EF4-FFF2-40B4-BE49-F238E27FC236}">
                  <a16:creationId xmlns:a16="http://schemas.microsoft.com/office/drawing/2014/main" id="{3960104E-99EE-48EC-8D81-7D66A040F1E9}"/>
                </a:ext>
              </a:extLst>
            </p:cNvPr>
            <p:cNvSpPr/>
            <p:nvPr/>
          </p:nvSpPr>
          <p:spPr>
            <a:xfrm>
              <a:off x="21243414" y="2851156"/>
              <a:ext cx="2903548" cy="54000"/>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40" name="TextBox 30">
              <a:extLst>
                <a:ext uri="{FF2B5EF4-FFF2-40B4-BE49-F238E27FC236}">
                  <a16:creationId xmlns:a16="http://schemas.microsoft.com/office/drawing/2014/main" id="{A7A8E518-B975-4171-A201-9C2B79D39C87}"/>
                </a:ext>
              </a:extLst>
            </p:cNvPr>
            <p:cNvSpPr txBox="1">
              <a:spLocks noChangeArrowheads="1"/>
            </p:cNvSpPr>
            <p:nvPr/>
          </p:nvSpPr>
          <p:spPr bwMode="auto">
            <a:xfrm>
              <a:off x="19174697" y="3455403"/>
              <a:ext cx="2015501" cy="32932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r>
                <a:rPr lang="en-US" sz="1600" b="1">
                  <a:solidFill>
                    <a:schemeClr val="bg1"/>
                  </a:solidFill>
                  <a:ea typeface="Open Sans Light" panose="020B0306030504020204" pitchFamily="34" charset="0"/>
                  <a:cs typeface="Calibri"/>
                </a:rPr>
                <a:t>Innovation Strategy</a:t>
              </a:r>
            </a:p>
            <a:p>
              <a:endParaRPr lang="en-US" sz="1600">
                <a:solidFill>
                  <a:schemeClr val="bg1"/>
                </a:solidFill>
                <a:latin typeface="Calibri"/>
                <a:ea typeface="Open Sans Light" panose="020B0306030504020204" pitchFamily="34" charset="0"/>
                <a:cs typeface="Calibri"/>
              </a:endParaRP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Decision Support Systems</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Data architecture &amp; management</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Business Intelligence </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CRM</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Technological audit</a:t>
              </a:r>
            </a:p>
            <a:p>
              <a:endParaRPr lang="en-US" sz="1600">
                <a:solidFill>
                  <a:schemeClr val="bg1"/>
                </a:solidFill>
                <a:latin typeface="Calibri"/>
                <a:ea typeface="Open Sans Light" panose="020B0306030504020204" pitchFamily="34" charset="0"/>
                <a:cs typeface="Calibri"/>
              </a:endParaRPr>
            </a:p>
          </p:txBody>
        </p:sp>
        <p:sp>
          <p:nvSpPr>
            <p:cNvPr id="41" name="TextBox 30">
              <a:extLst>
                <a:ext uri="{FF2B5EF4-FFF2-40B4-BE49-F238E27FC236}">
                  <a16:creationId xmlns:a16="http://schemas.microsoft.com/office/drawing/2014/main" id="{F8F63BF7-C595-449F-A94E-F6AB4F101EE4}"/>
                </a:ext>
              </a:extLst>
            </p:cNvPr>
            <p:cNvSpPr txBox="1">
              <a:spLocks noChangeArrowheads="1"/>
            </p:cNvSpPr>
            <p:nvPr/>
          </p:nvSpPr>
          <p:spPr bwMode="auto">
            <a:xfrm>
              <a:off x="17449942" y="2999856"/>
              <a:ext cx="3571707"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a:r>
                <a:rPr lang="en-US" sz="1600">
                  <a:solidFill>
                    <a:schemeClr val="bg1"/>
                  </a:solidFill>
                  <a:latin typeface="Lato Light"/>
                  <a:ea typeface="Open Sans Light" panose="020B0306030504020204" pitchFamily="34" charset="0"/>
                  <a:cs typeface="Lato Light"/>
                </a:rPr>
                <a:t>Strategize your growth</a:t>
              </a:r>
            </a:p>
            <a:p>
              <a:endParaRPr lang="it-IT" sz="1600">
                <a:solidFill>
                  <a:schemeClr val="bg1"/>
                </a:solidFill>
                <a:latin typeface="Lato Light"/>
                <a:ea typeface="Open Sans Light" panose="020B0306030504020204" pitchFamily="34" charset="0"/>
                <a:cs typeface="Lato Light"/>
              </a:endParaRPr>
            </a:p>
          </p:txBody>
        </p:sp>
        <p:sp>
          <p:nvSpPr>
            <p:cNvPr id="42" name="Freeform 79">
              <a:extLst>
                <a:ext uri="{FF2B5EF4-FFF2-40B4-BE49-F238E27FC236}">
                  <a16:creationId xmlns:a16="http://schemas.microsoft.com/office/drawing/2014/main" id="{E08DA9B6-04EC-471F-9E08-D65E73D83F66}"/>
                </a:ext>
              </a:extLst>
            </p:cNvPr>
            <p:cNvSpPr>
              <a:spLocks noChangeArrowheads="1"/>
            </p:cNvSpPr>
            <p:nvPr/>
          </p:nvSpPr>
          <p:spPr bwMode="auto">
            <a:xfrm>
              <a:off x="22363912" y="1723084"/>
              <a:ext cx="661507" cy="666405"/>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accent6">
                <a:lumMod val="20000"/>
                <a:lumOff val="80000"/>
              </a:schemeClr>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43" name="Shape 2801">
              <a:extLst>
                <a:ext uri="{FF2B5EF4-FFF2-40B4-BE49-F238E27FC236}">
                  <a16:creationId xmlns:a16="http://schemas.microsoft.com/office/drawing/2014/main" id="{61F5AAE3-FF2C-4F42-A370-E1153478B543}"/>
                </a:ext>
              </a:extLst>
            </p:cNvPr>
            <p:cNvSpPr/>
            <p:nvPr/>
          </p:nvSpPr>
          <p:spPr>
            <a:xfrm>
              <a:off x="15753750" y="1784172"/>
              <a:ext cx="707755" cy="386048"/>
            </a:xfrm>
            <a:custGeom>
              <a:avLst/>
              <a:gdLst/>
              <a:ahLst/>
              <a:cxnLst>
                <a:cxn ang="0">
                  <a:pos x="wd2" y="hd2"/>
                </a:cxn>
                <a:cxn ang="5400000">
                  <a:pos x="wd2" y="hd2"/>
                </a:cxn>
                <a:cxn ang="10800000">
                  <a:pos x="wd2" y="hd2"/>
                </a:cxn>
                <a:cxn ang="16200000">
                  <a:pos x="wd2" y="hd2"/>
                </a:cxn>
              </a:cxnLst>
              <a:rect l="0" t="0" r="r" b="b"/>
              <a:pathLst>
                <a:path w="21600" h="21600" extrusionOk="0">
                  <a:moveTo>
                    <a:pt x="11858" y="9506"/>
                  </a:moveTo>
                  <a:lnTo>
                    <a:pt x="11671" y="10299"/>
                  </a:lnTo>
                  <a:lnTo>
                    <a:pt x="9907" y="10299"/>
                  </a:lnTo>
                  <a:cubicBezTo>
                    <a:pt x="9902" y="10340"/>
                    <a:pt x="9900" y="10398"/>
                    <a:pt x="9900" y="10472"/>
                  </a:cubicBezTo>
                  <a:lnTo>
                    <a:pt x="9900" y="10757"/>
                  </a:lnTo>
                  <a:cubicBezTo>
                    <a:pt x="9900" y="10972"/>
                    <a:pt x="9902" y="11100"/>
                    <a:pt x="9907" y="11141"/>
                  </a:cubicBezTo>
                  <a:lnTo>
                    <a:pt x="11570" y="11141"/>
                  </a:lnTo>
                  <a:lnTo>
                    <a:pt x="11390" y="11921"/>
                  </a:lnTo>
                  <a:lnTo>
                    <a:pt x="9943" y="11921"/>
                  </a:lnTo>
                  <a:cubicBezTo>
                    <a:pt x="10001" y="12589"/>
                    <a:pt x="10123" y="13114"/>
                    <a:pt x="10311" y="13494"/>
                  </a:cubicBezTo>
                  <a:cubicBezTo>
                    <a:pt x="10527" y="13964"/>
                    <a:pt x="10819" y="14199"/>
                    <a:pt x="11189" y="14199"/>
                  </a:cubicBezTo>
                  <a:cubicBezTo>
                    <a:pt x="11429" y="14199"/>
                    <a:pt x="11628" y="14134"/>
                    <a:pt x="11786" y="14001"/>
                  </a:cubicBezTo>
                  <a:cubicBezTo>
                    <a:pt x="11930" y="13878"/>
                    <a:pt x="12093" y="13671"/>
                    <a:pt x="12276" y="13382"/>
                  </a:cubicBezTo>
                  <a:lnTo>
                    <a:pt x="12276" y="14756"/>
                  </a:lnTo>
                  <a:cubicBezTo>
                    <a:pt x="11949" y="15119"/>
                    <a:pt x="11587" y="15301"/>
                    <a:pt x="11189" y="15301"/>
                  </a:cubicBezTo>
                  <a:cubicBezTo>
                    <a:pt x="10546" y="15301"/>
                    <a:pt x="10044" y="14963"/>
                    <a:pt x="9683" y="14287"/>
                  </a:cubicBezTo>
                  <a:cubicBezTo>
                    <a:pt x="9372" y="13700"/>
                    <a:pt x="9177" y="12912"/>
                    <a:pt x="9100" y="11921"/>
                  </a:cubicBezTo>
                  <a:lnTo>
                    <a:pt x="8546" y="11921"/>
                  </a:lnTo>
                  <a:lnTo>
                    <a:pt x="8740" y="11141"/>
                  </a:lnTo>
                  <a:lnTo>
                    <a:pt x="9065" y="11141"/>
                  </a:lnTo>
                  <a:cubicBezTo>
                    <a:pt x="9060" y="11083"/>
                    <a:pt x="9056" y="11022"/>
                    <a:pt x="9054" y="10955"/>
                  </a:cubicBezTo>
                  <a:cubicBezTo>
                    <a:pt x="9051" y="10889"/>
                    <a:pt x="9050" y="10819"/>
                    <a:pt x="9050" y="10744"/>
                  </a:cubicBezTo>
                  <a:cubicBezTo>
                    <a:pt x="9050" y="10687"/>
                    <a:pt x="9051" y="10620"/>
                    <a:pt x="9054" y="10547"/>
                  </a:cubicBezTo>
                  <a:cubicBezTo>
                    <a:pt x="9056" y="10472"/>
                    <a:pt x="9060" y="10389"/>
                    <a:pt x="9065" y="10299"/>
                  </a:cubicBezTo>
                  <a:lnTo>
                    <a:pt x="8546" y="10299"/>
                  </a:lnTo>
                  <a:lnTo>
                    <a:pt x="8734" y="9506"/>
                  </a:lnTo>
                  <a:lnTo>
                    <a:pt x="9115" y="9506"/>
                  </a:lnTo>
                  <a:cubicBezTo>
                    <a:pt x="9235" y="8557"/>
                    <a:pt x="9453" y="7806"/>
                    <a:pt x="9770" y="7253"/>
                  </a:cubicBezTo>
                  <a:cubicBezTo>
                    <a:pt x="10140" y="6617"/>
                    <a:pt x="10612" y="6299"/>
                    <a:pt x="11189" y="6299"/>
                  </a:cubicBezTo>
                  <a:cubicBezTo>
                    <a:pt x="11606" y="6299"/>
                    <a:pt x="12034" y="6555"/>
                    <a:pt x="12470" y="7066"/>
                  </a:cubicBezTo>
                  <a:lnTo>
                    <a:pt x="12139" y="8193"/>
                  </a:lnTo>
                  <a:cubicBezTo>
                    <a:pt x="11832" y="7666"/>
                    <a:pt x="11496" y="7401"/>
                    <a:pt x="11131" y="7401"/>
                  </a:cubicBezTo>
                  <a:cubicBezTo>
                    <a:pt x="10809" y="7401"/>
                    <a:pt x="10541" y="7620"/>
                    <a:pt x="10325" y="8058"/>
                  </a:cubicBezTo>
                  <a:cubicBezTo>
                    <a:pt x="10142" y="8445"/>
                    <a:pt x="10020" y="8929"/>
                    <a:pt x="9957" y="9506"/>
                  </a:cubicBezTo>
                  <a:cubicBezTo>
                    <a:pt x="9957" y="9506"/>
                    <a:pt x="11858" y="9506"/>
                    <a:pt x="11858" y="9506"/>
                  </a:cubicBezTo>
                  <a:close/>
                  <a:moveTo>
                    <a:pt x="10800" y="3601"/>
                  </a:moveTo>
                  <a:cubicBezTo>
                    <a:pt x="8631" y="3601"/>
                    <a:pt x="6873" y="6824"/>
                    <a:pt x="6873" y="10799"/>
                  </a:cubicBezTo>
                  <a:cubicBezTo>
                    <a:pt x="6873" y="14777"/>
                    <a:pt x="8631" y="18000"/>
                    <a:pt x="10800" y="18000"/>
                  </a:cubicBezTo>
                  <a:cubicBezTo>
                    <a:pt x="12969" y="18000"/>
                    <a:pt x="14727" y="14777"/>
                    <a:pt x="14727" y="10799"/>
                  </a:cubicBezTo>
                  <a:cubicBezTo>
                    <a:pt x="14727" y="6824"/>
                    <a:pt x="12969" y="3601"/>
                    <a:pt x="10800" y="3601"/>
                  </a:cubicBezTo>
                  <a:moveTo>
                    <a:pt x="5400" y="3601"/>
                  </a:moveTo>
                  <a:lnTo>
                    <a:pt x="4418" y="3601"/>
                  </a:lnTo>
                  <a:cubicBezTo>
                    <a:pt x="4147" y="3601"/>
                    <a:pt x="3927" y="4003"/>
                    <a:pt x="3927" y="4501"/>
                  </a:cubicBezTo>
                  <a:cubicBezTo>
                    <a:pt x="3927" y="4998"/>
                    <a:pt x="4147" y="5401"/>
                    <a:pt x="4418" y="5401"/>
                  </a:cubicBezTo>
                  <a:lnTo>
                    <a:pt x="5400" y="5401"/>
                  </a:lnTo>
                  <a:cubicBezTo>
                    <a:pt x="5671" y="5401"/>
                    <a:pt x="5891" y="4998"/>
                    <a:pt x="5891" y="4501"/>
                  </a:cubicBezTo>
                  <a:cubicBezTo>
                    <a:pt x="5891" y="4003"/>
                    <a:pt x="5671" y="3601"/>
                    <a:pt x="5400" y="3601"/>
                  </a:cubicBezTo>
                  <a:moveTo>
                    <a:pt x="17182" y="16199"/>
                  </a:moveTo>
                  <a:lnTo>
                    <a:pt x="16200" y="16199"/>
                  </a:lnTo>
                  <a:cubicBezTo>
                    <a:pt x="15929" y="16199"/>
                    <a:pt x="15709" y="16603"/>
                    <a:pt x="15709" y="17100"/>
                  </a:cubicBezTo>
                  <a:cubicBezTo>
                    <a:pt x="15709" y="17597"/>
                    <a:pt x="15929" y="18000"/>
                    <a:pt x="16200" y="18000"/>
                  </a:cubicBezTo>
                  <a:lnTo>
                    <a:pt x="17182" y="18000"/>
                  </a:lnTo>
                  <a:cubicBezTo>
                    <a:pt x="17453" y="18000"/>
                    <a:pt x="17673" y="17597"/>
                    <a:pt x="17673" y="17100"/>
                  </a:cubicBezTo>
                  <a:cubicBezTo>
                    <a:pt x="17673" y="16603"/>
                    <a:pt x="17453" y="16199"/>
                    <a:pt x="17182" y="16199"/>
                  </a:cubicBezTo>
                  <a:moveTo>
                    <a:pt x="20127" y="3601"/>
                  </a:moveTo>
                  <a:cubicBezTo>
                    <a:pt x="19856" y="3601"/>
                    <a:pt x="19636" y="3198"/>
                    <a:pt x="19636" y="2701"/>
                  </a:cubicBezTo>
                  <a:cubicBezTo>
                    <a:pt x="19636" y="2203"/>
                    <a:pt x="19856" y="1800"/>
                    <a:pt x="20127" y="1800"/>
                  </a:cubicBezTo>
                  <a:cubicBezTo>
                    <a:pt x="20398" y="1800"/>
                    <a:pt x="20618" y="2203"/>
                    <a:pt x="20618" y="2701"/>
                  </a:cubicBezTo>
                  <a:cubicBezTo>
                    <a:pt x="20618" y="3198"/>
                    <a:pt x="20398" y="3601"/>
                    <a:pt x="20127" y="3601"/>
                  </a:cubicBezTo>
                  <a:moveTo>
                    <a:pt x="20618" y="16365"/>
                  </a:moveTo>
                  <a:cubicBezTo>
                    <a:pt x="20464" y="16264"/>
                    <a:pt x="20300" y="16199"/>
                    <a:pt x="20127" y="16199"/>
                  </a:cubicBezTo>
                  <a:cubicBezTo>
                    <a:pt x="19314" y="16199"/>
                    <a:pt x="18655" y="17409"/>
                    <a:pt x="18655" y="18900"/>
                  </a:cubicBezTo>
                  <a:cubicBezTo>
                    <a:pt x="18655" y="19217"/>
                    <a:pt x="18689" y="19517"/>
                    <a:pt x="18744" y="19800"/>
                  </a:cubicBezTo>
                  <a:lnTo>
                    <a:pt x="2855" y="19800"/>
                  </a:lnTo>
                  <a:cubicBezTo>
                    <a:pt x="2910" y="19517"/>
                    <a:pt x="2945" y="19217"/>
                    <a:pt x="2945" y="18900"/>
                  </a:cubicBezTo>
                  <a:cubicBezTo>
                    <a:pt x="2945" y="17409"/>
                    <a:pt x="2286" y="16199"/>
                    <a:pt x="1473" y="16199"/>
                  </a:cubicBezTo>
                  <a:cubicBezTo>
                    <a:pt x="1299" y="16199"/>
                    <a:pt x="1136" y="16264"/>
                    <a:pt x="982" y="16365"/>
                  </a:cubicBezTo>
                  <a:lnTo>
                    <a:pt x="982" y="5235"/>
                  </a:lnTo>
                  <a:cubicBezTo>
                    <a:pt x="1136" y="5336"/>
                    <a:pt x="1299" y="5401"/>
                    <a:pt x="1473" y="5401"/>
                  </a:cubicBezTo>
                  <a:cubicBezTo>
                    <a:pt x="2286" y="5401"/>
                    <a:pt x="2945" y="4192"/>
                    <a:pt x="2945" y="2701"/>
                  </a:cubicBezTo>
                  <a:cubicBezTo>
                    <a:pt x="2945" y="2383"/>
                    <a:pt x="2910" y="2083"/>
                    <a:pt x="2855" y="1800"/>
                  </a:cubicBezTo>
                  <a:lnTo>
                    <a:pt x="18744" y="1800"/>
                  </a:lnTo>
                  <a:cubicBezTo>
                    <a:pt x="18689" y="2083"/>
                    <a:pt x="18655" y="2383"/>
                    <a:pt x="18655" y="2701"/>
                  </a:cubicBezTo>
                  <a:cubicBezTo>
                    <a:pt x="18655" y="4192"/>
                    <a:pt x="19314" y="5401"/>
                    <a:pt x="20127" y="5401"/>
                  </a:cubicBezTo>
                  <a:cubicBezTo>
                    <a:pt x="20300" y="5401"/>
                    <a:pt x="20464" y="5336"/>
                    <a:pt x="20618" y="5235"/>
                  </a:cubicBezTo>
                  <a:cubicBezTo>
                    <a:pt x="20618" y="5235"/>
                    <a:pt x="20618" y="16365"/>
                    <a:pt x="20618" y="16365"/>
                  </a:cubicBezTo>
                  <a:close/>
                  <a:moveTo>
                    <a:pt x="20127" y="19800"/>
                  </a:moveTo>
                  <a:cubicBezTo>
                    <a:pt x="19856" y="19800"/>
                    <a:pt x="19636" y="19397"/>
                    <a:pt x="19636" y="18900"/>
                  </a:cubicBezTo>
                  <a:cubicBezTo>
                    <a:pt x="19636" y="18402"/>
                    <a:pt x="19856" y="18000"/>
                    <a:pt x="20127" y="18000"/>
                  </a:cubicBezTo>
                  <a:cubicBezTo>
                    <a:pt x="20398" y="18000"/>
                    <a:pt x="20618" y="18402"/>
                    <a:pt x="20618" y="18900"/>
                  </a:cubicBezTo>
                  <a:cubicBezTo>
                    <a:pt x="20618" y="19397"/>
                    <a:pt x="20398" y="19800"/>
                    <a:pt x="20127" y="19800"/>
                  </a:cubicBezTo>
                  <a:moveTo>
                    <a:pt x="1473" y="19800"/>
                  </a:moveTo>
                  <a:cubicBezTo>
                    <a:pt x="1202" y="19800"/>
                    <a:pt x="982" y="19397"/>
                    <a:pt x="982" y="18900"/>
                  </a:cubicBezTo>
                  <a:cubicBezTo>
                    <a:pt x="982" y="18402"/>
                    <a:pt x="1202" y="18000"/>
                    <a:pt x="1473" y="18000"/>
                  </a:cubicBezTo>
                  <a:cubicBezTo>
                    <a:pt x="1744" y="18000"/>
                    <a:pt x="1964" y="18402"/>
                    <a:pt x="1964" y="18900"/>
                  </a:cubicBezTo>
                  <a:cubicBezTo>
                    <a:pt x="1964" y="19397"/>
                    <a:pt x="1744" y="19800"/>
                    <a:pt x="1473" y="19800"/>
                  </a:cubicBezTo>
                  <a:moveTo>
                    <a:pt x="1473" y="1800"/>
                  </a:moveTo>
                  <a:cubicBezTo>
                    <a:pt x="1744" y="1800"/>
                    <a:pt x="1964" y="2203"/>
                    <a:pt x="1964" y="2701"/>
                  </a:cubicBezTo>
                  <a:cubicBezTo>
                    <a:pt x="1964" y="3198"/>
                    <a:pt x="1744" y="3601"/>
                    <a:pt x="1473" y="3601"/>
                  </a:cubicBezTo>
                  <a:cubicBezTo>
                    <a:pt x="1202" y="3601"/>
                    <a:pt x="982" y="3198"/>
                    <a:pt x="982" y="2701"/>
                  </a:cubicBezTo>
                  <a:cubicBezTo>
                    <a:pt x="982" y="2203"/>
                    <a:pt x="1202" y="1800"/>
                    <a:pt x="1473" y="1800"/>
                  </a:cubicBezTo>
                  <a:moveTo>
                    <a:pt x="20618" y="0"/>
                  </a:moveTo>
                  <a:lnTo>
                    <a:pt x="982" y="0"/>
                  </a:lnTo>
                  <a:cubicBezTo>
                    <a:pt x="439" y="0"/>
                    <a:pt x="0" y="806"/>
                    <a:pt x="0" y="1800"/>
                  </a:cubicBezTo>
                  <a:lnTo>
                    <a:pt x="0" y="19800"/>
                  </a:lnTo>
                  <a:cubicBezTo>
                    <a:pt x="0" y="20793"/>
                    <a:pt x="439" y="21600"/>
                    <a:pt x="982" y="21600"/>
                  </a:cubicBezTo>
                  <a:lnTo>
                    <a:pt x="20618" y="21600"/>
                  </a:lnTo>
                  <a:cubicBezTo>
                    <a:pt x="21160" y="21600"/>
                    <a:pt x="21600" y="20793"/>
                    <a:pt x="21600" y="19800"/>
                  </a:cubicBezTo>
                  <a:lnTo>
                    <a:pt x="21600" y="1800"/>
                  </a:lnTo>
                  <a:cubicBezTo>
                    <a:pt x="21600" y="806"/>
                    <a:pt x="21160" y="0"/>
                    <a:pt x="20618" y="0"/>
                  </a:cubicBezTo>
                </a:path>
              </a:pathLst>
            </a:custGeom>
            <a:solidFill>
              <a:schemeClr val="accent6">
                <a:lumMod val="20000"/>
                <a:lumOff val="80000"/>
              </a:schemeClr>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44" name="Shape 2940">
              <a:extLst>
                <a:ext uri="{FF2B5EF4-FFF2-40B4-BE49-F238E27FC236}">
                  <a16:creationId xmlns:a16="http://schemas.microsoft.com/office/drawing/2014/main" id="{9D536E8F-8D83-4B80-AA40-68F25C7E9503}"/>
                </a:ext>
              </a:extLst>
            </p:cNvPr>
            <p:cNvSpPr/>
            <p:nvPr/>
          </p:nvSpPr>
          <p:spPr>
            <a:xfrm>
              <a:off x="18933069" y="1716724"/>
              <a:ext cx="605452" cy="605452"/>
            </a:xfrm>
            <a:custGeom>
              <a:avLst/>
              <a:gdLst/>
              <a:ahLst/>
              <a:cxnLst>
                <a:cxn ang="0">
                  <a:pos x="wd2" y="hd2"/>
                </a:cxn>
                <a:cxn ang="5400000">
                  <a:pos x="wd2" y="hd2"/>
                </a:cxn>
                <a:cxn ang="10800000">
                  <a:pos x="wd2" y="hd2"/>
                </a:cxn>
                <a:cxn ang="16200000">
                  <a:pos x="wd2" y="hd2"/>
                </a:cxn>
              </a:cxnLst>
              <a:rect l="0" t="0" r="r" b="b"/>
              <a:pathLst>
                <a:path w="21600" h="21600" extrusionOk="0">
                  <a:moveTo>
                    <a:pt x="10800" y="8345"/>
                  </a:moveTo>
                  <a:cubicBezTo>
                    <a:pt x="9444" y="8345"/>
                    <a:pt x="8345" y="9444"/>
                    <a:pt x="8345" y="10800"/>
                  </a:cubicBezTo>
                  <a:cubicBezTo>
                    <a:pt x="8345" y="12156"/>
                    <a:pt x="9444" y="13255"/>
                    <a:pt x="10800" y="13255"/>
                  </a:cubicBezTo>
                  <a:cubicBezTo>
                    <a:pt x="12156" y="13255"/>
                    <a:pt x="13255" y="12156"/>
                    <a:pt x="13255" y="10800"/>
                  </a:cubicBezTo>
                  <a:cubicBezTo>
                    <a:pt x="13255" y="9444"/>
                    <a:pt x="12156" y="8345"/>
                    <a:pt x="10800" y="8345"/>
                  </a:cubicBezTo>
                  <a:moveTo>
                    <a:pt x="11291" y="20593"/>
                  </a:moveTo>
                  <a:lnTo>
                    <a:pt x="11291" y="17182"/>
                  </a:lnTo>
                  <a:cubicBezTo>
                    <a:pt x="11291" y="16910"/>
                    <a:pt x="11071" y="16691"/>
                    <a:pt x="10800" y="16691"/>
                  </a:cubicBezTo>
                  <a:cubicBezTo>
                    <a:pt x="10529" y="16691"/>
                    <a:pt x="10309" y="16910"/>
                    <a:pt x="10309" y="17182"/>
                  </a:cubicBezTo>
                  <a:lnTo>
                    <a:pt x="10309" y="20593"/>
                  </a:lnTo>
                  <a:cubicBezTo>
                    <a:pt x="5280" y="20344"/>
                    <a:pt x="1255" y="16319"/>
                    <a:pt x="1006" y="11291"/>
                  </a:cubicBezTo>
                  <a:lnTo>
                    <a:pt x="4418" y="11291"/>
                  </a:lnTo>
                  <a:cubicBezTo>
                    <a:pt x="4690" y="11291"/>
                    <a:pt x="4909" y="11071"/>
                    <a:pt x="4909" y="10800"/>
                  </a:cubicBezTo>
                  <a:cubicBezTo>
                    <a:pt x="4909" y="10529"/>
                    <a:pt x="4690" y="10309"/>
                    <a:pt x="4418" y="10309"/>
                  </a:cubicBezTo>
                  <a:lnTo>
                    <a:pt x="1006" y="10309"/>
                  </a:lnTo>
                  <a:cubicBezTo>
                    <a:pt x="1255" y="5281"/>
                    <a:pt x="5280" y="1256"/>
                    <a:pt x="10309" y="1007"/>
                  </a:cubicBezTo>
                  <a:lnTo>
                    <a:pt x="10309" y="4418"/>
                  </a:lnTo>
                  <a:cubicBezTo>
                    <a:pt x="10309" y="4690"/>
                    <a:pt x="10529" y="4909"/>
                    <a:pt x="10800" y="4909"/>
                  </a:cubicBezTo>
                  <a:cubicBezTo>
                    <a:pt x="11071" y="4909"/>
                    <a:pt x="11291" y="4690"/>
                    <a:pt x="11291" y="4418"/>
                  </a:cubicBezTo>
                  <a:lnTo>
                    <a:pt x="11291" y="1007"/>
                  </a:lnTo>
                  <a:cubicBezTo>
                    <a:pt x="16320" y="1256"/>
                    <a:pt x="20345" y="5281"/>
                    <a:pt x="20594" y="10309"/>
                  </a:cubicBezTo>
                  <a:lnTo>
                    <a:pt x="17182" y="10309"/>
                  </a:lnTo>
                  <a:cubicBezTo>
                    <a:pt x="16910" y="10309"/>
                    <a:pt x="16691" y="10529"/>
                    <a:pt x="16691" y="10800"/>
                  </a:cubicBezTo>
                  <a:cubicBezTo>
                    <a:pt x="16691" y="11071"/>
                    <a:pt x="16910" y="11291"/>
                    <a:pt x="17182" y="11291"/>
                  </a:cubicBezTo>
                  <a:lnTo>
                    <a:pt x="20594" y="11291"/>
                  </a:lnTo>
                  <a:cubicBezTo>
                    <a:pt x="20345" y="16319"/>
                    <a:pt x="16320" y="20344"/>
                    <a:pt x="11291" y="20593"/>
                  </a:cubicBezTo>
                  <a:moveTo>
                    <a:pt x="10800" y="0"/>
                  </a:moveTo>
                  <a:cubicBezTo>
                    <a:pt x="10800" y="0"/>
                    <a:pt x="10800" y="0"/>
                    <a:pt x="10800" y="0"/>
                  </a:cubicBezTo>
                  <a:cubicBezTo>
                    <a:pt x="10800" y="0"/>
                    <a:pt x="10800" y="0"/>
                    <a:pt x="10800" y="0"/>
                  </a:cubicBez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accent6">
                <a:lumMod val="20000"/>
                <a:lumOff val="80000"/>
              </a:schemeClr>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46" name="TextBox 7">
              <a:extLst>
                <a:ext uri="{FF2B5EF4-FFF2-40B4-BE49-F238E27FC236}">
                  <a16:creationId xmlns:a16="http://schemas.microsoft.com/office/drawing/2014/main" id="{878A073C-FEE6-44C5-8F71-08987F2CABAD}"/>
                </a:ext>
              </a:extLst>
            </p:cNvPr>
            <p:cNvSpPr txBox="1"/>
            <p:nvPr/>
          </p:nvSpPr>
          <p:spPr>
            <a:xfrm>
              <a:off x="14911914" y="-76352"/>
              <a:ext cx="9616020" cy="938700"/>
            </a:xfrm>
            <a:prstGeom prst="rect">
              <a:avLst/>
            </a:prstGeom>
            <a:noFill/>
          </p:spPr>
          <p:txBody>
            <a:bodyPr wrap="square" lIns="91422" tIns="45711" rIns="91422" bIns="45711" rtlCol="0">
              <a:spAutoFit/>
            </a:bodyPr>
            <a:lstStyle/>
            <a:p>
              <a:pPr algn="ctr"/>
              <a:r>
                <a:rPr lang="it-IT" sz="5500" b="1">
                  <a:solidFill>
                    <a:schemeClr val="bg1"/>
                  </a:solidFill>
                  <a:latin typeface="Lato Regular"/>
                  <a:cs typeface="Lato Regular"/>
                </a:rPr>
                <a:t>GROW</a:t>
              </a:r>
              <a:endParaRPr lang="id-ID" sz="5500" b="1">
                <a:solidFill>
                  <a:schemeClr val="bg1"/>
                </a:solidFill>
                <a:latin typeface="Lato Regular"/>
                <a:cs typeface="Lato Regular"/>
              </a:endParaRPr>
            </a:p>
          </p:txBody>
        </p:sp>
        <p:sp>
          <p:nvSpPr>
            <p:cNvPr id="47" name="Subtitle 2">
              <a:extLst>
                <a:ext uri="{FF2B5EF4-FFF2-40B4-BE49-F238E27FC236}">
                  <a16:creationId xmlns:a16="http://schemas.microsoft.com/office/drawing/2014/main" id="{053C6A60-04B4-4D48-8982-E21E1FE57524}"/>
                </a:ext>
              </a:extLst>
            </p:cNvPr>
            <p:cNvSpPr txBox="1">
              <a:spLocks/>
            </p:cNvSpPr>
            <p:nvPr/>
          </p:nvSpPr>
          <p:spPr>
            <a:xfrm>
              <a:off x="14911914" y="814211"/>
              <a:ext cx="9458439"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GB" sz="3100">
                  <a:latin typeface="Lato Light"/>
                  <a:cs typeface="Lato Light"/>
                </a:rPr>
                <a:t>support business change </a:t>
              </a:r>
              <a:r>
                <a:rPr lang="en-GB" sz="3100">
                  <a:solidFill>
                    <a:schemeClr val="bg1">
                      <a:lumMod val="85000"/>
                    </a:schemeClr>
                  </a:solidFill>
                  <a:latin typeface="Lato Light"/>
                  <a:cs typeface="Lato Light"/>
                </a:rPr>
                <a:t>and sustainability</a:t>
              </a:r>
            </a:p>
          </p:txBody>
        </p:sp>
        <p:sp>
          <p:nvSpPr>
            <p:cNvPr id="49" name="Rectangle 10">
              <a:extLst>
                <a:ext uri="{FF2B5EF4-FFF2-40B4-BE49-F238E27FC236}">
                  <a16:creationId xmlns:a16="http://schemas.microsoft.com/office/drawing/2014/main" id="{601CD182-EDA7-4DE1-9E63-C6A4C4CD5E8E}"/>
                </a:ext>
              </a:extLst>
            </p:cNvPr>
            <p:cNvSpPr/>
            <p:nvPr/>
          </p:nvSpPr>
          <p:spPr>
            <a:xfrm>
              <a:off x="0" y="7332357"/>
              <a:ext cx="12240001" cy="6383643"/>
            </a:xfrm>
            <a:prstGeom prst="rect">
              <a:avLst/>
            </a:prstGeom>
            <a:solidFill>
              <a:srgbClr val="ADC779"/>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a:p>
          </p:txBody>
        </p:sp>
        <p:cxnSp>
          <p:nvCxnSpPr>
            <p:cNvPr id="50" name="Straight Connector 81">
              <a:extLst>
                <a:ext uri="{FF2B5EF4-FFF2-40B4-BE49-F238E27FC236}">
                  <a16:creationId xmlns:a16="http://schemas.microsoft.com/office/drawing/2014/main" id="{008EE63C-FCC2-4BB2-8472-6DCFF8EA9C89}"/>
                </a:ext>
              </a:extLst>
            </p:cNvPr>
            <p:cNvCxnSpPr/>
            <p:nvPr/>
          </p:nvCxnSpPr>
          <p:spPr>
            <a:xfrm>
              <a:off x="6115066" y="9189270"/>
              <a:ext cx="0" cy="2244192"/>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1" name="TextBox 30">
              <a:extLst>
                <a:ext uri="{FF2B5EF4-FFF2-40B4-BE49-F238E27FC236}">
                  <a16:creationId xmlns:a16="http://schemas.microsoft.com/office/drawing/2014/main" id="{14D4FA33-3AD6-4AB9-B214-C1E894149895}"/>
                </a:ext>
              </a:extLst>
            </p:cNvPr>
            <p:cNvSpPr txBox="1">
              <a:spLocks noChangeArrowheads="1"/>
            </p:cNvSpPr>
            <p:nvPr/>
          </p:nvSpPr>
          <p:spPr bwMode="auto">
            <a:xfrm>
              <a:off x="3197693" y="10270891"/>
              <a:ext cx="2809293"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a:r>
                <a:rPr lang="en-US" sz="1600">
                  <a:solidFill>
                    <a:schemeClr val="bg1"/>
                  </a:solidFill>
                  <a:latin typeface="Lato Light"/>
                  <a:ea typeface="Open Sans Light" panose="020B0306030504020204" pitchFamily="34" charset="0"/>
                  <a:cs typeface="Lato Light"/>
                </a:rPr>
                <a:t>Innovation management requires specific skills</a:t>
              </a:r>
            </a:p>
            <a:p>
              <a:endParaRPr lang="en-US" sz="1600">
                <a:solidFill>
                  <a:schemeClr val="bg1"/>
                </a:solidFill>
                <a:latin typeface="Lato Light"/>
                <a:ea typeface="Open Sans Light" panose="020B0306030504020204" pitchFamily="34" charset="0"/>
                <a:cs typeface="Lato Light"/>
              </a:endParaRP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Project management</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Exploitation of innovation</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Dissemination of results</a:t>
              </a:r>
            </a:p>
          </p:txBody>
        </p:sp>
        <p:sp>
          <p:nvSpPr>
            <p:cNvPr id="52" name="TextBox 31">
              <a:extLst>
                <a:ext uri="{FF2B5EF4-FFF2-40B4-BE49-F238E27FC236}">
                  <a16:creationId xmlns:a16="http://schemas.microsoft.com/office/drawing/2014/main" id="{9415717F-7BB7-40AD-B166-1DFCC967F208}"/>
                </a:ext>
              </a:extLst>
            </p:cNvPr>
            <p:cNvSpPr txBox="1">
              <a:spLocks noChangeArrowheads="1"/>
            </p:cNvSpPr>
            <p:nvPr/>
          </p:nvSpPr>
          <p:spPr bwMode="auto">
            <a:xfrm>
              <a:off x="3219012" y="9518578"/>
              <a:ext cx="2663438" cy="523220"/>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it-IT" sz="2800" b="1">
                  <a:solidFill>
                    <a:schemeClr val="bg1">
                      <a:lumMod val="95000"/>
                    </a:schemeClr>
                  </a:solidFill>
                  <a:latin typeface="Calibri"/>
                  <a:cs typeface="Calibri"/>
                </a:rPr>
                <a:t>MANAGEMENT</a:t>
              </a:r>
              <a:endParaRPr lang="id-ID" sz="2800" b="1">
                <a:solidFill>
                  <a:schemeClr val="bg1">
                    <a:lumMod val="95000"/>
                  </a:schemeClr>
                </a:solidFill>
                <a:latin typeface="Calibri"/>
                <a:cs typeface="Calibri"/>
              </a:endParaRPr>
            </a:p>
          </p:txBody>
        </p:sp>
        <p:sp>
          <p:nvSpPr>
            <p:cNvPr id="53" name="Rounded Rectangle 87">
              <a:extLst>
                <a:ext uri="{FF2B5EF4-FFF2-40B4-BE49-F238E27FC236}">
                  <a16:creationId xmlns:a16="http://schemas.microsoft.com/office/drawing/2014/main" id="{FC7B339F-2313-40C5-AA47-B2D2F2C40A66}"/>
                </a:ext>
              </a:extLst>
            </p:cNvPr>
            <p:cNvSpPr/>
            <p:nvPr/>
          </p:nvSpPr>
          <p:spPr>
            <a:xfrm>
              <a:off x="3333736" y="10041293"/>
              <a:ext cx="2493045" cy="55263"/>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cxnSp>
          <p:nvCxnSpPr>
            <p:cNvPr id="54" name="Straight Connector 82">
              <a:extLst>
                <a:ext uri="{FF2B5EF4-FFF2-40B4-BE49-F238E27FC236}">
                  <a16:creationId xmlns:a16="http://schemas.microsoft.com/office/drawing/2014/main" id="{016302CE-5735-431A-9510-48E70C41E1B4}"/>
                </a:ext>
              </a:extLst>
            </p:cNvPr>
            <p:cNvCxnSpPr/>
            <p:nvPr/>
          </p:nvCxnSpPr>
          <p:spPr>
            <a:xfrm>
              <a:off x="8675832" y="9189270"/>
              <a:ext cx="0" cy="2244192"/>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5" name="TextBox 30">
              <a:extLst>
                <a:ext uri="{FF2B5EF4-FFF2-40B4-BE49-F238E27FC236}">
                  <a16:creationId xmlns:a16="http://schemas.microsoft.com/office/drawing/2014/main" id="{6903FEF6-B034-42BC-8BB0-0289C4D420A8}"/>
                </a:ext>
              </a:extLst>
            </p:cNvPr>
            <p:cNvSpPr txBox="1">
              <a:spLocks noChangeArrowheads="1"/>
            </p:cNvSpPr>
            <p:nvPr/>
          </p:nvSpPr>
          <p:spPr bwMode="auto">
            <a:xfrm>
              <a:off x="6269712" y="10259576"/>
              <a:ext cx="2277291"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a:r>
                <a:rPr lang="en-US" sz="1600">
                  <a:solidFill>
                    <a:schemeClr val="bg1"/>
                  </a:solidFill>
                  <a:latin typeface="Lato Light"/>
                  <a:ea typeface="Open Sans Light" panose="020B0306030504020204" pitchFamily="34" charset="0"/>
                  <a:cs typeface="Lato Light"/>
                </a:rPr>
                <a:t>Maximizing the value of intangibles</a:t>
              </a:r>
            </a:p>
            <a:p>
              <a:endParaRPr lang="en-US" sz="1600">
                <a:solidFill>
                  <a:schemeClr val="bg1"/>
                </a:solidFill>
                <a:latin typeface="Lato Light"/>
                <a:ea typeface="Open Sans Light" panose="020B0306030504020204" pitchFamily="34" charset="0"/>
                <a:cs typeface="Lato Light"/>
              </a:endParaRP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Intellectual Property Rights</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Partnerships</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Spin-offs</a:t>
              </a:r>
            </a:p>
          </p:txBody>
        </p:sp>
        <p:sp>
          <p:nvSpPr>
            <p:cNvPr id="56" name="TextBox 31">
              <a:extLst>
                <a:ext uri="{FF2B5EF4-FFF2-40B4-BE49-F238E27FC236}">
                  <a16:creationId xmlns:a16="http://schemas.microsoft.com/office/drawing/2014/main" id="{1E942CC5-E3AE-4E58-8168-155D6EBA2DDD}"/>
                </a:ext>
              </a:extLst>
            </p:cNvPr>
            <p:cNvSpPr txBox="1">
              <a:spLocks noChangeArrowheads="1"/>
            </p:cNvSpPr>
            <p:nvPr/>
          </p:nvSpPr>
          <p:spPr bwMode="auto">
            <a:xfrm>
              <a:off x="6211790" y="9518578"/>
              <a:ext cx="2223302"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it-IT" sz="3200" b="1">
                  <a:solidFill>
                    <a:schemeClr val="bg1">
                      <a:lumMod val="95000"/>
                    </a:schemeClr>
                  </a:solidFill>
                  <a:latin typeface="Calibri"/>
                  <a:cs typeface="Calibri"/>
                </a:rPr>
                <a:t>TRANSFER</a:t>
              </a:r>
              <a:endParaRPr lang="id-ID" sz="3200" b="1">
                <a:solidFill>
                  <a:schemeClr val="bg1">
                    <a:lumMod val="95000"/>
                  </a:schemeClr>
                </a:solidFill>
                <a:latin typeface="Calibri"/>
                <a:cs typeface="Calibri"/>
              </a:endParaRPr>
            </a:p>
          </p:txBody>
        </p:sp>
        <p:sp>
          <p:nvSpPr>
            <p:cNvPr id="57" name="Rounded Rectangle 89">
              <a:extLst>
                <a:ext uri="{FF2B5EF4-FFF2-40B4-BE49-F238E27FC236}">
                  <a16:creationId xmlns:a16="http://schemas.microsoft.com/office/drawing/2014/main" id="{7E09BB00-CF90-43D9-B826-A8D4828E316F}"/>
                </a:ext>
              </a:extLst>
            </p:cNvPr>
            <p:cNvSpPr/>
            <p:nvPr/>
          </p:nvSpPr>
          <p:spPr>
            <a:xfrm>
              <a:off x="6364994" y="10041293"/>
              <a:ext cx="1916894" cy="55263"/>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58" name="TextBox 30">
              <a:extLst>
                <a:ext uri="{FF2B5EF4-FFF2-40B4-BE49-F238E27FC236}">
                  <a16:creationId xmlns:a16="http://schemas.microsoft.com/office/drawing/2014/main" id="{B83106AF-F5E0-473D-B9B3-B7AD8AAAFD79}"/>
                </a:ext>
              </a:extLst>
            </p:cNvPr>
            <p:cNvSpPr txBox="1">
              <a:spLocks noChangeArrowheads="1"/>
            </p:cNvSpPr>
            <p:nvPr/>
          </p:nvSpPr>
          <p:spPr bwMode="auto">
            <a:xfrm>
              <a:off x="9079812" y="10259670"/>
              <a:ext cx="2842308"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a:r>
                <a:rPr lang="en-US" sz="1600">
                  <a:solidFill>
                    <a:schemeClr val="bg1"/>
                  </a:solidFill>
                  <a:latin typeface="Lato Light"/>
                  <a:ea typeface="Open Sans Light" panose="020B0306030504020204" pitchFamily="34" charset="0"/>
                  <a:cs typeface="Lato Light"/>
                </a:rPr>
                <a:t>Best value for money is always the objective</a:t>
              </a:r>
            </a:p>
            <a:p>
              <a:endParaRPr lang="en-US" sz="1600">
                <a:solidFill>
                  <a:schemeClr val="bg1"/>
                </a:solidFill>
                <a:latin typeface="Lato Light"/>
                <a:ea typeface="Open Sans Light" panose="020B0306030504020204" pitchFamily="34" charset="0"/>
                <a:cs typeface="Lato Light"/>
              </a:endParaRP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Assessment of investment projects/programs </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Valuation of intangibles</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Monitoring</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Financial audit</a:t>
              </a:r>
            </a:p>
          </p:txBody>
        </p:sp>
        <p:sp>
          <p:nvSpPr>
            <p:cNvPr id="59" name="TextBox 31">
              <a:extLst>
                <a:ext uri="{FF2B5EF4-FFF2-40B4-BE49-F238E27FC236}">
                  <a16:creationId xmlns:a16="http://schemas.microsoft.com/office/drawing/2014/main" id="{11E67EE0-4CAC-45D7-8E5D-B0AAB26F0D5E}"/>
                </a:ext>
              </a:extLst>
            </p:cNvPr>
            <p:cNvSpPr txBox="1">
              <a:spLocks noChangeArrowheads="1"/>
            </p:cNvSpPr>
            <p:nvPr/>
          </p:nvSpPr>
          <p:spPr bwMode="auto">
            <a:xfrm>
              <a:off x="8632469" y="9518578"/>
              <a:ext cx="351742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it-IT" sz="3200" b="1">
                  <a:solidFill>
                    <a:schemeClr val="bg1">
                      <a:lumMod val="95000"/>
                    </a:schemeClr>
                  </a:solidFill>
                  <a:latin typeface="Calibri"/>
                  <a:cs typeface="Calibri"/>
                </a:rPr>
                <a:t>EVALUATION</a:t>
              </a:r>
              <a:endParaRPr lang="id-ID" sz="3200" b="1">
                <a:solidFill>
                  <a:schemeClr val="bg1">
                    <a:lumMod val="95000"/>
                  </a:schemeClr>
                </a:solidFill>
                <a:latin typeface="Calibri"/>
                <a:cs typeface="Calibri"/>
              </a:endParaRPr>
            </a:p>
          </p:txBody>
        </p:sp>
        <p:sp>
          <p:nvSpPr>
            <p:cNvPr id="60" name="Rounded Rectangle 91">
              <a:extLst>
                <a:ext uri="{FF2B5EF4-FFF2-40B4-BE49-F238E27FC236}">
                  <a16:creationId xmlns:a16="http://schemas.microsoft.com/office/drawing/2014/main" id="{16214F43-27B0-4E39-A81D-DB31BCB6138E}"/>
                </a:ext>
              </a:extLst>
            </p:cNvPr>
            <p:cNvSpPr/>
            <p:nvPr/>
          </p:nvSpPr>
          <p:spPr>
            <a:xfrm>
              <a:off x="9432736" y="10041293"/>
              <a:ext cx="1916894" cy="55263"/>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61" name="Shape 2617">
              <a:extLst>
                <a:ext uri="{FF2B5EF4-FFF2-40B4-BE49-F238E27FC236}">
                  <a16:creationId xmlns:a16="http://schemas.microsoft.com/office/drawing/2014/main" id="{3EE8C808-C15B-4C1F-8D61-1575AD86CCD5}"/>
                </a:ext>
              </a:extLst>
            </p:cNvPr>
            <p:cNvSpPr/>
            <p:nvPr/>
          </p:nvSpPr>
          <p:spPr>
            <a:xfrm>
              <a:off x="4094631" y="8876555"/>
              <a:ext cx="691911" cy="566109"/>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lumMod val="95000"/>
              </a:schemeClr>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62" name="Shape 2576">
              <a:extLst>
                <a:ext uri="{FF2B5EF4-FFF2-40B4-BE49-F238E27FC236}">
                  <a16:creationId xmlns:a16="http://schemas.microsoft.com/office/drawing/2014/main" id="{CF85BBBE-54F1-40E8-B4E0-8FEE667B3F93}"/>
                </a:ext>
              </a:extLst>
            </p:cNvPr>
            <p:cNvSpPr/>
            <p:nvPr/>
          </p:nvSpPr>
          <p:spPr>
            <a:xfrm>
              <a:off x="10079407" y="8847833"/>
              <a:ext cx="623553" cy="623553"/>
            </a:xfrm>
            <a:custGeom>
              <a:avLst/>
              <a:gdLst/>
              <a:ahLst/>
              <a:cxnLst>
                <a:cxn ang="0">
                  <a:pos x="wd2" y="hd2"/>
                </a:cxn>
                <a:cxn ang="5400000">
                  <a:pos x="wd2" y="hd2"/>
                </a:cxn>
                <a:cxn ang="10800000">
                  <a:pos x="wd2" y="hd2"/>
                </a:cxn>
                <a:cxn ang="16200000">
                  <a:pos x="wd2" y="hd2"/>
                </a:cxn>
              </a:cxnLst>
              <a:rect l="0" t="0" r="r" b="b"/>
              <a:pathLst>
                <a:path w="21600" h="21600" extrusionOk="0">
                  <a:moveTo>
                    <a:pt x="21109" y="14727"/>
                  </a:moveTo>
                  <a:lnTo>
                    <a:pt x="15218" y="14727"/>
                  </a:lnTo>
                  <a:cubicBezTo>
                    <a:pt x="14947" y="14727"/>
                    <a:pt x="14727" y="14947"/>
                    <a:pt x="14727" y="15218"/>
                  </a:cubicBezTo>
                  <a:cubicBezTo>
                    <a:pt x="14727" y="15490"/>
                    <a:pt x="14947" y="15709"/>
                    <a:pt x="15218" y="15709"/>
                  </a:cubicBezTo>
                  <a:lnTo>
                    <a:pt x="21109" y="15709"/>
                  </a:lnTo>
                  <a:cubicBezTo>
                    <a:pt x="21380" y="15709"/>
                    <a:pt x="21600" y="15490"/>
                    <a:pt x="21600" y="15218"/>
                  </a:cubicBezTo>
                  <a:cubicBezTo>
                    <a:pt x="21600" y="14947"/>
                    <a:pt x="21380" y="14727"/>
                    <a:pt x="21109" y="14727"/>
                  </a:cubicBezTo>
                  <a:moveTo>
                    <a:pt x="14823" y="8659"/>
                  </a:moveTo>
                  <a:cubicBezTo>
                    <a:pt x="12845" y="10260"/>
                    <a:pt x="10800" y="11916"/>
                    <a:pt x="10800" y="14727"/>
                  </a:cubicBezTo>
                  <a:cubicBezTo>
                    <a:pt x="10800" y="17561"/>
                    <a:pt x="10800" y="19270"/>
                    <a:pt x="10584" y="20135"/>
                  </a:cubicBezTo>
                  <a:cubicBezTo>
                    <a:pt x="10474" y="20573"/>
                    <a:pt x="10463" y="20618"/>
                    <a:pt x="9818" y="20618"/>
                  </a:cubicBezTo>
                  <a:cubicBezTo>
                    <a:pt x="9173" y="20618"/>
                    <a:pt x="9162" y="20573"/>
                    <a:pt x="9052" y="20135"/>
                  </a:cubicBezTo>
                  <a:cubicBezTo>
                    <a:pt x="8926" y="19627"/>
                    <a:pt x="8874" y="18820"/>
                    <a:pt x="8853" y="17673"/>
                  </a:cubicBezTo>
                  <a:lnTo>
                    <a:pt x="9327" y="17673"/>
                  </a:lnTo>
                  <a:cubicBezTo>
                    <a:pt x="9598" y="17673"/>
                    <a:pt x="9818" y="17453"/>
                    <a:pt x="9818" y="17182"/>
                  </a:cubicBezTo>
                  <a:cubicBezTo>
                    <a:pt x="9818" y="16910"/>
                    <a:pt x="9598" y="16691"/>
                    <a:pt x="9327" y="16691"/>
                  </a:cubicBezTo>
                  <a:lnTo>
                    <a:pt x="8840" y="16691"/>
                  </a:lnTo>
                  <a:cubicBezTo>
                    <a:pt x="8838" y="16381"/>
                    <a:pt x="8837" y="16059"/>
                    <a:pt x="8837" y="15709"/>
                  </a:cubicBezTo>
                  <a:lnTo>
                    <a:pt x="9327" y="15709"/>
                  </a:lnTo>
                  <a:cubicBezTo>
                    <a:pt x="9598" y="15709"/>
                    <a:pt x="9818" y="15490"/>
                    <a:pt x="9818" y="15218"/>
                  </a:cubicBezTo>
                  <a:cubicBezTo>
                    <a:pt x="9818" y="14947"/>
                    <a:pt x="9598" y="14727"/>
                    <a:pt x="9327" y="14727"/>
                  </a:cubicBezTo>
                  <a:lnTo>
                    <a:pt x="8836" y="14727"/>
                  </a:lnTo>
                  <a:cubicBezTo>
                    <a:pt x="8836" y="11916"/>
                    <a:pt x="6791" y="10260"/>
                    <a:pt x="4813" y="8659"/>
                  </a:cubicBezTo>
                  <a:cubicBezTo>
                    <a:pt x="3221" y="7370"/>
                    <a:pt x="1702" y="6139"/>
                    <a:pt x="1176" y="4344"/>
                  </a:cubicBezTo>
                  <a:cubicBezTo>
                    <a:pt x="2835" y="5266"/>
                    <a:pt x="6083" y="5891"/>
                    <a:pt x="9818" y="5891"/>
                  </a:cubicBezTo>
                  <a:cubicBezTo>
                    <a:pt x="13550" y="5891"/>
                    <a:pt x="16795" y="5266"/>
                    <a:pt x="18456" y="4347"/>
                  </a:cubicBezTo>
                  <a:cubicBezTo>
                    <a:pt x="17928" y="6143"/>
                    <a:pt x="16412" y="7373"/>
                    <a:pt x="14823" y="8659"/>
                  </a:cubicBezTo>
                  <a:moveTo>
                    <a:pt x="982" y="2945"/>
                  </a:moveTo>
                  <a:cubicBezTo>
                    <a:pt x="982" y="1861"/>
                    <a:pt x="4938" y="982"/>
                    <a:pt x="9818" y="982"/>
                  </a:cubicBezTo>
                  <a:cubicBezTo>
                    <a:pt x="14698" y="982"/>
                    <a:pt x="18655" y="1861"/>
                    <a:pt x="18655" y="2945"/>
                  </a:cubicBezTo>
                  <a:cubicBezTo>
                    <a:pt x="18655" y="4031"/>
                    <a:pt x="14698" y="4909"/>
                    <a:pt x="9818" y="4909"/>
                  </a:cubicBezTo>
                  <a:cubicBezTo>
                    <a:pt x="4938" y="4909"/>
                    <a:pt x="982" y="4031"/>
                    <a:pt x="982" y="2945"/>
                  </a:cubicBezTo>
                  <a:moveTo>
                    <a:pt x="19636" y="2945"/>
                  </a:moveTo>
                  <a:cubicBezTo>
                    <a:pt x="19636" y="1319"/>
                    <a:pt x="15241" y="0"/>
                    <a:pt x="9818" y="0"/>
                  </a:cubicBezTo>
                  <a:cubicBezTo>
                    <a:pt x="4396" y="0"/>
                    <a:pt x="0" y="1319"/>
                    <a:pt x="0" y="2945"/>
                  </a:cubicBezTo>
                  <a:cubicBezTo>
                    <a:pt x="0" y="8836"/>
                    <a:pt x="7855" y="9818"/>
                    <a:pt x="7855" y="14727"/>
                  </a:cubicBezTo>
                  <a:cubicBezTo>
                    <a:pt x="7855" y="14900"/>
                    <a:pt x="7855" y="15053"/>
                    <a:pt x="7855" y="15217"/>
                  </a:cubicBezTo>
                  <a:cubicBezTo>
                    <a:pt x="7855" y="15217"/>
                    <a:pt x="7855" y="15218"/>
                    <a:pt x="7855" y="15218"/>
                  </a:cubicBezTo>
                  <a:cubicBezTo>
                    <a:pt x="7855" y="15219"/>
                    <a:pt x="7855" y="15219"/>
                    <a:pt x="7855" y="15219"/>
                  </a:cubicBezTo>
                  <a:cubicBezTo>
                    <a:pt x="7855" y="15938"/>
                    <a:pt x="7856" y="16572"/>
                    <a:pt x="7863" y="17142"/>
                  </a:cubicBezTo>
                  <a:cubicBezTo>
                    <a:pt x="7861" y="17155"/>
                    <a:pt x="7855" y="17168"/>
                    <a:pt x="7855" y="17182"/>
                  </a:cubicBezTo>
                  <a:cubicBezTo>
                    <a:pt x="7855" y="17199"/>
                    <a:pt x="7862" y="17212"/>
                    <a:pt x="7864" y="17229"/>
                  </a:cubicBezTo>
                  <a:cubicBezTo>
                    <a:pt x="7908" y="20896"/>
                    <a:pt x="8177" y="21600"/>
                    <a:pt x="9818" y="21600"/>
                  </a:cubicBezTo>
                  <a:cubicBezTo>
                    <a:pt x="11782" y="21600"/>
                    <a:pt x="11782" y="20618"/>
                    <a:pt x="11782" y="14727"/>
                  </a:cubicBezTo>
                  <a:cubicBezTo>
                    <a:pt x="11782" y="9818"/>
                    <a:pt x="19636" y="8836"/>
                    <a:pt x="19636" y="2945"/>
                  </a:cubicBezTo>
                </a:path>
              </a:pathLst>
            </a:custGeom>
            <a:solidFill>
              <a:schemeClr val="bg1">
                <a:lumMod val="95000"/>
              </a:schemeClr>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sp>
          <p:nvSpPr>
            <p:cNvPr id="63" name="Shape 2587">
              <a:extLst>
                <a:ext uri="{FF2B5EF4-FFF2-40B4-BE49-F238E27FC236}">
                  <a16:creationId xmlns:a16="http://schemas.microsoft.com/office/drawing/2014/main" id="{4C36EC31-2913-431F-82F0-EBB594DB985B}"/>
                </a:ext>
              </a:extLst>
            </p:cNvPr>
            <p:cNvSpPr/>
            <p:nvPr/>
          </p:nvSpPr>
          <p:spPr>
            <a:xfrm>
              <a:off x="7009746" y="8845915"/>
              <a:ext cx="627390" cy="627390"/>
            </a:xfrm>
            <a:custGeom>
              <a:avLst/>
              <a:gdLst/>
              <a:ahLst/>
              <a:cxnLst>
                <a:cxn ang="0">
                  <a:pos x="wd2" y="hd2"/>
                </a:cxn>
                <a:cxn ang="5400000">
                  <a:pos x="wd2" y="hd2"/>
                </a:cxn>
                <a:cxn ang="10800000">
                  <a:pos x="wd2" y="hd2"/>
                </a:cxn>
                <a:cxn ang="16200000">
                  <a:pos x="wd2" y="hd2"/>
                </a:cxn>
              </a:cxnLst>
              <a:rect l="0" t="0" r="r" b="b"/>
              <a:pathLst>
                <a:path w="21600" h="21600" extrusionOk="0">
                  <a:moveTo>
                    <a:pt x="12281" y="19846"/>
                  </a:moveTo>
                  <a:lnTo>
                    <a:pt x="9413" y="12882"/>
                  </a:lnTo>
                  <a:lnTo>
                    <a:pt x="19655" y="2640"/>
                  </a:lnTo>
                  <a:cubicBezTo>
                    <a:pt x="19655" y="2640"/>
                    <a:pt x="12281" y="19846"/>
                    <a:pt x="12281" y="19846"/>
                  </a:cubicBezTo>
                  <a:close/>
                  <a:moveTo>
                    <a:pt x="1755" y="9320"/>
                  </a:moveTo>
                  <a:lnTo>
                    <a:pt x="18960" y="1945"/>
                  </a:lnTo>
                  <a:lnTo>
                    <a:pt x="8719" y="12187"/>
                  </a:lnTo>
                  <a:cubicBezTo>
                    <a:pt x="8719" y="12187"/>
                    <a:pt x="1755" y="9320"/>
                    <a:pt x="1755" y="9320"/>
                  </a:cubicBezTo>
                  <a:close/>
                  <a:moveTo>
                    <a:pt x="21600" y="491"/>
                  </a:moveTo>
                  <a:cubicBezTo>
                    <a:pt x="21600" y="220"/>
                    <a:pt x="21380" y="0"/>
                    <a:pt x="21109" y="0"/>
                  </a:cubicBezTo>
                  <a:cubicBezTo>
                    <a:pt x="21034" y="0"/>
                    <a:pt x="20964" y="20"/>
                    <a:pt x="20900" y="52"/>
                  </a:cubicBezTo>
                  <a:lnTo>
                    <a:pt x="20898" y="48"/>
                  </a:lnTo>
                  <a:lnTo>
                    <a:pt x="302" y="8875"/>
                  </a:lnTo>
                  <a:cubicBezTo>
                    <a:pt x="301" y="8875"/>
                    <a:pt x="299" y="8876"/>
                    <a:pt x="297" y="8877"/>
                  </a:cubicBezTo>
                  <a:lnTo>
                    <a:pt x="280" y="8885"/>
                  </a:lnTo>
                  <a:lnTo>
                    <a:pt x="281" y="8887"/>
                  </a:lnTo>
                  <a:cubicBezTo>
                    <a:pt x="116" y="8967"/>
                    <a:pt x="0" y="9132"/>
                    <a:pt x="0" y="9327"/>
                  </a:cubicBezTo>
                  <a:cubicBezTo>
                    <a:pt x="0" y="9550"/>
                    <a:pt x="151" y="9731"/>
                    <a:pt x="355" y="9791"/>
                  </a:cubicBezTo>
                  <a:lnTo>
                    <a:pt x="353" y="9799"/>
                  </a:lnTo>
                  <a:lnTo>
                    <a:pt x="8462" y="13138"/>
                  </a:lnTo>
                  <a:lnTo>
                    <a:pt x="11801" y="21248"/>
                  </a:lnTo>
                  <a:lnTo>
                    <a:pt x="11809" y="21245"/>
                  </a:lnTo>
                  <a:cubicBezTo>
                    <a:pt x="11869" y="21449"/>
                    <a:pt x="12050" y="21600"/>
                    <a:pt x="12273" y="21600"/>
                  </a:cubicBezTo>
                  <a:cubicBezTo>
                    <a:pt x="12468" y="21600"/>
                    <a:pt x="12634" y="21484"/>
                    <a:pt x="12713" y="21319"/>
                  </a:cubicBezTo>
                  <a:lnTo>
                    <a:pt x="12716" y="21320"/>
                  </a:lnTo>
                  <a:lnTo>
                    <a:pt x="12723" y="21303"/>
                  </a:lnTo>
                  <a:cubicBezTo>
                    <a:pt x="12724" y="21301"/>
                    <a:pt x="12725" y="21300"/>
                    <a:pt x="12725" y="21298"/>
                  </a:cubicBezTo>
                  <a:lnTo>
                    <a:pt x="21553" y="702"/>
                  </a:lnTo>
                  <a:lnTo>
                    <a:pt x="21547" y="699"/>
                  </a:lnTo>
                  <a:cubicBezTo>
                    <a:pt x="21578" y="636"/>
                    <a:pt x="21600" y="567"/>
                    <a:pt x="21600" y="491"/>
                  </a:cubicBezTo>
                  <a:moveTo>
                    <a:pt x="7855" y="16200"/>
                  </a:moveTo>
                  <a:cubicBezTo>
                    <a:pt x="7719" y="16200"/>
                    <a:pt x="7596" y="16255"/>
                    <a:pt x="7507" y="16344"/>
                  </a:cubicBezTo>
                  <a:lnTo>
                    <a:pt x="6035" y="17817"/>
                  </a:lnTo>
                  <a:cubicBezTo>
                    <a:pt x="5946" y="17905"/>
                    <a:pt x="5891" y="18029"/>
                    <a:pt x="5891" y="18164"/>
                  </a:cubicBezTo>
                  <a:cubicBezTo>
                    <a:pt x="5891" y="18435"/>
                    <a:pt x="6111" y="18655"/>
                    <a:pt x="6382" y="18655"/>
                  </a:cubicBezTo>
                  <a:cubicBezTo>
                    <a:pt x="6517" y="18655"/>
                    <a:pt x="6640" y="18600"/>
                    <a:pt x="6729" y="18511"/>
                  </a:cubicBezTo>
                  <a:lnTo>
                    <a:pt x="8202" y="17038"/>
                  </a:lnTo>
                  <a:cubicBezTo>
                    <a:pt x="8291" y="16950"/>
                    <a:pt x="8345" y="16827"/>
                    <a:pt x="8345" y="16691"/>
                  </a:cubicBezTo>
                  <a:cubicBezTo>
                    <a:pt x="8345" y="16420"/>
                    <a:pt x="8126" y="16200"/>
                    <a:pt x="7855" y="16200"/>
                  </a:cubicBezTo>
                  <a:moveTo>
                    <a:pt x="7855" y="14237"/>
                  </a:moveTo>
                  <a:cubicBezTo>
                    <a:pt x="7855" y="13966"/>
                    <a:pt x="7635" y="13745"/>
                    <a:pt x="7364" y="13745"/>
                  </a:cubicBezTo>
                  <a:cubicBezTo>
                    <a:pt x="7228" y="13745"/>
                    <a:pt x="7105" y="13801"/>
                    <a:pt x="7017" y="13889"/>
                  </a:cubicBezTo>
                  <a:lnTo>
                    <a:pt x="2107" y="18798"/>
                  </a:lnTo>
                  <a:cubicBezTo>
                    <a:pt x="2019" y="18888"/>
                    <a:pt x="1964" y="19011"/>
                    <a:pt x="1964" y="19145"/>
                  </a:cubicBezTo>
                  <a:cubicBezTo>
                    <a:pt x="1964" y="19417"/>
                    <a:pt x="2184" y="19636"/>
                    <a:pt x="2455" y="19636"/>
                  </a:cubicBezTo>
                  <a:cubicBezTo>
                    <a:pt x="2590" y="19636"/>
                    <a:pt x="2713" y="19582"/>
                    <a:pt x="2802" y="19493"/>
                  </a:cubicBezTo>
                  <a:lnTo>
                    <a:pt x="7711" y="14583"/>
                  </a:lnTo>
                  <a:cubicBezTo>
                    <a:pt x="7800" y="14495"/>
                    <a:pt x="7855" y="14372"/>
                    <a:pt x="7855" y="14237"/>
                  </a:cubicBezTo>
                  <a:moveTo>
                    <a:pt x="4765" y="14583"/>
                  </a:moveTo>
                  <a:lnTo>
                    <a:pt x="5256" y="14093"/>
                  </a:lnTo>
                  <a:cubicBezTo>
                    <a:pt x="5345" y="14004"/>
                    <a:pt x="5400" y="13881"/>
                    <a:pt x="5400" y="13745"/>
                  </a:cubicBezTo>
                  <a:cubicBezTo>
                    <a:pt x="5400" y="13475"/>
                    <a:pt x="5180" y="13255"/>
                    <a:pt x="4909" y="13255"/>
                  </a:cubicBezTo>
                  <a:cubicBezTo>
                    <a:pt x="4774" y="13255"/>
                    <a:pt x="4651" y="13310"/>
                    <a:pt x="4562" y="13398"/>
                  </a:cubicBezTo>
                  <a:lnTo>
                    <a:pt x="4071" y="13889"/>
                  </a:lnTo>
                  <a:cubicBezTo>
                    <a:pt x="3982" y="13979"/>
                    <a:pt x="3927" y="14101"/>
                    <a:pt x="3927" y="14237"/>
                  </a:cubicBezTo>
                  <a:cubicBezTo>
                    <a:pt x="3927" y="14507"/>
                    <a:pt x="4147" y="14727"/>
                    <a:pt x="4418" y="14727"/>
                  </a:cubicBezTo>
                  <a:cubicBezTo>
                    <a:pt x="4554" y="14727"/>
                    <a:pt x="4676" y="14673"/>
                    <a:pt x="4765" y="14583"/>
                  </a:cubicBezTo>
                </a:path>
              </a:pathLst>
            </a:custGeom>
            <a:solidFill>
              <a:schemeClr val="bg1">
                <a:lumMod val="95000"/>
              </a:schemeClr>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grpSp>
          <p:nvGrpSpPr>
            <p:cNvPr id="65" name="Group 6">
              <a:extLst>
                <a:ext uri="{FF2B5EF4-FFF2-40B4-BE49-F238E27FC236}">
                  <a16:creationId xmlns:a16="http://schemas.microsoft.com/office/drawing/2014/main" id="{630469CE-756B-4F65-A8FE-F16C9355FE13}"/>
                </a:ext>
              </a:extLst>
            </p:cNvPr>
            <p:cNvGrpSpPr/>
            <p:nvPr/>
          </p:nvGrpSpPr>
          <p:grpSpPr>
            <a:xfrm>
              <a:off x="3108867" y="7322304"/>
              <a:ext cx="9088469" cy="1581561"/>
              <a:chOff x="3088280" y="7145322"/>
              <a:chExt cx="9088469" cy="1581561"/>
            </a:xfrm>
          </p:grpSpPr>
          <p:sp>
            <p:nvSpPr>
              <p:cNvPr id="66" name="TextBox 7">
                <a:extLst>
                  <a:ext uri="{FF2B5EF4-FFF2-40B4-BE49-F238E27FC236}">
                    <a16:creationId xmlns:a16="http://schemas.microsoft.com/office/drawing/2014/main" id="{DDEA0C09-8FE5-489D-B930-04B2DB7B5797}"/>
                  </a:ext>
                </a:extLst>
              </p:cNvPr>
              <p:cNvSpPr txBox="1"/>
              <p:nvPr/>
            </p:nvSpPr>
            <p:spPr>
              <a:xfrm>
                <a:off x="3093728" y="7145322"/>
                <a:ext cx="9035800" cy="938700"/>
              </a:xfrm>
              <a:prstGeom prst="rect">
                <a:avLst/>
              </a:prstGeom>
              <a:noFill/>
            </p:spPr>
            <p:txBody>
              <a:bodyPr wrap="square" lIns="91422" tIns="45711" rIns="91422" bIns="45711" rtlCol="0">
                <a:spAutoFit/>
              </a:bodyPr>
              <a:lstStyle/>
              <a:p>
                <a:pPr algn="ctr"/>
                <a:r>
                  <a:rPr lang="it-IT" sz="5500" b="1">
                    <a:solidFill>
                      <a:schemeClr val="bg1"/>
                    </a:solidFill>
                    <a:latin typeface="Lato Regular"/>
                    <a:cs typeface="Lato Regular"/>
                  </a:rPr>
                  <a:t>INNOVATE</a:t>
                </a:r>
                <a:endParaRPr lang="id-ID" sz="5500" b="1">
                  <a:solidFill>
                    <a:schemeClr val="bg1"/>
                  </a:solidFill>
                  <a:latin typeface="Lato Regular"/>
                  <a:cs typeface="Lato Regular"/>
                </a:endParaRPr>
              </a:p>
            </p:txBody>
          </p:sp>
          <p:sp>
            <p:nvSpPr>
              <p:cNvPr id="68" name="Subtitle 2">
                <a:extLst>
                  <a:ext uri="{FF2B5EF4-FFF2-40B4-BE49-F238E27FC236}">
                    <a16:creationId xmlns:a16="http://schemas.microsoft.com/office/drawing/2014/main" id="{81EB6DE0-CB62-4768-8C08-FE130AE150D8}"/>
                  </a:ext>
                </a:extLst>
              </p:cNvPr>
              <p:cNvSpPr txBox="1">
                <a:spLocks/>
              </p:cNvSpPr>
              <p:nvPr/>
            </p:nvSpPr>
            <p:spPr>
              <a:xfrm>
                <a:off x="3088280" y="7887767"/>
                <a:ext cx="9088469"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a:latin typeface="Lato Light"/>
                    <a:cs typeface="Lato Light"/>
                  </a:rPr>
                  <a:t>shape </a:t>
                </a:r>
                <a:r>
                  <a:rPr lang="en-US" sz="2800">
                    <a:solidFill>
                      <a:schemeClr val="accent1"/>
                    </a:solidFill>
                    <a:latin typeface="Lato Light"/>
                    <a:cs typeface="Lato Light"/>
                  </a:rPr>
                  <a:t>your future!</a:t>
                </a:r>
              </a:p>
            </p:txBody>
          </p:sp>
        </p:grpSp>
        <p:sp>
          <p:nvSpPr>
            <p:cNvPr id="70" name="Rectangle 10">
              <a:extLst>
                <a:ext uri="{FF2B5EF4-FFF2-40B4-BE49-F238E27FC236}">
                  <a16:creationId xmlns:a16="http://schemas.microsoft.com/office/drawing/2014/main" id="{575EE096-F90C-4D1F-BA7B-8E720B46B657}"/>
                </a:ext>
              </a:extLst>
            </p:cNvPr>
            <p:cNvSpPr/>
            <p:nvPr/>
          </p:nvSpPr>
          <p:spPr>
            <a:xfrm>
              <a:off x="12259051" y="7339731"/>
              <a:ext cx="12130353" cy="6376269"/>
            </a:xfrm>
            <a:prstGeom prst="rect">
              <a:avLst/>
            </a:prstGeom>
            <a:solidFill>
              <a:srgbClr val="F4AD4D"/>
            </a:solidFill>
            <a:ln>
              <a:noFill/>
            </a:ln>
            <a:effectLst/>
          </p:spPr>
          <p:style>
            <a:lnRef idx="1">
              <a:schemeClr val="accent1"/>
            </a:lnRef>
            <a:fillRef idx="3">
              <a:schemeClr val="accent1"/>
            </a:fillRef>
            <a:effectRef idx="2">
              <a:schemeClr val="accent1"/>
            </a:effectRef>
            <a:fontRef idx="minor">
              <a:schemeClr val="lt1"/>
            </a:fontRef>
          </p:style>
          <p:txBody>
            <a:bodyPr lIns="243785" tIns="121892" rIns="243785" bIns="121892" rtlCol="0" anchor="ctr"/>
            <a:lstStyle/>
            <a:p>
              <a:pPr algn="ctr"/>
              <a:endParaRPr lang="en-US"/>
            </a:p>
          </p:txBody>
        </p:sp>
        <p:cxnSp>
          <p:nvCxnSpPr>
            <p:cNvPr id="71" name="Straight Connector 81">
              <a:extLst>
                <a:ext uri="{FF2B5EF4-FFF2-40B4-BE49-F238E27FC236}">
                  <a16:creationId xmlns:a16="http://schemas.microsoft.com/office/drawing/2014/main" id="{D2622C4C-D297-40DD-B562-193FF98971EF}"/>
                </a:ext>
              </a:extLst>
            </p:cNvPr>
            <p:cNvCxnSpPr/>
            <p:nvPr/>
          </p:nvCxnSpPr>
          <p:spPr>
            <a:xfrm>
              <a:off x="17999958" y="9207144"/>
              <a:ext cx="0" cy="2000491"/>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2" name="TextBox 30">
              <a:extLst>
                <a:ext uri="{FF2B5EF4-FFF2-40B4-BE49-F238E27FC236}">
                  <a16:creationId xmlns:a16="http://schemas.microsoft.com/office/drawing/2014/main" id="{B5F35319-4E9D-44F4-9F79-4627BF27D794}"/>
                </a:ext>
              </a:extLst>
            </p:cNvPr>
            <p:cNvSpPr txBox="1">
              <a:spLocks noChangeArrowheads="1"/>
            </p:cNvSpPr>
            <p:nvPr/>
          </p:nvSpPr>
          <p:spPr bwMode="auto">
            <a:xfrm>
              <a:off x="15326400" y="10171310"/>
              <a:ext cx="2673557" cy="20621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a:r>
                <a:rPr lang="en-US" sz="1600">
                  <a:solidFill>
                    <a:schemeClr val="bg1"/>
                  </a:solidFill>
                  <a:latin typeface="Lato Light"/>
                  <a:ea typeface="Open Sans Light" panose="020B0306030504020204" pitchFamily="34" charset="0"/>
                  <a:cs typeface="Lato Light"/>
                </a:rPr>
                <a:t>Not a burden anymore</a:t>
              </a:r>
            </a:p>
            <a:p>
              <a:endParaRPr lang="en-US" sz="1600">
                <a:solidFill>
                  <a:schemeClr val="bg1"/>
                </a:solidFill>
                <a:latin typeface="Lato Light"/>
                <a:ea typeface="Open Sans Light" panose="020B0306030504020204" pitchFamily="34" charset="0"/>
                <a:cs typeface="Lato Light"/>
              </a:endParaRP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Advisory</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Planning</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Litigation</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Extraordinary operations (voluntary disclosure, patent box etc.)</a:t>
              </a:r>
            </a:p>
          </p:txBody>
        </p:sp>
        <p:sp>
          <p:nvSpPr>
            <p:cNvPr id="73" name="TextBox 31">
              <a:extLst>
                <a:ext uri="{FF2B5EF4-FFF2-40B4-BE49-F238E27FC236}">
                  <a16:creationId xmlns:a16="http://schemas.microsoft.com/office/drawing/2014/main" id="{47BA945B-B418-44FB-B809-49C7966E3DB7}"/>
                </a:ext>
              </a:extLst>
            </p:cNvPr>
            <p:cNvSpPr txBox="1">
              <a:spLocks noChangeArrowheads="1"/>
            </p:cNvSpPr>
            <p:nvPr/>
          </p:nvSpPr>
          <p:spPr bwMode="auto">
            <a:xfrm>
              <a:off x="15427405" y="9518578"/>
              <a:ext cx="1970728" cy="584775"/>
            </a:xfrm>
            <a:prstGeom prst="rect">
              <a:avLst/>
            </a:prstGeom>
            <a:no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it-IT" sz="3200" b="1">
                  <a:solidFill>
                    <a:schemeClr val="bg1">
                      <a:lumMod val="95000"/>
                    </a:schemeClr>
                  </a:solidFill>
                  <a:latin typeface="Calibri"/>
                  <a:cs typeface="Calibri"/>
                </a:rPr>
                <a:t>TAX</a:t>
              </a:r>
              <a:endParaRPr lang="id-ID" sz="3200" b="1">
                <a:solidFill>
                  <a:schemeClr val="bg1">
                    <a:lumMod val="95000"/>
                  </a:schemeClr>
                </a:solidFill>
                <a:latin typeface="Calibri"/>
                <a:cs typeface="Calibri"/>
              </a:endParaRPr>
            </a:p>
          </p:txBody>
        </p:sp>
        <p:sp>
          <p:nvSpPr>
            <p:cNvPr id="74" name="Rounded Rectangle 87">
              <a:extLst>
                <a:ext uri="{FF2B5EF4-FFF2-40B4-BE49-F238E27FC236}">
                  <a16:creationId xmlns:a16="http://schemas.microsoft.com/office/drawing/2014/main" id="{548D9436-7524-49DE-9090-3687767469F7}"/>
                </a:ext>
              </a:extLst>
            </p:cNvPr>
            <p:cNvSpPr/>
            <p:nvPr/>
          </p:nvSpPr>
          <p:spPr>
            <a:xfrm>
              <a:off x="15562234" y="10041924"/>
              <a:ext cx="1919277" cy="54000"/>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cxnSp>
          <p:nvCxnSpPr>
            <p:cNvPr id="75" name="Straight Connector 82">
              <a:extLst>
                <a:ext uri="{FF2B5EF4-FFF2-40B4-BE49-F238E27FC236}">
                  <a16:creationId xmlns:a16="http://schemas.microsoft.com/office/drawing/2014/main" id="{136E8E78-3971-4116-8B11-9CF271FA8B94}"/>
                </a:ext>
              </a:extLst>
            </p:cNvPr>
            <p:cNvCxnSpPr/>
            <p:nvPr/>
          </p:nvCxnSpPr>
          <p:spPr>
            <a:xfrm>
              <a:off x="20894817" y="9207144"/>
              <a:ext cx="0" cy="2000491"/>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6" name="TextBox 30">
              <a:extLst>
                <a:ext uri="{FF2B5EF4-FFF2-40B4-BE49-F238E27FC236}">
                  <a16:creationId xmlns:a16="http://schemas.microsoft.com/office/drawing/2014/main" id="{CEBDF3E7-30A3-4F65-AEED-DC03DB806FCC}"/>
                </a:ext>
              </a:extLst>
            </p:cNvPr>
            <p:cNvSpPr txBox="1">
              <a:spLocks noChangeArrowheads="1"/>
            </p:cNvSpPr>
            <p:nvPr/>
          </p:nvSpPr>
          <p:spPr bwMode="auto">
            <a:xfrm>
              <a:off x="18114845" y="10161224"/>
              <a:ext cx="2722025"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a:r>
                <a:rPr lang="en-US" sz="1600">
                  <a:solidFill>
                    <a:schemeClr val="bg1"/>
                  </a:solidFill>
                  <a:latin typeface="Lato Light"/>
                  <a:ea typeface="Open Sans Light" panose="020B0306030504020204" pitchFamily="34" charset="0"/>
                  <a:cs typeface="Lato Light"/>
                </a:rPr>
                <a:t>Qualitative and quantitative information for the annual report</a:t>
              </a:r>
            </a:p>
            <a:p>
              <a:endParaRPr lang="en-US" sz="1600">
                <a:solidFill>
                  <a:schemeClr val="bg1"/>
                </a:solidFill>
                <a:latin typeface="Lato Light"/>
                <a:ea typeface="Open Sans Light" panose="020B0306030504020204" pitchFamily="34" charset="0"/>
                <a:cs typeface="Lato Light"/>
              </a:endParaRP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Impairment test (IAS 36)</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Employee and agents benefits (IAS 19/IAS 37)</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Intangibles (IAS 38/IFRS5)</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Financial Instruments (IAS 39)</a:t>
              </a:r>
            </a:p>
          </p:txBody>
        </p:sp>
        <p:sp>
          <p:nvSpPr>
            <p:cNvPr id="77" name="TextBox 31">
              <a:extLst>
                <a:ext uri="{FF2B5EF4-FFF2-40B4-BE49-F238E27FC236}">
                  <a16:creationId xmlns:a16="http://schemas.microsoft.com/office/drawing/2014/main" id="{F3767443-FEF4-4EAC-AA71-63FB52449E8C}"/>
                </a:ext>
              </a:extLst>
            </p:cNvPr>
            <p:cNvSpPr txBox="1">
              <a:spLocks noChangeArrowheads="1"/>
            </p:cNvSpPr>
            <p:nvPr/>
          </p:nvSpPr>
          <p:spPr bwMode="auto">
            <a:xfrm>
              <a:off x="17976026" y="9518578"/>
              <a:ext cx="2938638"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it-IT" sz="3200" b="1">
                  <a:solidFill>
                    <a:schemeClr val="bg1">
                      <a:lumMod val="95000"/>
                    </a:schemeClr>
                  </a:solidFill>
                  <a:latin typeface="Calibri"/>
                  <a:cs typeface="Calibri"/>
                </a:rPr>
                <a:t>ACCOUNTING</a:t>
              </a:r>
              <a:endParaRPr lang="id-ID" sz="3200" b="1">
                <a:solidFill>
                  <a:schemeClr val="bg1">
                    <a:lumMod val="95000"/>
                  </a:schemeClr>
                </a:solidFill>
                <a:latin typeface="Calibri"/>
                <a:cs typeface="Calibri"/>
              </a:endParaRPr>
            </a:p>
          </p:txBody>
        </p:sp>
        <p:sp>
          <p:nvSpPr>
            <p:cNvPr id="78" name="Rounded Rectangle 89">
              <a:extLst>
                <a:ext uri="{FF2B5EF4-FFF2-40B4-BE49-F238E27FC236}">
                  <a16:creationId xmlns:a16="http://schemas.microsoft.com/office/drawing/2014/main" id="{D5588D13-C858-467F-B514-B34A789B190A}"/>
                </a:ext>
              </a:extLst>
            </p:cNvPr>
            <p:cNvSpPr/>
            <p:nvPr/>
          </p:nvSpPr>
          <p:spPr>
            <a:xfrm>
              <a:off x="18232411" y="10041923"/>
              <a:ext cx="2425868" cy="68253"/>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79" name="TextBox 30">
              <a:extLst>
                <a:ext uri="{FF2B5EF4-FFF2-40B4-BE49-F238E27FC236}">
                  <a16:creationId xmlns:a16="http://schemas.microsoft.com/office/drawing/2014/main" id="{DA11B810-B3B9-40C5-9B0F-44D0E664B0E1}"/>
                </a:ext>
              </a:extLst>
            </p:cNvPr>
            <p:cNvSpPr txBox="1">
              <a:spLocks noChangeArrowheads="1"/>
            </p:cNvSpPr>
            <p:nvPr/>
          </p:nvSpPr>
          <p:spPr bwMode="auto">
            <a:xfrm>
              <a:off x="21142018" y="10161308"/>
              <a:ext cx="2868491" cy="28007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a:r>
                <a:rPr lang="en-US" sz="1600">
                  <a:solidFill>
                    <a:schemeClr val="bg1"/>
                  </a:solidFill>
                  <a:latin typeface="Lato Light"/>
                  <a:ea typeface="Open Sans Light" panose="020B0306030504020204" pitchFamily="34" charset="0"/>
                  <a:cs typeface="Lato Light"/>
                </a:rPr>
                <a:t>Compliance as an opportunity for continuous improvement </a:t>
              </a:r>
            </a:p>
            <a:p>
              <a:endParaRPr lang="en-US" sz="1600">
                <a:solidFill>
                  <a:schemeClr val="bg1"/>
                </a:solidFill>
                <a:latin typeface="Lato Light"/>
                <a:ea typeface="Open Sans Light" panose="020B0306030504020204" pitchFamily="34" charset="0"/>
                <a:cs typeface="Lato Light"/>
              </a:endParaRP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Organizational Models </a:t>
              </a:r>
              <a:r>
                <a:rPr lang="en-US" sz="1600" b="1" err="1">
                  <a:solidFill>
                    <a:schemeClr val="bg1"/>
                  </a:solidFill>
                  <a:latin typeface="Calibri"/>
                  <a:ea typeface="Open Sans Light" panose="020B0306030504020204" pitchFamily="34" charset="0"/>
                  <a:cs typeface="Calibri"/>
                </a:rPr>
                <a:t>D.Lgs</a:t>
              </a:r>
              <a:r>
                <a:rPr lang="en-US" sz="1600" b="1">
                  <a:solidFill>
                    <a:schemeClr val="bg1"/>
                  </a:solidFill>
                  <a:latin typeface="Calibri"/>
                  <a:ea typeface="Open Sans Light" panose="020B0306030504020204" pitchFamily="34" charset="0"/>
                  <a:cs typeface="Calibri"/>
                </a:rPr>
                <a:t> 231/01</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Anti Money Laundering/Anti-terrorism </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Operational Risk</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Fraud detection</a:t>
              </a:r>
            </a:p>
            <a:p>
              <a:pPr marL="342900" indent="-342900">
                <a:buFont typeface="Arial" panose="020B0604020202020204" pitchFamily="34" charset="0"/>
                <a:buChar char="•"/>
              </a:pPr>
              <a:r>
                <a:rPr lang="en-US" sz="1600" b="1">
                  <a:solidFill>
                    <a:schemeClr val="bg1"/>
                  </a:solidFill>
                  <a:latin typeface="Calibri"/>
                  <a:ea typeface="Open Sans Light" panose="020B0306030504020204" pitchFamily="34" charset="0"/>
                  <a:cs typeface="Calibri"/>
                </a:rPr>
                <a:t>Privacy and GDPR</a:t>
              </a:r>
            </a:p>
          </p:txBody>
        </p:sp>
        <p:sp>
          <p:nvSpPr>
            <p:cNvPr id="80" name="TextBox 31">
              <a:extLst>
                <a:ext uri="{FF2B5EF4-FFF2-40B4-BE49-F238E27FC236}">
                  <a16:creationId xmlns:a16="http://schemas.microsoft.com/office/drawing/2014/main" id="{A9A53CDC-6023-4B66-B830-ADC619002207}"/>
                </a:ext>
              </a:extLst>
            </p:cNvPr>
            <p:cNvSpPr txBox="1">
              <a:spLocks noChangeArrowheads="1"/>
            </p:cNvSpPr>
            <p:nvPr/>
          </p:nvSpPr>
          <p:spPr bwMode="auto">
            <a:xfrm>
              <a:off x="20930843" y="9518578"/>
              <a:ext cx="2905889" cy="584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Lato Light" charset="0"/>
                  <a:ea typeface="ＭＳ Ｐゴシック" charset="0"/>
                  <a:cs typeface="ＭＳ Ｐゴシック" charset="0"/>
                </a:defRPr>
              </a:lvl1pPr>
              <a:lvl2pPr marL="742950" indent="-285750" eaLnBrk="0" hangingPunct="0">
                <a:defRPr sz="3600">
                  <a:solidFill>
                    <a:schemeClr val="tx1"/>
                  </a:solidFill>
                  <a:latin typeface="Lato Light" charset="0"/>
                  <a:ea typeface="ＭＳ Ｐゴシック" charset="0"/>
                </a:defRPr>
              </a:lvl2pPr>
              <a:lvl3pPr marL="1143000" indent="-228600" eaLnBrk="0" hangingPunct="0">
                <a:defRPr sz="3600">
                  <a:solidFill>
                    <a:schemeClr val="tx1"/>
                  </a:solidFill>
                  <a:latin typeface="Lato Light" charset="0"/>
                  <a:ea typeface="ＭＳ Ｐゴシック" charset="0"/>
                </a:defRPr>
              </a:lvl3pPr>
              <a:lvl4pPr marL="1600200" indent="-228600" eaLnBrk="0" hangingPunct="0">
                <a:defRPr sz="3600">
                  <a:solidFill>
                    <a:schemeClr val="tx1"/>
                  </a:solidFill>
                  <a:latin typeface="Lato Light" charset="0"/>
                  <a:ea typeface="ＭＳ Ｐゴシック" charset="0"/>
                </a:defRPr>
              </a:lvl4pPr>
              <a:lvl5pPr marL="2057400" indent="-228600" eaLnBrk="0" hangingPunct="0">
                <a:defRPr sz="3600">
                  <a:solidFill>
                    <a:schemeClr val="tx1"/>
                  </a:solidFill>
                  <a:latin typeface="Lato Light" charset="0"/>
                  <a:ea typeface="ＭＳ Ｐゴシック" charset="0"/>
                </a:defRPr>
              </a:lvl5pPr>
              <a:lvl6pPr marL="2514600" indent="-228600" defTabSz="1827213" eaLnBrk="0" fontAlgn="base" hangingPunct="0">
                <a:spcBef>
                  <a:spcPct val="0"/>
                </a:spcBef>
                <a:spcAft>
                  <a:spcPct val="0"/>
                </a:spcAft>
                <a:defRPr sz="3600">
                  <a:solidFill>
                    <a:schemeClr val="tx1"/>
                  </a:solidFill>
                  <a:latin typeface="Lato Light" charset="0"/>
                  <a:ea typeface="ＭＳ Ｐゴシック" charset="0"/>
                </a:defRPr>
              </a:lvl6pPr>
              <a:lvl7pPr marL="2971800" indent="-228600" defTabSz="1827213" eaLnBrk="0" fontAlgn="base" hangingPunct="0">
                <a:spcBef>
                  <a:spcPct val="0"/>
                </a:spcBef>
                <a:spcAft>
                  <a:spcPct val="0"/>
                </a:spcAft>
                <a:defRPr sz="3600">
                  <a:solidFill>
                    <a:schemeClr val="tx1"/>
                  </a:solidFill>
                  <a:latin typeface="Lato Light" charset="0"/>
                  <a:ea typeface="ＭＳ Ｐゴシック" charset="0"/>
                </a:defRPr>
              </a:lvl7pPr>
              <a:lvl8pPr marL="3429000" indent="-228600" defTabSz="1827213" eaLnBrk="0" fontAlgn="base" hangingPunct="0">
                <a:spcBef>
                  <a:spcPct val="0"/>
                </a:spcBef>
                <a:spcAft>
                  <a:spcPct val="0"/>
                </a:spcAft>
                <a:defRPr sz="3600">
                  <a:solidFill>
                    <a:schemeClr val="tx1"/>
                  </a:solidFill>
                  <a:latin typeface="Lato Light" charset="0"/>
                  <a:ea typeface="ＭＳ Ｐゴシック" charset="0"/>
                </a:defRPr>
              </a:lvl8pPr>
              <a:lvl9pPr marL="3886200" indent="-228600" defTabSz="1827213" eaLnBrk="0" fontAlgn="base" hangingPunct="0">
                <a:spcBef>
                  <a:spcPct val="0"/>
                </a:spcBef>
                <a:spcAft>
                  <a:spcPct val="0"/>
                </a:spcAft>
                <a:defRPr sz="3600">
                  <a:solidFill>
                    <a:schemeClr val="tx1"/>
                  </a:solidFill>
                  <a:latin typeface="Lato Light" charset="0"/>
                  <a:ea typeface="ＭＳ Ｐゴシック" charset="0"/>
                </a:defRPr>
              </a:lvl9pPr>
            </a:lstStyle>
            <a:p>
              <a:pPr algn="ctr" eaLnBrk="1" hangingPunct="1"/>
              <a:r>
                <a:rPr lang="it-IT" sz="3200" b="1">
                  <a:solidFill>
                    <a:schemeClr val="bg1">
                      <a:lumMod val="95000"/>
                    </a:schemeClr>
                  </a:solidFill>
                  <a:latin typeface="Calibri"/>
                  <a:cs typeface="Calibri"/>
                </a:rPr>
                <a:t>RISK &amp; AML</a:t>
              </a:r>
              <a:endParaRPr lang="id-ID" sz="3200" b="1">
                <a:solidFill>
                  <a:schemeClr val="bg1">
                    <a:lumMod val="95000"/>
                  </a:schemeClr>
                </a:solidFill>
                <a:latin typeface="Calibri"/>
                <a:cs typeface="Calibri"/>
              </a:endParaRPr>
            </a:p>
          </p:txBody>
        </p:sp>
        <p:sp>
          <p:nvSpPr>
            <p:cNvPr id="81" name="Rounded Rectangle 91">
              <a:extLst>
                <a:ext uri="{FF2B5EF4-FFF2-40B4-BE49-F238E27FC236}">
                  <a16:creationId xmlns:a16="http://schemas.microsoft.com/office/drawing/2014/main" id="{283C3978-A068-4362-A238-B93371C62ECE}"/>
                </a:ext>
              </a:extLst>
            </p:cNvPr>
            <p:cNvSpPr/>
            <p:nvPr/>
          </p:nvSpPr>
          <p:spPr>
            <a:xfrm>
              <a:off x="21424149" y="10041924"/>
              <a:ext cx="1919277" cy="54000"/>
            </a:xfrm>
            <a:prstGeom prst="roundRect">
              <a:avLst>
                <a:gd name="adj" fmla="val 50000"/>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19419" tIns="109710" rIns="219419" bIns="109710" rtlCol="0" anchor="ctr"/>
            <a:lstStyle/>
            <a:p>
              <a:pPr algn="ctr"/>
              <a:endParaRPr lang="bg-BG"/>
            </a:p>
          </p:txBody>
        </p:sp>
        <p:sp>
          <p:nvSpPr>
            <p:cNvPr id="93" name="Freeform 114">
              <a:extLst>
                <a:ext uri="{FF2B5EF4-FFF2-40B4-BE49-F238E27FC236}">
                  <a16:creationId xmlns:a16="http://schemas.microsoft.com/office/drawing/2014/main" id="{70501422-B88A-4205-8E12-BEF229040171}"/>
                </a:ext>
              </a:extLst>
            </p:cNvPr>
            <p:cNvSpPr>
              <a:spLocks noChangeArrowheads="1"/>
            </p:cNvSpPr>
            <p:nvPr/>
          </p:nvSpPr>
          <p:spPr bwMode="auto">
            <a:xfrm>
              <a:off x="22130944" y="8919623"/>
              <a:ext cx="505686" cy="532707"/>
            </a:xfrm>
            <a:custGeom>
              <a:avLst/>
              <a:gdLst>
                <a:gd name="T0" fmla="*/ 443 w 462"/>
                <a:gd name="T1" fmla="*/ 301 h 488"/>
                <a:gd name="T2" fmla="*/ 443 w 462"/>
                <a:gd name="T3" fmla="*/ 301 h 488"/>
                <a:gd name="T4" fmla="*/ 408 w 462"/>
                <a:gd name="T5" fmla="*/ 266 h 488"/>
                <a:gd name="T6" fmla="*/ 408 w 462"/>
                <a:gd name="T7" fmla="*/ 221 h 488"/>
                <a:gd name="T8" fmla="*/ 443 w 462"/>
                <a:gd name="T9" fmla="*/ 186 h 488"/>
                <a:gd name="T10" fmla="*/ 443 w 462"/>
                <a:gd name="T11" fmla="*/ 160 h 488"/>
                <a:gd name="T12" fmla="*/ 381 w 462"/>
                <a:gd name="T13" fmla="*/ 151 h 488"/>
                <a:gd name="T14" fmla="*/ 364 w 462"/>
                <a:gd name="T15" fmla="*/ 124 h 488"/>
                <a:gd name="T16" fmla="*/ 390 w 462"/>
                <a:gd name="T17" fmla="*/ 36 h 488"/>
                <a:gd name="T18" fmla="*/ 381 w 462"/>
                <a:gd name="T19" fmla="*/ 27 h 488"/>
                <a:gd name="T20" fmla="*/ 311 w 462"/>
                <a:gd name="T21" fmla="*/ 71 h 488"/>
                <a:gd name="T22" fmla="*/ 267 w 462"/>
                <a:gd name="T23" fmla="*/ 53 h 488"/>
                <a:gd name="T24" fmla="*/ 248 w 462"/>
                <a:gd name="T25" fmla="*/ 17 h 488"/>
                <a:gd name="T26" fmla="*/ 213 w 462"/>
                <a:gd name="T27" fmla="*/ 17 h 488"/>
                <a:gd name="T28" fmla="*/ 195 w 462"/>
                <a:gd name="T29" fmla="*/ 53 h 488"/>
                <a:gd name="T30" fmla="*/ 151 w 462"/>
                <a:gd name="T31" fmla="*/ 71 h 488"/>
                <a:gd name="T32" fmla="*/ 116 w 462"/>
                <a:gd name="T33" fmla="*/ 53 h 488"/>
                <a:gd name="T34" fmla="*/ 89 w 462"/>
                <a:gd name="T35" fmla="*/ 71 h 488"/>
                <a:gd name="T36" fmla="*/ 89 w 462"/>
                <a:gd name="T37" fmla="*/ 106 h 488"/>
                <a:gd name="T38" fmla="*/ 63 w 462"/>
                <a:gd name="T39" fmla="*/ 142 h 488"/>
                <a:gd name="T40" fmla="*/ 18 w 462"/>
                <a:gd name="T41" fmla="*/ 160 h 488"/>
                <a:gd name="T42" fmla="*/ 18 w 462"/>
                <a:gd name="T43" fmla="*/ 186 h 488"/>
                <a:gd name="T44" fmla="*/ 63 w 462"/>
                <a:gd name="T45" fmla="*/ 221 h 488"/>
                <a:gd name="T46" fmla="*/ 63 w 462"/>
                <a:gd name="T47" fmla="*/ 266 h 488"/>
                <a:gd name="T48" fmla="*/ 18 w 462"/>
                <a:gd name="T49" fmla="*/ 301 h 488"/>
                <a:gd name="T50" fmla="*/ 27 w 462"/>
                <a:gd name="T51" fmla="*/ 319 h 488"/>
                <a:gd name="T52" fmla="*/ 71 w 462"/>
                <a:gd name="T53" fmla="*/ 328 h 488"/>
                <a:gd name="T54" fmla="*/ 98 w 462"/>
                <a:gd name="T55" fmla="*/ 364 h 488"/>
                <a:gd name="T56" fmla="*/ 71 w 462"/>
                <a:gd name="T57" fmla="*/ 443 h 488"/>
                <a:gd name="T58" fmla="*/ 89 w 462"/>
                <a:gd name="T59" fmla="*/ 461 h 488"/>
                <a:gd name="T60" fmla="*/ 142 w 462"/>
                <a:gd name="T61" fmla="*/ 425 h 488"/>
                <a:gd name="T62" fmla="*/ 186 w 462"/>
                <a:gd name="T63" fmla="*/ 434 h 488"/>
                <a:gd name="T64" fmla="*/ 213 w 462"/>
                <a:gd name="T65" fmla="*/ 470 h 488"/>
                <a:gd name="T66" fmla="*/ 248 w 462"/>
                <a:gd name="T67" fmla="*/ 470 h 488"/>
                <a:gd name="T68" fmla="*/ 267 w 462"/>
                <a:gd name="T69" fmla="*/ 425 h 488"/>
                <a:gd name="T70" fmla="*/ 311 w 462"/>
                <a:gd name="T71" fmla="*/ 408 h 488"/>
                <a:gd name="T72" fmla="*/ 355 w 462"/>
                <a:gd name="T73" fmla="*/ 434 h 488"/>
                <a:gd name="T74" fmla="*/ 373 w 462"/>
                <a:gd name="T75" fmla="*/ 417 h 488"/>
                <a:gd name="T76" fmla="*/ 373 w 462"/>
                <a:gd name="T77" fmla="*/ 372 h 488"/>
                <a:gd name="T78" fmla="*/ 399 w 462"/>
                <a:gd name="T79" fmla="*/ 337 h 488"/>
                <a:gd name="T80" fmla="*/ 443 w 462"/>
                <a:gd name="T81" fmla="*/ 328 h 488"/>
                <a:gd name="T82" fmla="*/ 443 w 462"/>
                <a:gd name="T83" fmla="*/ 301 h 488"/>
                <a:gd name="T84" fmla="*/ 257 w 462"/>
                <a:gd name="T85" fmla="*/ 346 h 488"/>
                <a:gd name="T86" fmla="*/ 257 w 462"/>
                <a:gd name="T87" fmla="*/ 346 h 488"/>
                <a:gd name="T88" fmla="*/ 204 w 462"/>
                <a:gd name="T89" fmla="*/ 346 h 488"/>
                <a:gd name="T90" fmla="*/ 204 w 462"/>
                <a:gd name="T91" fmla="*/ 292 h 488"/>
                <a:gd name="T92" fmla="*/ 257 w 462"/>
                <a:gd name="T93" fmla="*/ 292 h 488"/>
                <a:gd name="T94" fmla="*/ 257 w 462"/>
                <a:gd name="T95" fmla="*/ 346 h 488"/>
                <a:gd name="T96" fmla="*/ 257 w 462"/>
                <a:gd name="T97" fmla="*/ 266 h 488"/>
                <a:gd name="T98" fmla="*/ 257 w 462"/>
                <a:gd name="T99" fmla="*/ 266 h 488"/>
                <a:gd name="T100" fmla="*/ 204 w 462"/>
                <a:gd name="T101" fmla="*/ 266 h 488"/>
                <a:gd name="T102" fmla="*/ 204 w 462"/>
                <a:gd name="T103" fmla="*/ 133 h 488"/>
                <a:gd name="T104" fmla="*/ 257 w 462"/>
                <a:gd name="T105" fmla="*/ 133 h 488"/>
                <a:gd name="T106" fmla="*/ 257 w 462"/>
                <a:gd name="T107" fmla="*/ 26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488">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solidFill>
              <a:schemeClr val="bg1">
                <a:lumMod val="95000"/>
              </a:schemeClr>
            </a:solidFill>
            <a:ln>
              <a:noFill/>
            </a:ln>
            <a:effectLst/>
            <a:extLst>
              <a:ext uri="{91240B29-F687-4f45-9708-019B960494DF}"/>
              <a:ext uri="{AF507438-7753-43e0-B8FC-AC1667EBCBE1}"/>
            </a:extLst>
          </p:spPr>
          <p:txBody>
            <a:bodyPr wrap="none" lIns="34290" tIns="17145" rIns="34290" bIns="17145"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94" name="Freeform 118">
              <a:extLst>
                <a:ext uri="{FF2B5EF4-FFF2-40B4-BE49-F238E27FC236}">
                  <a16:creationId xmlns:a16="http://schemas.microsoft.com/office/drawing/2014/main" id="{523D945D-BA35-4040-8DB8-914B2C4C5D97}"/>
                </a:ext>
              </a:extLst>
            </p:cNvPr>
            <p:cNvSpPr>
              <a:spLocks noEditPoints="1"/>
            </p:cNvSpPr>
            <p:nvPr/>
          </p:nvSpPr>
          <p:spPr bwMode="auto">
            <a:xfrm>
              <a:off x="19215320" y="8959255"/>
              <a:ext cx="460050" cy="447698"/>
            </a:xfrm>
            <a:custGeom>
              <a:avLst/>
              <a:gdLst>
                <a:gd name="T0" fmla="*/ 2147483646 w 69"/>
                <a:gd name="T1" fmla="*/ 2147483646 h 67"/>
                <a:gd name="T2" fmla="*/ 2147483646 w 69"/>
                <a:gd name="T3" fmla="*/ 2147483646 h 67"/>
                <a:gd name="T4" fmla="*/ 0 w 69"/>
                <a:gd name="T5" fmla="*/ 2147483646 h 67"/>
                <a:gd name="T6" fmla="*/ 2147483646 w 69"/>
                <a:gd name="T7" fmla="*/ 2147483646 h 67"/>
                <a:gd name="T8" fmla="*/ 2147483646 w 69"/>
                <a:gd name="T9" fmla="*/ 2147483646 h 67"/>
                <a:gd name="T10" fmla="*/ 2147483646 w 69"/>
                <a:gd name="T11" fmla="*/ 2147483646 h 67"/>
                <a:gd name="T12" fmla="*/ 2147483646 w 69"/>
                <a:gd name="T13" fmla="*/ 2147483646 h 67"/>
                <a:gd name="T14" fmla="*/ 2147483646 w 69"/>
                <a:gd name="T15" fmla="*/ 0 h 67"/>
                <a:gd name="T16" fmla="*/ 2147483646 w 69"/>
                <a:gd name="T17" fmla="*/ 2147483646 h 67"/>
                <a:gd name="T18" fmla="*/ 2147483646 w 69"/>
                <a:gd name="T19" fmla="*/ 2147483646 h 67"/>
                <a:gd name="T20" fmla="*/ 2147483646 w 69"/>
                <a:gd name="T21" fmla="*/ 2147483646 h 67"/>
                <a:gd name="T22" fmla="*/ 2147483646 w 69"/>
                <a:gd name="T23" fmla="*/ 2147483646 h 67"/>
                <a:gd name="T24" fmla="*/ 2147483646 w 69"/>
                <a:gd name="T25" fmla="*/ 2147483646 h 67"/>
                <a:gd name="T26" fmla="*/ 2147483646 w 69"/>
                <a:gd name="T27" fmla="*/ 2147483646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9" h="67">
                  <a:moveTo>
                    <a:pt x="53" y="58"/>
                  </a:moveTo>
                  <a:cubicBezTo>
                    <a:pt x="47" y="64"/>
                    <a:pt x="39" y="67"/>
                    <a:pt x="31" y="67"/>
                  </a:cubicBezTo>
                  <a:cubicBezTo>
                    <a:pt x="14" y="67"/>
                    <a:pt x="0" y="53"/>
                    <a:pt x="0" y="36"/>
                  </a:cubicBezTo>
                  <a:cubicBezTo>
                    <a:pt x="0" y="19"/>
                    <a:pt x="14" y="5"/>
                    <a:pt x="31" y="5"/>
                  </a:cubicBezTo>
                  <a:cubicBezTo>
                    <a:pt x="31" y="36"/>
                    <a:pt x="31" y="36"/>
                    <a:pt x="31" y="36"/>
                  </a:cubicBezTo>
                  <a:lnTo>
                    <a:pt x="53" y="58"/>
                  </a:lnTo>
                  <a:close/>
                  <a:moveTo>
                    <a:pt x="36" y="31"/>
                  </a:moveTo>
                  <a:cubicBezTo>
                    <a:pt x="36" y="0"/>
                    <a:pt x="36" y="0"/>
                    <a:pt x="36" y="0"/>
                  </a:cubicBezTo>
                  <a:cubicBezTo>
                    <a:pt x="53" y="0"/>
                    <a:pt x="67" y="14"/>
                    <a:pt x="67" y="31"/>
                  </a:cubicBezTo>
                  <a:lnTo>
                    <a:pt x="36" y="31"/>
                  </a:lnTo>
                  <a:close/>
                  <a:moveTo>
                    <a:pt x="69" y="36"/>
                  </a:moveTo>
                  <a:cubicBezTo>
                    <a:pt x="69" y="45"/>
                    <a:pt x="66" y="53"/>
                    <a:pt x="60" y="58"/>
                  </a:cubicBezTo>
                  <a:cubicBezTo>
                    <a:pt x="38" y="36"/>
                    <a:pt x="38" y="36"/>
                    <a:pt x="38" y="36"/>
                  </a:cubicBezTo>
                  <a:lnTo>
                    <a:pt x="69" y="36"/>
                  </a:lnTo>
                  <a:close/>
                </a:path>
              </a:pathLst>
            </a:custGeom>
            <a:solidFill>
              <a:schemeClr val="bg1">
                <a:lumMod val="95000"/>
              </a:schemeClr>
            </a:solidFill>
            <a:ln>
              <a:noFill/>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endParaRPr lang="it-IT"/>
            </a:p>
          </p:txBody>
        </p:sp>
        <p:grpSp>
          <p:nvGrpSpPr>
            <p:cNvPr id="95" name="Group 309">
              <a:extLst>
                <a:ext uri="{FF2B5EF4-FFF2-40B4-BE49-F238E27FC236}">
                  <a16:creationId xmlns:a16="http://schemas.microsoft.com/office/drawing/2014/main" id="{D084AE93-0202-419C-827D-76031F5C4987}"/>
                </a:ext>
              </a:extLst>
            </p:cNvPr>
            <p:cNvGrpSpPr/>
            <p:nvPr/>
          </p:nvGrpSpPr>
          <p:grpSpPr>
            <a:xfrm>
              <a:off x="16168069" y="9011799"/>
              <a:ext cx="427556" cy="446990"/>
              <a:chOff x="6224588" y="3135313"/>
              <a:chExt cx="279400" cy="292100"/>
            </a:xfrm>
            <a:solidFill>
              <a:schemeClr val="bg1">
                <a:lumMod val="95000"/>
              </a:schemeClr>
            </a:solidFill>
          </p:grpSpPr>
          <p:sp>
            <p:nvSpPr>
              <p:cNvPr id="97" name="Freeform 141">
                <a:extLst>
                  <a:ext uri="{FF2B5EF4-FFF2-40B4-BE49-F238E27FC236}">
                    <a16:creationId xmlns:a16="http://schemas.microsoft.com/office/drawing/2014/main" id="{9C591632-790F-4328-A166-30051CA19CDA}"/>
                  </a:ext>
                </a:extLst>
              </p:cNvPr>
              <p:cNvSpPr>
                <a:spLocks/>
              </p:cNvSpPr>
              <p:nvPr/>
            </p:nvSpPr>
            <p:spPr bwMode="auto">
              <a:xfrm>
                <a:off x="6265863" y="3135313"/>
                <a:ext cx="238125" cy="204788"/>
              </a:xfrm>
              <a:custGeom>
                <a:avLst/>
                <a:gdLst/>
                <a:ahLst/>
                <a:cxnLst>
                  <a:cxn ang="0">
                    <a:pos x="86" y="0"/>
                  </a:cxn>
                  <a:cxn ang="0">
                    <a:pos x="0" y="0"/>
                  </a:cxn>
                  <a:cxn ang="0">
                    <a:pos x="29" y="15"/>
                  </a:cxn>
                  <a:cxn ang="0">
                    <a:pos x="78" y="15"/>
                  </a:cxn>
                  <a:cxn ang="0">
                    <a:pos x="78" y="22"/>
                  </a:cxn>
                  <a:cxn ang="0">
                    <a:pos x="44" y="22"/>
                  </a:cxn>
                  <a:cxn ang="0">
                    <a:pos x="53" y="27"/>
                  </a:cxn>
                  <a:cxn ang="0">
                    <a:pos x="62" y="36"/>
                  </a:cxn>
                  <a:cxn ang="0">
                    <a:pos x="78" y="36"/>
                  </a:cxn>
                  <a:cxn ang="0">
                    <a:pos x="78" y="44"/>
                  </a:cxn>
                  <a:cxn ang="0">
                    <a:pos x="64" y="44"/>
                  </a:cxn>
                  <a:cxn ang="0">
                    <a:pos x="64" y="80"/>
                  </a:cxn>
                  <a:cxn ang="0">
                    <a:pos x="86" y="80"/>
                  </a:cxn>
                  <a:cxn ang="0">
                    <a:pos x="93" y="73"/>
                  </a:cxn>
                  <a:cxn ang="0">
                    <a:pos x="93" y="7"/>
                  </a:cxn>
                  <a:cxn ang="0">
                    <a:pos x="86" y="0"/>
                  </a:cxn>
                </a:cxnLst>
                <a:rect l="0" t="0" r="r" b="b"/>
                <a:pathLst>
                  <a:path w="93" h="80">
                    <a:moveTo>
                      <a:pt x="86" y="0"/>
                    </a:moveTo>
                    <a:cubicBezTo>
                      <a:pt x="0" y="0"/>
                      <a:pt x="0" y="0"/>
                      <a:pt x="0" y="0"/>
                    </a:cubicBezTo>
                    <a:cubicBezTo>
                      <a:pt x="29" y="15"/>
                      <a:pt x="29" y="15"/>
                      <a:pt x="29" y="15"/>
                    </a:cubicBezTo>
                    <a:cubicBezTo>
                      <a:pt x="78" y="15"/>
                      <a:pt x="78" y="15"/>
                      <a:pt x="78" y="15"/>
                    </a:cubicBezTo>
                    <a:cubicBezTo>
                      <a:pt x="78" y="22"/>
                      <a:pt x="78" y="22"/>
                      <a:pt x="78" y="22"/>
                    </a:cubicBezTo>
                    <a:cubicBezTo>
                      <a:pt x="44" y="22"/>
                      <a:pt x="44" y="22"/>
                      <a:pt x="44" y="22"/>
                    </a:cubicBezTo>
                    <a:cubicBezTo>
                      <a:pt x="53" y="27"/>
                      <a:pt x="53" y="27"/>
                      <a:pt x="53" y="27"/>
                    </a:cubicBezTo>
                    <a:cubicBezTo>
                      <a:pt x="57" y="29"/>
                      <a:pt x="60" y="32"/>
                      <a:pt x="62" y="36"/>
                    </a:cubicBezTo>
                    <a:cubicBezTo>
                      <a:pt x="78" y="36"/>
                      <a:pt x="78" y="36"/>
                      <a:pt x="78" y="36"/>
                    </a:cubicBezTo>
                    <a:cubicBezTo>
                      <a:pt x="78" y="44"/>
                      <a:pt x="78" y="44"/>
                      <a:pt x="78" y="44"/>
                    </a:cubicBezTo>
                    <a:cubicBezTo>
                      <a:pt x="64" y="44"/>
                      <a:pt x="64" y="44"/>
                      <a:pt x="64" y="44"/>
                    </a:cubicBezTo>
                    <a:cubicBezTo>
                      <a:pt x="64" y="80"/>
                      <a:pt x="64" y="80"/>
                      <a:pt x="64" y="80"/>
                    </a:cubicBezTo>
                    <a:cubicBezTo>
                      <a:pt x="86" y="80"/>
                      <a:pt x="86" y="80"/>
                      <a:pt x="86" y="80"/>
                    </a:cubicBezTo>
                    <a:cubicBezTo>
                      <a:pt x="90" y="80"/>
                      <a:pt x="93" y="77"/>
                      <a:pt x="93" y="73"/>
                    </a:cubicBezTo>
                    <a:cubicBezTo>
                      <a:pt x="93" y="7"/>
                      <a:pt x="93" y="7"/>
                      <a:pt x="93" y="7"/>
                    </a:cubicBezTo>
                    <a:cubicBezTo>
                      <a:pt x="93" y="3"/>
                      <a:pt x="90" y="0"/>
                      <a:pt x="86" y="0"/>
                    </a:cubicBez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sp>
            <p:nvSpPr>
              <p:cNvPr id="98" name="Freeform 142">
                <a:extLst>
                  <a:ext uri="{FF2B5EF4-FFF2-40B4-BE49-F238E27FC236}">
                    <a16:creationId xmlns:a16="http://schemas.microsoft.com/office/drawing/2014/main" id="{59DACCC5-8823-41D1-9045-FCE0F8CC99DD}"/>
                  </a:ext>
                </a:extLst>
              </p:cNvPr>
              <p:cNvSpPr>
                <a:spLocks noEditPoints="1"/>
              </p:cNvSpPr>
              <p:nvPr/>
            </p:nvSpPr>
            <p:spPr bwMode="auto">
              <a:xfrm>
                <a:off x="6224588" y="3143250"/>
                <a:ext cx="187325" cy="284163"/>
              </a:xfrm>
              <a:custGeom>
                <a:avLst/>
                <a:gdLst/>
                <a:ahLst/>
                <a:cxnLst>
                  <a:cxn ang="0">
                    <a:pos x="66" y="30"/>
                  </a:cxn>
                  <a:cxn ang="0">
                    <a:pos x="7" y="0"/>
                  </a:cxn>
                  <a:cxn ang="0">
                    <a:pos x="4" y="0"/>
                  </a:cxn>
                  <a:cxn ang="0">
                    <a:pos x="0" y="4"/>
                  </a:cxn>
                  <a:cxn ang="0">
                    <a:pos x="0" y="70"/>
                  </a:cxn>
                  <a:cxn ang="0">
                    <a:pos x="7" y="80"/>
                  </a:cxn>
                  <a:cxn ang="0">
                    <a:pos x="66" y="110"/>
                  </a:cxn>
                  <a:cxn ang="0">
                    <a:pos x="69" y="111"/>
                  </a:cxn>
                  <a:cxn ang="0">
                    <a:pos x="73" y="106"/>
                  </a:cxn>
                  <a:cxn ang="0">
                    <a:pos x="73" y="41"/>
                  </a:cxn>
                  <a:cxn ang="0">
                    <a:pos x="66" y="30"/>
                  </a:cxn>
                  <a:cxn ang="0">
                    <a:pos x="51" y="77"/>
                  </a:cxn>
                  <a:cxn ang="0">
                    <a:pos x="44" y="66"/>
                  </a:cxn>
                  <a:cxn ang="0">
                    <a:pos x="51" y="55"/>
                  </a:cxn>
                  <a:cxn ang="0">
                    <a:pos x="58" y="66"/>
                  </a:cxn>
                  <a:cxn ang="0">
                    <a:pos x="51" y="77"/>
                  </a:cxn>
                </a:cxnLst>
                <a:rect l="0" t="0" r="r" b="b"/>
                <a:pathLst>
                  <a:path w="73" h="111">
                    <a:moveTo>
                      <a:pt x="66" y="30"/>
                    </a:moveTo>
                    <a:cubicBezTo>
                      <a:pt x="7" y="0"/>
                      <a:pt x="7" y="0"/>
                      <a:pt x="7" y="0"/>
                    </a:cubicBezTo>
                    <a:cubicBezTo>
                      <a:pt x="6" y="0"/>
                      <a:pt x="5" y="0"/>
                      <a:pt x="4" y="0"/>
                    </a:cubicBezTo>
                    <a:cubicBezTo>
                      <a:pt x="2" y="0"/>
                      <a:pt x="0" y="1"/>
                      <a:pt x="0" y="4"/>
                    </a:cubicBezTo>
                    <a:cubicBezTo>
                      <a:pt x="0" y="70"/>
                      <a:pt x="0" y="70"/>
                      <a:pt x="0" y="70"/>
                    </a:cubicBezTo>
                    <a:cubicBezTo>
                      <a:pt x="0" y="74"/>
                      <a:pt x="3" y="79"/>
                      <a:pt x="7" y="80"/>
                    </a:cubicBezTo>
                    <a:cubicBezTo>
                      <a:pt x="66" y="110"/>
                      <a:pt x="66" y="110"/>
                      <a:pt x="66" y="110"/>
                    </a:cubicBezTo>
                    <a:cubicBezTo>
                      <a:pt x="67" y="111"/>
                      <a:pt x="68" y="111"/>
                      <a:pt x="69" y="111"/>
                    </a:cubicBezTo>
                    <a:cubicBezTo>
                      <a:pt x="71" y="111"/>
                      <a:pt x="73" y="109"/>
                      <a:pt x="73" y="106"/>
                    </a:cubicBezTo>
                    <a:cubicBezTo>
                      <a:pt x="73" y="41"/>
                      <a:pt x="73" y="41"/>
                      <a:pt x="73" y="41"/>
                    </a:cubicBezTo>
                    <a:cubicBezTo>
                      <a:pt x="73" y="37"/>
                      <a:pt x="70" y="32"/>
                      <a:pt x="66" y="30"/>
                    </a:cubicBezTo>
                    <a:close/>
                    <a:moveTo>
                      <a:pt x="51" y="77"/>
                    </a:moveTo>
                    <a:cubicBezTo>
                      <a:pt x="47" y="77"/>
                      <a:pt x="44" y="72"/>
                      <a:pt x="44" y="66"/>
                    </a:cubicBezTo>
                    <a:cubicBezTo>
                      <a:pt x="44" y="60"/>
                      <a:pt x="47" y="55"/>
                      <a:pt x="51" y="55"/>
                    </a:cubicBezTo>
                    <a:cubicBezTo>
                      <a:pt x="55" y="55"/>
                      <a:pt x="58" y="60"/>
                      <a:pt x="58" y="66"/>
                    </a:cubicBezTo>
                    <a:cubicBezTo>
                      <a:pt x="58" y="72"/>
                      <a:pt x="55" y="77"/>
                      <a:pt x="51" y="77"/>
                    </a:cubicBezTo>
                    <a:close/>
                  </a:path>
                </a:pathLst>
              </a:custGeom>
              <a:grpFill/>
              <a:ln w="9525">
                <a:noFill/>
                <a:round/>
                <a:headEnd/>
                <a:tailEnd/>
              </a:ln>
            </p:spPr>
            <p:txBody>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fontAlgn="auto" hangingPunct="1">
                  <a:spcBef>
                    <a:spcPts val="0"/>
                  </a:spcBef>
                  <a:spcAft>
                    <a:spcPts val="0"/>
                  </a:spcAft>
                  <a:defRPr/>
                </a:pPr>
                <a:endParaRPr lang="en-US">
                  <a:latin typeface="+mn-lt"/>
                  <a:ea typeface="+mn-ea"/>
                </a:endParaRPr>
              </a:p>
            </p:txBody>
          </p:sp>
        </p:grpSp>
        <p:sp>
          <p:nvSpPr>
            <p:cNvPr id="99" name="TextBox 7">
              <a:extLst>
                <a:ext uri="{FF2B5EF4-FFF2-40B4-BE49-F238E27FC236}">
                  <a16:creationId xmlns:a16="http://schemas.microsoft.com/office/drawing/2014/main" id="{AC1811B1-1055-449C-8ACF-86344AA5F954}"/>
                </a:ext>
              </a:extLst>
            </p:cNvPr>
            <p:cNvSpPr txBox="1"/>
            <p:nvPr/>
          </p:nvSpPr>
          <p:spPr>
            <a:xfrm>
              <a:off x="14897992" y="7304935"/>
              <a:ext cx="9458439" cy="938700"/>
            </a:xfrm>
            <a:prstGeom prst="rect">
              <a:avLst/>
            </a:prstGeom>
            <a:noFill/>
          </p:spPr>
          <p:txBody>
            <a:bodyPr wrap="square" lIns="91422" tIns="45711" rIns="91422" bIns="45711" rtlCol="0">
              <a:spAutoFit/>
            </a:bodyPr>
            <a:lstStyle/>
            <a:p>
              <a:pPr algn="ctr"/>
              <a:r>
                <a:rPr lang="it-IT" sz="5500" b="1">
                  <a:solidFill>
                    <a:schemeClr val="bg1"/>
                  </a:solidFill>
                  <a:latin typeface="Lato Regular"/>
                  <a:cs typeface="Lato Regular"/>
                </a:rPr>
                <a:t>COMPLY</a:t>
              </a:r>
              <a:endParaRPr lang="id-ID" sz="5500" b="1">
                <a:solidFill>
                  <a:schemeClr val="bg1"/>
                </a:solidFill>
                <a:latin typeface="Lato Regular"/>
                <a:cs typeface="Lato Regular"/>
              </a:endParaRPr>
            </a:p>
          </p:txBody>
        </p:sp>
        <p:sp>
          <p:nvSpPr>
            <p:cNvPr id="100" name="Subtitle 2">
              <a:extLst>
                <a:ext uri="{FF2B5EF4-FFF2-40B4-BE49-F238E27FC236}">
                  <a16:creationId xmlns:a16="http://schemas.microsoft.com/office/drawing/2014/main" id="{8D2EB36B-834B-40FD-9245-84FFF74CD528}"/>
                </a:ext>
              </a:extLst>
            </p:cNvPr>
            <p:cNvSpPr txBox="1">
              <a:spLocks/>
            </p:cNvSpPr>
            <p:nvPr/>
          </p:nvSpPr>
          <p:spPr>
            <a:xfrm>
              <a:off x="14940656" y="8083485"/>
              <a:ext cx="9336921" cy="839116"/>
            </a:xfrm>
            <a:prstGeom prst="rect">
              <a:avLst/>
            </a:prstGeom>
          </p:spPr>
          <p:txBody>
            <a:bodyPr vert="horz" lIns="217490" tIns="108745" rIns="217490" bIns="108745" rtlCol="0">
              <a:norm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r>
                <a:rPr lang="en-US" sz="2800">
                  <a:latin typeface="Lato Light"/>
                  <a:cs typeface="Lato Light"/>
                </a:rPr>
                <a:t>minimize risks and exploit </a:t>
              </a:r>
              <a:r>
                <a:rPr lang="en-US" sz="2800">
                  <a:solidFill>
                    <a:schemeClr val="accent1"/>
                  </a:solidFill>
                  <a:latin typeface="Lato Light"/>
                  <a:cs typeface="Lato Light"/>
                </a:rPr>
                <a:t>your potential</a:t>
              </a:r>
            </a:p>
          </p:txBody>
        </p:sp>
        <p:pic>
          <p:nvPicPr>
            <p:cNvPr id="3" name="Immagine 2" descr="Immagine che contiene tavolo, pianta, albero, interni&#10;&#10;Descrizione generata con affidabilità molto elevata">
              <a:extLst>
                <a:ext uri="{FF2B5EF4-FFF2-40B4-BE49-F238E27FC236}">
                  <a16:creationId xmlns:a16="http://schemas.microsoft.com/office/drawing/2014/main" id="{FF608543-F30E-499E-AEAC-F289E46B95CA}"/>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75537"/>
            <a:stretch/>
          </p:blipFill>
          <p:spPr>
            <a:xfrm>
              <a:off x="12218945" y="828"/>
              <a:ext cx="2692969" cy="7339730"/>
            </a:xfrm>
            <a:prstGeom prst="rect">
              <a:avLst/>
            </a:prstGeom>
          </p:spPr>
        </p:pic>
        <p:pic>
          <p:nvPicPr>
            <p:cNvPr id="5" name="Immagine 4" descr="Immagine che contiene cielo, esterni, uomo, natura&#10;&#10;Descrizione generata con affidabilità molto elevata">
              <a:extLst>
                <a:ext uri="{FF2B5EF4-FFF2-40B4-BE49-F238E27FC236}">
                  <a16:creationId xmlns:a16="http://schemas.microsoft.com/office/drawing/2014/main" id="{B0ABD654-12D2-4125-9CD2-E007480A8DD4}"/>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38980" r="37015"/>
            <a:stretch/>
          </p:blipFill>
          <p:spPr>
            <a:xfrm>
              <a:off x="-31983" y="-22636"/>
              <a:ext cx="3140851" cy="7375778"/>
            </a:xfrm>
            <a:prstGeom prst="rect">
              <a:avLst/>
            </a:prstGeom>
          </p:spPr>
        </p:pic>
        <p:pic>
          <p:nvPicPr>
            <p:cNvPr id="9" name="Immagine 8" descr="Immagine che contiene treno&#10;&#10;Descrizione generata con affidabilità molto elevata">
              <a:extLst>
                <a:ext uri="{FF2B5EF4-FFF2-40B4-BE49-F238E27FC236}">
                  <a16:creationId xmlns:a16="http://schemas.microsoft.com/office/drawing/2014/main" id="{3466965E-35FA-41B4-B41B-BFE0E19B93EE}"/>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l="64684" r="7722"/>
            <a:stretch/>
          </p:blipFill>
          <p:spPr>
            <a:xfrm>
              <a:off x="-36025" y="7322520"/>
              <a:ext cx="3150340" cy="6394681"/>
            </a:xfrm>
            <a:prstGeom prst="rect">
              <a:avLst/>
            </a:prstGeom>
          </p:spPr>
        </p:pic>
        <p:pic>
          <p:nvPicPr>
            <p:cNvPr id="14" name="Immagine 13" descr="Immagine che contiene esterni, cielo, persona, uomo&#10;&#10;Descrizione generata con affidabilità molto elevata">
              <a:extLst>
                <a:ext uri="{FF2B5EF4-FFF2-40B4-BE49-F238E27FC236}">
                  <a16:creationId xmlns:a16="http://schemas.microsoft.com/office/drawing/2014/main" id="{1BE9F3C4-0652-4AC2-9A7B-00446059DC10}"/>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l="62798" r="5536"/>
            <a:stretch/>
          </p:blipFill>
          <p:spPr>
            <a:xfrm>
              <a:off x="12212085" y="7336945"/>
              <a:ext cx="2700655" cy="6396418"/>
            </a:xfrm>
            <a:prstGeom prst="rect">
              <a:avLst/>
            </a:prstGeom>
          </p:spPr>
        </p:pic>
      </p:grpSp>
    </p:spTree>
    <p:extLst>
      <p:ext uri="{BB962C8B-B14F-4D97-AF65-F5344CB8AC3E}">
        <p14:creationId xmlns:p14="http://schemas.microsoft.com/office/powerpoint/2010/main" val="260673481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77875" y="7076035"/>
            <a:ext cx="16900525" cy="2950515"/>
          </a:xfrm>
          <a:prstGeom prst="rect">
            <a:avLst/>
          </a:prstGeom>
          <a:noFill/>
        </p:spPr>
        <p:txBody>
          <a:bodyPr wrap="square" lIns="219419" tIns="109710" rIns="219419" bIns="109710" rtlCol="0">
            <a:spAutoFit/>
          </a:bodyPr>
          <a:lstStyle/>
          <a:p>
            <a:pPr>
              <a:lnSpc>
                <a:spcPts val="4040"/>
              </a:lnSpc>
            </a:pPr>
            <a:r>
              <a:rPr lang="en-US" sz="2600" b="1">
                <a:latin typeface="Lato Light" charset="0"/>
                <a:ea typeface="Lato Light" charset="0"/>
                <a:cs typeface="Lato Light" charset="0"/>
              </a:rPr>
              <a:t>Our roles in the projects</a:t>
            </a:r>
          </a:p>
          <a:p>
            <a:pPr marL="895350" lvl="2" indent="-438150">
              <a:buFont typeface="Arial" panose="020B0604020202020204" pitchFamily="34" charset="0"/>
              <a:buChar char="•"/>
            </a:pPr>
            <a:r>
              <a:rPr lang="en-US" sz="2400">
                <a:latin typeface="Lato Light" charset="0"/>
              </a:rPr>
              <a:t>Innovation management (technology transfer, business model, project management, IPR,  start-up e spin-off etc.)</a:t>
            </a:r>
          </a:p>
          <a:p>
            <a:pPr marL="895350" lvl="2" indent="-438150">
              <a:buFont typeface="Arial" panose="020B0604020202020204" pitchFamily="34" charset="0"/>
              <a:buChar char="•"/>
            </a:pPr>
            <a:r>
              <a:rPr lang="en-US" sz="2400">
                <a:latin typeface="Lato Light" charset="0"/>
              </a:rPr>
              <a:t>Dissemination &amp; Communication (dissemination of scientific results, events, social media management etc..)</a:t>
            </a:r>
          </a:p>
          <a:p>
            <a:pPr marL="895350" lvl="2" indent="-438150">
              <a:buFont typeface="Arial" panose="020B0604020202020204" pitchFamily="34" charset="0"/>
              <a:buChar char="•"/>
            </a:pPr>
            <a:r>
              <a:rPr lang="en-US" sz="2400">
                <a:latin typeface="Lato Light" charset="0"/>
              </a:rPr>
              <a:t>Exploitation of the project results</a:t>
            </a:r>
          </a:p>
          <a:p>
            <a:pPr marL="895350" lvl="2" indent="-438150">
              <a:buFont typeface="Arial" panose="020B0604020202020204" pitchFamily="34" charset="0"/>
              <a:buChar char="•"/>
            </a:pPr>
            <a:r>
              <a:rPr lang="en-US" sz="2400">
                <a:latin typeface="Lato Light" charset="0"/>
              </a:rPr>
              <a:t>Socio-economic and technological impact assessment </a:t>
            </a:r>
          </a:p>
          <a:p>
            <a:pPr marL="895350" lvl="2" indent="-438150">
              <a:buFont typeface="Arial" panose="020B0604020202020204" pitchFamily="34" charset="0"/>
              <a:buChar char="•"/>
            </a:pPr>
            <a:r>
              <a:rPr lang="en-US" sz="2400">
                <a:latin typeface="Lato Light" charset="0"/>
              </a:rPr>
              <a:t>Data Modelling (Big data, Blockchain, Business intelligence and data visualization)</a:t>
            </a:r>
          </a:p>
          <a:p>
            <a:pPr marL="895350" lvl="2" indent="-438150">
              <a:buFont typeface="Arial" panose="020B0604020202020204" pitchFamily="34" charset="0"/>
              <a:buChar char="•"/>
            </a:pPr>
            <a:r>
              <a:rPr lang="en-US" sz="2400">
                <a:latin typeface="Lato Light" charset="0"/>
              </a:rPr>
              <a:t>Proposal writing management and administrative support</a:t>
            </a:r>
          </a:p>
        </p:txBody>
      </p:sp>
      <p:pic>
        <p:nvPicPr>
          <p:cNvPr id="29" name="Segnaposto immagine 28" descr="Immagine che contiene terra, cielo, esterni&#10;&#10;Descrizione generata con affidabilità molto elevata">
            <a:extLst>
              <a:ext uri="{FF2B5EF4-FFF2-40B4-BE49-F238E27FC236}">
                <a16:creationId xmlns:a16="http://schemas.microsoft.com/office/drawing/2014/main" id="{42B0FC0E-E466-4C28-ABFF-45C7CFE7EB2D}"/>
              </a:ext>
            </a:extLst>
          </p:cNvPr>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rcRect t="28568" b="28568"/>
          <a:stretch>
            <a:fillRect/>
          </a:stretch>
        </p:blipFill>
        <p:spPr/>
      </p:pic>
      <p:sp>
        <p:nvSpPr>
          <p:cNvPr id="6" name="Rectangle 21">
            <a:extLst>
              <a:ext uri="{FF2B5EF4-FFF2-40B4-BE49-F238E27FC236}">
                <a16:creationId xmlns:a16="http://schemas.microsoft.com/office/drawing/2014/main" id="{B8352B44-0B62-400C-9B4E-43F587A1DA5D}"/>
              </a:ext>
            </a:extLst>
          </p:cNvPr>
          <p:cNvSpPr/>
          <p:nvPr/>
        </p:nvSpPr>
        <p:spPr>
          <a:xfrm>
            <a:off x="-946" y="-3657"/>
            <a:ext cx="24420719" cy="2167884"/>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28">
            <a:extLst>
              <a:ext uri="{FF2B5EF4-FFF2-40B4-BE49-F238E27FC236}">
                <a16:creationId xmlns:a16="http://schemas.microsoft.com/office/drawing/2014/main" id="{70A2B59B-3E72-4E05-B822-55673B58683D}"/>
              </a:ext>
            </a:extLst>
          </p:cNvPr>
          <p:cNvSpPr>
            <a:spLocks/>
          </p:cNvSpPr>
          <p:nvPr/>
        </p:nvSpPr>
        <p:spPr bwMode="auto">
          <a:xfrm>
            <a:off x="1701780" y="191380"/>
            <a:ext cx="3351174" cy="945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8500"/>
              </a:lnSpc>
            </a:pPr>
            <a:r>
              <a:rPr lang="en-US" sz="4400" b="1" spc="500">
                <a:solidFill>
                  <a:schemeClr val="bg1"/>
                </a:solidFill>
                <a:latin typeface="Lato Black" charset="0"/>
                <a:ea typeface="Lato Black" charset="0"/>
                <a:cs typeface="Lato Black" charset="0"/>
                <a:sym typeface="Bebas Neue" charset="0"/>
              </a:rPr>
              <a:t>RESEARCH</a:t>
            </a:r>
          </a:p>
        </p:txBody>
      </p:sp>
      <p:sp>
        <p:nvSpPr>
          <p:cNvPr id="8" name="Subtitle 2">
            <a:extLst>
              <a:ext uri="{FF2B5EF4-FFF2-40B4-BE49-F238E27FC236}">
                <a16:creationId xmlns:a16="http://schemas.microsoft.com/office/drawing/2014/main" id="{7E4E6E85-782D-4D98-B28B-E0B44620EAC2}"/>
              </a:ext>
            </a:extLst>
          </p:cNvPr>
          <p:cNvSpPr txBox="1">
            <a:spLocks/>
          </p:cNvSpPr>
          <p:nvPr/>
        </p:nvSpPr>
        <p:spPr>
          <a:xfrm>
            <a:off x="1530330" y="1017488"/>
            <a:ext cx="7200135" cy="67435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40"/>
              </a:lnSpc>
            </a:pPr>
            <a:r>
              <a:rPr lang="en-US">
                <a:solidFill>
                  <a:schemeClr val="bg1"/>
                </a:solidFill>
                <a:latin typeface="Lato Light" charset="0"/>
                <a:ea typeface="Lato Light" charset="0"/>
                <a:cs typeface="Lato Light" charset="0"/>
              </a:rPr>
              <a:t>Bring the future closer</a:t>
            </a:r>
          </a:p>
        </p:txBody>
      </p:sp>
      <p:grpSp>
        <p:nvGrpSpPr>
          <p:cNvPr id="11" name="Group 176">
            <a:extLst>
              <a:ext uri="{FF2B5EF4-FFF2-40B4-BE49-F238E27FC236}">
                <a16:creationId xmlns:a16="http://schemas.microsoft.com/office/drawing/2014/main" id="{1511C087-A968-4C4A-8B1F-B7784B9A27E9}"/>
              </a:ext>
            </a:extLst>
          </p:cNvPr>
          <p:cNvGrpSpPr/>
          <p:nvPr/>
        </p:nvGrpSpPr>
        <p:grpSpPr>
          <a:xfrm>
            <a:off x="255176" y="194032"/>
            <a:ext cx="1416381" cy="1416381"/>
            <a:chOff x="8780463" y="1906588"/>
            <a:chExt cx="360363" cy="360363"/>
          </a:xfrm>
          <a:solidFill>
            <a:srgbClr val="FFFFFF"/>
          </a:solidFill>
        </p:grpSpPr>
        <p:sp>
          <p:nvSpPr>
            <p:cNvPr id="12" name="Freeform 93">
              <a:extLst>
                <a:ext uri="{FF2B5EF4-FFF2-40B4-BE49-F238E27FC236}">
                  <a16:creationId xmlns:a16="http://schemas.microsoft.com/office/drawing/2014/main" id="{05B2C9E9-56CF-43E6-9DC2-73CF0DBB0EA6}"/>
                </a:ext>
              </a:extLst>
            </p:cNvPr>
            <p:cNvSpPr>
              <a:spLocks noEditPoints="1"/>
            </p:cNvSpPr>
            <p:nvPr/>
          </p:nvSpPr>
          <p:spPr bwMode="auto">
            <a:xfrm>
              <a:off x="8780463" y="1938338"/>
              <a:ext cx="328613" cy="328613"/>
            </a:xfrm>
            <a:custGeom>
              <a:avLst/>
              <a:gdLst/>
              <a:ahLst/>
              <a:cxnLst>
                <a:cxn ang="0">
                  <a:pos x="80" y="3"/>
                </a:cxn>
                <a:cxn ang="0">
                  <a:pos x="73" y="0"/>
                </a:cxn>
                <a:cxn ang="0">
                  <a:pos x="66" y="3"/>
                </a:cxn>
                <a:cxn ang="0">
                  <a:pos x="61" y="9"/>
                </a:cxn>
                <a:cxn ang="0">
                  <a:pos x="58" y="15"/>
                </a:cxn>
                <a:cxn ang="0">
                  <a:pos x="60" y="20"/>
                </a:cxn>
                <a:cxn ang="0">
                  <a:pos x="8" y="41"/>
                </a:cxn>
                <a:cxn ang="0">
                  <a:pos x="1" y="50"/>
                </a:cxn>
                <a:cxn ang="0">
                  <a:pos x="4" y="60"/>
                </a:cxn>
                <a:cxn ang="0">
                  <a:pos x="53" y="108"/>
                </a:cxn>
                <a:cxn ang="0">
                  <a:pos x="61" y="112"/>
                </a:cxn>
                <a:cxn ang="0">
                  <a:pos x="61" y="112"/>
                </a:cxn>
                <a:cxn ang="0">
                  <a:pos x="63" y="111"/>
                </a:cxn>
                <a:cxn ang="0">
                  <a:pos x="72" y="104"/>
                </a:cxn>
                <a:cxn ang="0">
                  <a:pos x="92" y="53"/>
                </a:cxn>
                <a:cxn ang="0">
                  <a:pos x="97" y="55"/>
                </a:cxn>
                <a:cxn ang="0">
                  <a:pos x="104" y="52"/>
                </a:cxn>
                <a:cxn ang="0">
                  <a:pos x="110" y="46"/>
                </a:cxn>
                <a:cxn ang="0">
                  <a:pos x="112" y="40"/>
                </a:cxn>
                <a:cxn ang="0">
                  <a:pos x="110" y="33"/>
                </a:cxn>
                <a:cxn ang="0">
                  <a:pos x="80" y="3"/>
                </a:cxn>
                <a:cxn ang="0">
                  <a:pos x="65" y="102"/>
                </a:cxn>
                <a:cxn ang="0">
                  <a:pos x="62" y="104"/>
                </a:cxn>
                <a:cxn ang="0">
                  <a:pos x="61" y="104"/>
                </a:cxn>
                <a:cxn ang="0">
                  <a:pos x="58" y="103"/>
                </a:cxn>
                <a:cxn ang="0">
                  <a:pos x="9" y="55"/>
                </a:cxn>
                <a:cxn ang="0">
                  <a:pos x="8" y="51"/>
                </a:cxn>
                <a:cxn ang="0">
                  <a:pos x="11" y="48"/>
                </a:cxn>
                <a:cxn ang="0">
                  <a:pos x="34" y="39"/>
                </a:cxn>
                <a:cxn ang="0">
                  <a:pos x="83" y="56"/>
                </a:cxn>
                <a:cxn ang="0">
                  <a:pos x="65" y="102"/>
                </a:cxn>
                <a:cxn ang="0">
                  <a:pos x="104" y="41"/>
                </a:cxn>
                <a:cxn ang="0">
                  <a:pos x="99" y="46"/>
                </a:cxn>
                <a:cxn ang="0">
                  <a:pos x="96" y="46"/>
                </a:cxn>
                <a:cxn ang="0">
                  <a:pos x="89" y="40"/>
                </a:cxn>
                <a:cxn ang="0">
                  <a:pos x="84" y="53"/>
                </a:cxn>
                <a:cxn ang="0">
                  <a:pos x="84" y="52"/>
                </a:cxn>
                <a:cxn ang="0">
                  <a:pos x="50" y="38"/>
                </a:cxn>
                <a:cxn ang="0">
                  <a:pos x="40" y="36"/>
                </a:cxn>
                <a:cxn ang="0">
                  <a:pos x="73" y="23"/>
                </a:cxn>
                <a:cxn ang="0">
                  <a:pos x="66" y="17"/>
                </a:cxn>
                <a:cxn ang="0">
                  <a:pos x="66" y="14"/>
                </a:cxn>
                <a:cxn ang="0">
                  <a:pos x="72" y="9"/>
                </a:cxn>
                <a:cxn ang="0">
                  <a:pos x="75" y="9"/>
                </a:cxn>
                <a:cxn ang="0">
                  <a:pos x="104" y="38"/>
                </a:cxn>
                <a:cxn ang="0">
                  <a:pos x="104" y="41"/>
                </a:cxn>
                <a:cxn ang="0">
                  <a:pos x="104" y="41"/>
                </a:cxn>
                <a:cxn ang="0">
                  <a:pos x="104" y="41"/>
                </a:cxn>
              </a:cxnLst>
              <a:rect l="0" t="0" r="r" b="b"/>
              <a:pathLst>
                <a:path w="112" h="112">
                  <a:moveTo>
                    <a:pt x="80" y="3"/>
                  </a:moveTo>
                  <a:cubicBezTo>
                    <a:pt x="78" y="1"/>
                    <a:pt x="76" y="0"/>
                    <a:pt x="73" y="0"/>
                  </a:cubicBezTo>
                  <a:cubicBezTo>
                    <a:pt x="71" y="0"/>
                    <a:pt x="68" y="1"/>
                    <a:pt x="66" y="3"/>
                  </a:cubicBezTo>
                  <a:cubicBezTo>
                    <a:pt x="61" y="9"/>
                    <a:pt x="61" y="9"/>
                    <a:pt x="61" y="9"/>
                  </a:cubicBezTo>
                  <a:cubicBezTo>
                    <a:pt x="59" y="10"/>
                    <a:pt x="58" y="13"/>
                    <a:pt x="58" y="15"/>
                  </a:cubicBezTo>
                  <a:cubicBezTo>
                    <a:pt x="58" y="17"/>
                    <a:pt x="59" y="19"/>
                    <a:pt x="60" y="20"/>
                  </a:cubicBezTo>
                  <a:cubicBezTo>
                    <a:pt x="8" y="41"/>
                    <a:pt x="8" y="41"/>
                    <a:pt x="8" y="41"/>
                  </a:cubicBezTo>
                  <a:cubicBezTo>
                    <a:pt x="4" y="43"/>
                    <a:pt x="2" y="46"/>
                    <a:pt x="1" y="50"/>
                  </a:cubicBezTo>
                  <a:cubicBezTo>
                    <a:pt x="0" y="53"/>
                    <a:pt x="1" y="57"/>
                    <a:pt x="4" y="60"/>
                  </a:cubicBezTo>
                  <a:cubicBezTo>
                    <a:pt x="53" y="108"/>
                    <a:pt x="53" y="108"/>
                    <a:pt x="53" y="108"/>
                  </a:cubicBezTo>
                  <a:cubicBezTo>
                    <a:pt x="55" y="110"/>
                    <a:pt x="58" y="112"/>
                    <a:pt x="61" y="112"/>
                  </a:cubicBezTo>
                  <a:cubicBezTo>
                    <a:pt x="61" y="112"/>
                    <a:pt x="61" y="112"/>
                    <a:pt x="61" y="112"/>
                  </a:cubicBezTo>
                  <a:cubicBezTo>
                    <a:pt x="62" y="112"/>
                    <a:pt x="63" y="112"/>
                    <a:pt x="63" y="111"/>
                  </a:cubicBezTo>
                  <a:cubicBezTo>
                    <a:pt x="67" y="111"/>
                    <a:pt x="70" y="108"/>
                    <a:pt x="72" y="104"/>
                  </a:cubicBezTo>
                  <a:cubicBezTo>
                    <a:pt x="92" y="53"/>
                    <a:pt x="92" y="53"/>
                    <a:pt x="92" y="53"/>
                  </a:cubicBezTo>
                  <a:cubicBezTo>
                    <a:pt x="94" y="54"/>
                    <a:pt x="95" y="55"/>
                    <a:pt x="97" y="55"/>
                  </a:cubicBezTo>
                  <a:cubicBezTo>
                    <a:pt x="100" y="55"/>
                    <a:pt x="102" y="54"/>
                    <a:pt x="104" y="52"/>
                  </a:cubicBezTo>
                  <a:cubicBezTo>
                    <a:pt x="110" y="46"/>
                    <a:pt x="110" y="46"/>
                    <a:pt x="110" y="46"/>
                  </a:cubicBezTo>
                  <a:cubicBezTo>
                    <a:pt x="111" y="45"/>
                    <a:pt x="112" y="42"/>
                    <a:pt x="112" y="40"/>
                  </a:cubicBezTo>
                  <a:cubicBezTo>
                    <a:pt x="112" y="37"/>
                    <a:pt x="111" y="35"/>
                    <a:pt x="110" y="33"/>
                  </a:cubicBezTo>
                  <a:lnTo>
                    <a:pt x="80" y="3"/>
                  </a:lnTo>
                  <a:close/>
                  <a:moveTo>
                    <a:pt x="65" y="102"/>
                  </a:moveTo>
                  <a:cubicBezTo>
                    <a:pt x="64" y="103"/>
                    <a:pt x="63" y="104"/>
                    <a:pt x="62" y="104"/>
                  </a:cubicBezTo>
                  <a:cubicBezTo>
                    <a:pt x="61" y="104"/>
                    <a:pt x="61" y="104"/>
                    <a:pt x="61" y="104"/>
                  </a:cubicBezTo>
                  <a:cubicBezTo>
                    <a:pt x="60" y="104"/>
                    <a:pt x="59" y="104"/>
                    <a:pt x="58" y="103"/>
                  </a:cubicBezTo>
                  <a:cubicBezTo>
                    <a:pt x="9" y="55"/>
                    <a:pt x="9" y="55"/>
                    <a:pt x="9" y="55"/>
                  </a:cubicBezTo>
                  <a:cubicBezTo>
                    <a:pt x="9" y="54"/>
                    <a:pt x="8" y="52"/>
                    <a:pt x="8" y="51"/>
                  </a:cubicBezTo>
                  <a:cubicBezTo>
                    <a:pt x="9" y="50"/>
                    <a:pt x="9" y="49"/>
                    <a:pt x="11" y="48"/>
                  </a:cubicBezTo>
                  <a:cubicBezTo>
                    <a:pt x="34" y="39"/>
                    <a:pt x="34" y="39"/>
                    <a:pt x="34" y="39"/>
                  </a:cubicBezTo>
                  <a:cubicBezTo>
                    <a:pt x="51" y="44"/>
                    <a:pt x="67" y="39"/>
                    <a:pt x="83" y="56"/>
                  </a:cubicBezTo>
                  <a:lnTo>
                    <a:pt x="65" y="102"/>
                  </a:lnTo>
                  <a:close/>
                  <a:moveTo>
                    <a:pt x="104" y="41"/>
                  </a:moveTo>
                  <a:cubicBezTo>
                    <a:pt x="99" y="46"/>
                    <a:pt x="99" y="46"/>
                    <a:pt x="99" y="46"/>
                  </a:cubicBezTo>
                  <a:cubicBezTo>
                    <a:pt x="98" y="47"/>
                    <a:pt x="97" y="47"/>
                    <a:pt x="96" y="46"/>
                  </a:cubicBezTo>
                  <a:cubicBezTo>
                    <a:pt x="89" y="40"/>
                    <a:pt x="89" y="40"/>
                    <a:pt x="89" y="40"/>
                  </a:cubicBezTo>
                  <a:cubicBezTo>
                    <a:pt x="84" y="53"/>
                    <a:pt x="84" y="53"/>
                    <a:pt x="84" y="53"/>
                  </a:cubicBezTo>
                  <a:cubicBezTo>
                    <a:pt x="84" y="52"/>
                    <a:pt x="84" y="52"/>
                    <a:pt x="84" y="52"/>
                  </a:cubicBezTo>
                  <a:cubicBezTo>
                    <a:pt x="73" y="41"/>
                    <a:pt x="61" y="39"/>
                    <a:pt x="50" y="38"/>
                  </a:cubicBezTo>
                  <a:cubicBezTo>
                    <a:pt x="47" y="38"/>
                    <a:pt x="44" y="37"/>
                    <a:pt x="40" y="36"/>
                  </a:cubicBezTo>
                  <a:cubicBezTo>
                    <a:pt x="73" y="23"/>
                    <a:pt x="73" y="23"/>
                    <a:pt x="73" y="23"/>
                  </a:cubicBezTo>
                  <a:cubicBezTo>
                    <a:pt x="66" y="17"/>
                    <a:pt x="66" y="17"/>
                    <a:pt x="66" y="17"/>
                  </a:cubicBezTo>
                  <a:cubicBezTo>
                    <a:pt x="66" y="16"/>
                    <a:pt x="66" y="15"/>
                    <a:pt x="66" y="14"/>
                  </a:cubicBezTo>
                  <a:cubicBezTo>
                    <a:pt x="72" y="9"/>
                    <a:pt x="72" y="9"/>
                    <a:pt x="72" y="9"/>
                  </a:cubicBezTo>
                  <a:cubicBezTo>
                    <a:pt x="73" y="8"/>
                    <a:pt x="74" y="8"/>
                    <a:pt x="75" y="9"/>
                  </a:cubicBezTo>
                  <a:cubicBezTo>
                    <a:pt x="104" y="38"/>
                    <a:pt x="104" y="38"/>
                    <a:pt x="104" y="38"/>
                  </a:cubicBezTo>
                  <a:cubicBezTo>
                    <a:pt x="105" y="39"/>
                    <a:pt x="105" y="40"/>
                    <a:pt x="104" y="41"/>
                  </a:cubicBezTo>
                  <a:close/>
                  <a:moveTo>
                    <a:pt x="104" y="41"/>
                  </a:moveTo>
                  <a:cubicBezTo>
                    <a:pt x="104" y="41"/>
                    <a:pt x="104" y="41"/>
                    <a:pt x="104" y="41"/>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3" name="Freeform 94">
              <a:extLst>
                <a:ext uri="{FF2B5EF4-FFF2-40B4-BE49-F238E27FC236}">
                  <a16:creationId xmlns:a16="http://schemas.microsoft.com/office/drawing/2014/main" id="{403D17FB-65E9-4C33-BA79-D1ECF5CAA121}"/>
                </a:ext>
              </a:extLst>
            </p:cNvPr>
            <p:cNvSpPr>
              <a:spLocks noEditPoints="1"/>
            </p:cNvSpPr>
            <p:nvPr/>
          </p:nvSpPr>
          <p:spPr bwMode="auto">
            <a:xfrm>
              <a:off x="8939213" y="2084388"/>
              <a:ext cx="55563" cy="57150"/>
            </a:xfrm>
            <a:custGeom>
              <a:avLst/>
              <a:gdLst/>
              <a:ahLst/>
              <a:cxnLst>
                <a:cxn ang="0">
                  <a:pos x="10" y="19"/>
                </a:cxn>
                <a:cxn ang="0">
                  <a:pos x="19" y="10"/>
                </a:cxn>
                <a:cxn ang="0">
                  <a:pos x="10" y="0"/>
                </a:cxn>
                <a:cxn ang="0">
                  <a:pos x="0" y="10"/>
                </a:cxn>
                <a:cxn ang="0">
                  <a:pos x="10" y="19"/>
                </a:cxn>
                <a:cxn ang="0">
                  <a:pos x="10" y="4"/>
                </a:cxn>
                <a:cxn ang="0">
                  <a:pos x="16" y="10"/>
                </a:cxn>
                <a:cxn ang="0">
                  <a:pos x="10" y="16"/>
                </a:cxn>
                <a:cxn ang="0">
                  <a:pos x="4" y="10"/>
                </a:cxn>
                <a:cxn ang="0">
                  <a:pos x="10" y="4"/>
                </a:cxn>
                <a:cxn ang="0">
                  <a:pos x="10" y="4"/>
                </a:cxn>
                <a:cxn ang="0">
                  <a:pos x="10" y="4"/>
                </a:cxn>
              </a:cxnLst>
              <a:rect l="0" t="0" r="r" b="b"/>
              <a:pathLst>
                <a:path w="19" h="19">
                  <a:moveTo>
                    <a:pt x="10" y="19"/>
                  </a:moveTo>
                  <a:cubicBezTo>
                    <a:pt x="15" y="19"/>
                    <a:pt x="19" y="15"/>
                    <a:pt x="19" y="10"/>
                  </a:cubicBezTo>
                  <a:cubicBezTo>
                    <a:pt x="19" y="5"/>
                    <a:pt x="15" y="0"/>
                    <a:pt x="10" y="0"/>
                  </a:cubicBezTo>
                  <a:cubicBezTo>
                    <a:pt x="5" y="0"/>
                    <a:pt x="0" y="5"/>
                    <a:pt x="0" y="10"/>
                  </a:cubicBezTo>
                  <a:cubicBezTo>
                    <a:pt x="0" y="15"/>
                    <a:pt x="5" y="19"/>
                    <a:pt x="10" y="19"/>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moveTo>
                    <a:pt x="10" y="4"/>
                  </a:moveTo>
                  <a:cubicBezTo>
                    <a:pt x="10" y="4"/>
                    <a:pt x="10" y="4"/>
                    <a:pt x="10"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4" name="Freeform 95">
              <a:extLst>
                <a:ext uri="{FF2B5EF4-FFF2-40B4-BE49-F238E27FC236}">
                  <a16:creationId xmlns:a16="http://schemas.microsoft.com/office/drawing/2014/main" id="{88645114-260C-4AF9-A149-8F4264748BFC}"/>
                </a:ext>
              </a:extLst>
            </p:cNvPr>
            <p:cNvSpPr>
              <a:spLocks noEditPoints="1"/>
            </p:cNvSpPr>
            <p:nvPr/>
          </p:nvSpPr>
          <p:spPr bwMode="auto">
            <a:xfrm>
              <a:off x="9085263" y="1906588"/>
              <a:ext cx="55563" cy="55563"/>
            </a:xfrm>
            <a:custGeom>
              <a:avLst/>
              <a:gdLst/>
              <a:ahLst/>
              <a:cxnLst>
                <a:cxn ang="0">
                  <a:pos x="10" y="0"/>
                </a:cxn>
                <a:cxn ang="0">
                  <a:pos x="0" y="9"/>
                </a:cxn>
                <a:cxn ang="0">
                  <a:pos x="10" y="19"/>
                </a:cxn>
                <a:cxn ang="0">
                  <a:pos x="19" y="9"/>
                </a:cxn>
                <a:cxn ang="0">
                  <a:pos x="10" y="0"/>
                </a:cxn>
                <a:cxn ang="0">
                  <a:pos x="10" y="15"/>
                </a:cxn>
                <a:cxn ang="0">
                  <a:pos x="4" y="9"/>
                </a:cxn>
                <a:cxn ang="0">
                  <a:pos x="10" y="4"/>
                </a:cxn>
                <a:cxn ang="0">
                  <a:pos x="16" y="9"/>
                </a:cxn>
                <a:cxn ang="0">
                  <a:pos x="10" y="15"/>
                </a:cxn>
                <a:cxn ang="0">
                  <a:pos x="10" y="15"/>
                </a:cxn>
                <a:cxn ang="0">
                  <a:pos x="10" y="15"/>
                </a:cxn>
              </a:cxnLst>
              <a:rect l="0" t="0" r="r" b="b"/>
              <a:pathLst>
                <a:path w="19" h="19">
                  <a:moveTo>
                    <a:pt x="10" y="0"/>
                  </a:moveTo>
                  <a:cubicBezTo>
                    <a:pt x="4" y="0"/>
                    <a:pt x="0" y="4"/>
                    <a:pt x="0" y="9"/>
                  </a:cubicBezTo>
                  <a:cubicBezTo>
                    <a:pt x="0" y="15"/>
                    <a:pt x="4" y="19"/>
                    <a:pt x="10" y="19"/>
                  </a:cubicBezTo>
                  <a:cubicBezTo>
                    <a:pt x="15" y="19"/>
                    <a:pt x="19" y="15"/>
                    <a:pt x="19" y="9"/>
                  </a:cubicBezTo>
                  <a:cubicBezTo>
                    <a:pt x="19" y="4"/>
                    <a:pt x="15" y="0"/>
                    <a:pt x="10" y="0"/>
                  </a:cubicBezTo>
                  <a:close/>
                  <a:moveTo>
                    <a:pt x="10" y="15"/>
                  </a:moveTo>
                  <a:cubicBezTo>
                    <a:pt x="7" y="15"/>
                    <a:pt x="4" y="13"/>
                    <a:pt x="4" y="9"/>
                  </a:cubicBezTo>
                  <a:cubicBezTo>
                    <a:pt x="4" y="6"/>
                    <a:pt x="7" y="4"/>
                    <a:pt x="10" y="4"/>
                  </a:cubicBezTo>
                  <a:cubicBezTo>
                    <a:pt x="13" y="4"/>
                    <a:pt x="16" y="6"/>
                    <a:pt x="16" y="9"/>
                  </a:cubicBezTo>
                  <a:cubicBezTo>
                    <a:pt x="16" y="13"/>
                    <a:pt x="13" y="15"/>
                    <a:pt x="10" y="15"/>
                  </a:cubicBezTo>
                  <a:close/>
                  <a:moveTo>
                    <a:pt x="10" y="15"/>
                  </a:moveTo>
                  <a:cubicBezTo>
                    <a:pt x="10" y="15"/>
                    <a:pt x="10" y="15"/>
                    <a:pt x="10" y="15"/>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5" name="Freeform 96">
              <a:extLst>
                <a:ext uri="{FF2B5EF4-FFF2-40B4-BE49-F238E27FC236}">
                  <a16:creationId xmlns:a16="http://schemas.microsoft.com/office/drawing/2014/main" id="{DD6EDA58-4DAF-4487-ADB3-3F2F9F1FB72D}"/>
                </a:ext>
              </a:extLst>
            </p:cNvPr>
            <p:cNvSpPr>
              <a:spLocks noEditPoints="1"/>
            </p:cNvSpPr>
            <p:nvPr/>
          </p:nvSpPr>
          <p:spPr bwMode="auto">
            <a:xfrm>
              <a:off x="8872538" y="2073276"/>
              <a:ext cx="46038" cy="47625"/>
            </a:xfrm>
            <a:custGeom>
              <a:avLst/>
              <a:gdLst/>
              <a:ahLst/>
              <a:cxnLst>
                <a:cxn ang="0">
                  <a:pos x="0" y="8"/>
                </a:cxn>
                <a:cxn ang="0">
                  <a:pos x="8" y="16"/>
                </a:cxn>
                <a:cxn ang="0">
                  <a:pos x="16" y="8"/>
                </a:cxn>
                <a:cxn ang="0">
                  <a:pos x="8" y="0"/>
                </a:cxn>
                <a:cxn ang="0">
                  <a:pos x="0" y="8"/>
                </a:cxn>
                <a:cxn ang="0">
                  <a:pos x="8" y="4"/>
                </a:cxn>
                <a:cxn ang="0">
                  <a:pos x="12" y="8"/>
                </a:cxn>
                <a:cxn ang="0">
                  <a:pos x="8" y="12"/>
                </a:cxn>
                <a:cxn ang="0">
                  <a:pos x="4" y="8"/>
                </a:cxn>
                <a:cxn ang="0">
                  <a:pos x="8" y="4"/>
                </a:cxn>
                <a:cxn ang="0">
                  <a:pos x="8" y="4"/>
                </a:cxn>
                <a:cxn ang="0">
                  <a:pos x="8" y="4"/>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moveTo>
                    <a:pt x="8" y="4"/>
                  </a:moveTo>
                  <a:cubicBezTo>
                    <a:pt x="8" y="4"/>
                    <a:pt x="8" y="4"/>
                    <a:pt x="8"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6" name="Freeform 97">
              <a:extLst>
                <a:ext uri="{FF2B5EF4-FFF2-40B4-BE49-F238E27FC236}">
                  <a16:creationId xmlns:a16="http://schemas.microsoft.com/office/drawing/2014/main" id="{EA14831C-5782-4DED-9AEF-06928D279F17}"/>
                </a:ext>
              </a:extLst>
            </p:cNvPr>
            <p:cNvSpPr>
              <a:spLocks noEditPoints="1"/>
            </p:cNvSpPr>
            <p:nvPr/>
          </p:nvSpPr>
          <p:spPr bwMode="auto">
            <a:xfrm>
              <a:off x="8918575" y="2152651"/>
              <a:ext cx="20638" cy="23813"/>
            </a:xfrm>
            <a:custGeom>
              <a:avLst/>
              <a:gdLst/>
              <a:ahLst/>
              <a:cxnLst>
                <a:cxn ang="0">
                  <a:pos x="7" y="4"/>
                </a:cxn>
                <a:cxn ang="0">
                  <a:pos x="3" y="8"/>
                </a:cxn>
                <a:cxn ang="0">
                  <a:pos x="0" y="4"/>
                </a:cxn>
                <a:cxn ang="0">
                  <a:pos x="3" y="0"/>
                </a:cxn>
                <a:cxn ang="0">
                  <a:pos x="7" y="4"/>
                </a:cxn>
                <a:cxn ang="0">
                  <a:pos x="7" y="4"/>
                </a:cxn>
                <a:cxn ang="0">
                  <a:pos x="7" y="4"/>
                </a:cxn>
              </a:cxnLst>
              <a:rect l="0" t="0" r="r" b="b"/>
              <a:pathLst>
                <a:path w="7" h="8">
                  <a:moveTo>
                    <a:pt x="7" y="4"/>
                  </a:moveTo>
                  <a:cubicBezTo>
                    <a:pt x="7" y="6"/>
                    <a:pt x="6" y="8"/>
                    <a:pt x="3" y="8"/>
                  </a:cubicBezTo>
                  <a:cubicBezTo>
                    <a:pt x="1" y="8"/>
                    <a:pt x="0" y="6"/>
                    <a:pt x="0" y="4"/>
                  </a:cubicBezTo>
                  <a:cubicBezTo>
                    <a:pt x="0" y="2"/>
                    <a:pt x="1" y="0"/>
                    <a:pt x="3" y="0"/>
                  </a:cubicBezTo>
                  <a:cubicBezTo>
                    <a:pt x="6" y="0"/>
                    <a:pt x="7" y="2"/>
                    <a:pt x="7" y="4"/>
                  </a:cubicBezTo>
                  <a:close/>
                  <a:moveTo>
                    <a:pt x="7" y="4"/>
                  </a:moveTo>
                  <a:cubicBezTo>
                    <a:pt x="7" y="4"/>
                    <a:pt x="7" y="4"/>
                    <a:pt x="7"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7" name="Freeform 98">
              <a:extLst>
                <a:ext uri="{FF2B5EF4-FFF2-40B4-BE49-F238E27FC236}">
                  <a16:creationId xmlns:a16="http://schemas.microsoft.com/office/drawing/2014/main" id="{2D3240F1-0766-410A-9750-2324202EBAD0}"/>
                </a:ext>
              </a:extLst>
            </p:cNvPr>
            <p:cNvSpPr>
              <a:spLocks noEditPoints="1"/>
            </p:cNvSpPr>
            <p:nvPr/>
          </p:nvSpPr>
          <p:spPr bwMode="auto">
            <a:xfrm>
              <a:off x="9096375" y="1985963"/>
              <a:ext cx="23813" cy="20638"/>
            </a:xfrm>
            <a:custGeom>
              <a:avLst/>
              <a:gdLst/>
              <a:ahLst/>
              <a:cxnLst>
                <a:cxn ang="0">
                  <a:pos x="8" y="4"/>
                </a:cxn>
                <a:cxn ang="0">
                  <a:pos x="4" y="7"/>
                </a:cxn>
                <a:cxn ang="0">
                  <a:pos x="0" y="4"/>
                </a:cxn>
                <a:cxn ang="0">
                  <a:pos x="4" y="0"/>
                </a:cxn>
                <a:cxn ang="0">
                  <a:pos x="8" y="4"/>
                </a:cxn>
                <a:cxn ang="0">
                  <a:pos x="8" y="4"/>
                </a:cxn>
                <a:cxn ang="0">
                  <a:pos x="8" y="4"/>
                </a:cxn>
              </a:cxnLst>
              <a:rect l="0" t="0" r="r" b="b"/>
              <a:pathLst>
                <a:path w="8" h="7">
                  <a:moveTo>
                    <a:pt x="8" y="4"/>
                  </a:moveTo>
                  <a:cubicBezTo>
                    <a:pt x="8" y="6"/>
                    <a:pt x="6" y="7"/>
                    <a:pt x="4" y="7"/>
                  </a:cubicBezTo>
                  <a:cubicBezTo>
                    <a:pt x="2" y="7"/>
                    <a:pt x="0" y="6"/>
                    <a:pt x="0" y="4"/>
                  </a:cubicBezTo>
                  <a:cubicBezTo>
                    <a:pt x="0" y="1"/>
                    <a:pt x="2" y="0"/>
                    <a:pt x="4" y="0"/>
                  </a:cubicBezTo>
                  <a:cubicBezTo>
                    <a:pt x="6" y="0"/>
                    <a:pt x="8" y="1"/>
                    <a:pt x="8" y="4"/>
                  </a:cubicBezTo>
                  <a:close/>
                  <a:moveTo>
                    <a:pt x="8" y="4"/>
                  </a:moveTo>
                  <a:cubicBezTo>
                    <a:pt x="8" y="4"/>
                    <a:pt x="8" y="4"/>
                    <a:pt x="8"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5" name="TextBox 4"/>
          <p:cNvSpPr txBox="1"/>
          <p:nvPr/>
        </p:nvSpPr>
        <p:spPr>
          <a:xfrm>
            <a:off x="15531442" y="5806064"/>
            <a:ext cx="8756371" cy="1938992"/>
          </a:xfrm>
          <a:prstGeom prst="rect">
            <a:avLst/>
          </a:prstGeom>
          <a:noFill/>
        </p:spPr>
        <p:txBody>
          <a:bodyPr wrap="none" rtlCol="0">
            <a:spAutoFit/>
          </a:bodyPr>
          <a:lstStyle/>
          <a:p>
            <a:pPr algn="r"/>
            <a:r>
              <a:rPr lang="en-US" sz="7200" b="1">
                <a:solidFill>
                  <a:schemeClr val="bg1"/>
                </a:solidFill>
                <a:latin typeface="Lato Black" charset="0"/>
                <a:ea typeface="Lato Black" charset="0"/>
                <a:cs typeface="Lato Black" charset="0"/>
              </a:rPr>
              <a:t>we are your partner</a:t>
            </a:r>
          </a:p>
          <a:p>
            <a:pPr algn="r"/>
            <a:r>
              <a:rPr lang="en-US" sz="4800" b="1">
                <a:solidFill>
                  <a:schemeClr val="bg1">
                    <a:lumMod val="50000"/>
                  </a:schemeClr>
                </a:solidFill>
                <a:latin typeface="Lato Black" charset="0"/>
                <a:ea typeface="Lato Black" charset="0"/>
                <a:cs typeface="Lato Black" charset="0"/>
              </a:rPr>
              <a:t>for successful EU projects </a:t>
            </a:r>
          </a:p>
        </p:txBody>
      </p:sp>
      <p:sp>
        <p:nvSpPr>
          <p:cNvPr id="30" name="Rettangolo 29">
            <a:extLst>
              <a:ext uri="{FF2B5EF4-FFF2-40B4-BE49-F238E27FC236}">
                <a16:creationId xmlns:a16="http://schemas.microsoft.com/office/drawing/2014/main" id="{C655E41D-60BD-4538-AE7A-091D1AF2E513}"/>
              </a:ext>
            </a:extLst>
          </p:cNvPr>
          <p:cNvSpPr/>
          <p:nvPr/>
        </p:nvSpPr>
        <p:spPr>
          <a:xfrm>
            <a:off x="918555" y="10575134"/>
            <a:ext cx="8020049" cy="2586990"/>
          </a:xfrm>
          <a:prstGeom prst="rect">
            <a:avLst/>
          </a:prstGeom>
        </p:spPr>
        <p:txBody>
          <a:bodyPr wrap="square">
            <a:spAutoFit/>
          </a:bodyPr>
          <a:lstStyle/>
          <a:p>
            <a:pPr>
              <a:lnSpc>
                <a:spcPts val="4040"/>
              </a:lnSpc>
            </a:pPr>
            <a:r>
              <a:rPr lang="en-US" sz="2600" b="1">
                <a:latin typeface="Lato Light" charset="0"/>
                <a:ea typeface="Lato Light" charset="0"/>
                <a:cs typeface="Lato Light" charset="0"/>
              </a:rPr>
              <a:t>Horizon Europe Topics of interest</a:t>
            </a:r>
          </a:p>
          <a:p>
            <a:pPr marL="900000" lvl="1" indent="-450000">
              <a:lnSpc>
                <a:spcPts val="4040"/>
              </a:lnSpc>
              <a:buFont typeface="Arial" panose="020B0604020202020204" pitchFamily="34" charset="0"/>
              <a:buChar char="•"/>
            </a:pPr>
            <a:r>
              <a:rPr lang="en-US" sz="2000">
                <a:latin typeface="Lato Light" charset="0"/>
                <a:ea typeface="Lato Light" charset="0"/>
                <a:cs typeface="Lato Light" charset="0"/>
              </a:rPr>
              <a:t>EIC Pathfinder</a:t>
            </a:r>
          </a:p>
          <a:p>
            <a:pPr marL="900000" lvl="1" indent="-450000">
              <a:lnSpc>
                <a:spcPts val="4040"/>
              </a:lnSpc>
              <a:buFont typeface="Arial" panose="020B0604020202020204" pitchFamily="34" charset="0"/>
              <a:buChar char="•"/>
            </a:pPr>
            <a:r>
              <a:rPr lang="en-US" sz="2000">
                <a:latin typeface="Lato Light" charset="0"/>
                <a:ea typeface="Lato Light" charset="0"/>
                <a:cs typeface="Lato Light" charset="0"/>
              </a:rPr>
              <a:t>EIC Transition</a:t>
            </a:r>
          </a:p>
          <a:p>
            <a:pPr marL="900000" lvl="1" indent="-450000">
              <a:lnSpc>
                <a:spcPts val="4040"/>
              </a:lnSpc>
              <a:buFont typeface="Arial" panose="020B0604020202020204" pitchFamily="34" charset="0"/>
              <a:buChar char="•"/>
            </a:pPr>
            <a:r>
              <a:rPr lang="en-US" sz="2000">
                <a:latin typeface="Lato Light" charset="0"/>
                <a:ea typeface="Lato Light" charset="0"/>
                <a:cs typeface="Lato Light" charset="0"/>
              </a:rPr>
              <a:t>EIC Accelerator</a:t>
            </a:r>
          </a:p>
          <a:p>
            <a:pPr marL="900000" lvl="1" indent="-450000">
              <a:lnSpc>
                <a:spcPts val="4040"/>
              </a:lnSpc>
              <a:buFont typeface="Arial" panose="020B0604020202020204" pitchFamily="34" charset="0"/>
              <a:buChar char="•"/>
            </a:pPr>
            <a:r>
              <a:rPr lang="en-US" sz="2000">
                <a:latin typeface="Lato Light" charset="0"/>
                <a:ea typeface="Lato Light" charset="0"/>
                <a:cs typeface="Lato Light" charset="0"/>
              </a:rPr>
              <a:t>Climate neutral, circular and </a:t>
            </a:r>
            <a:r>
              <a:rPr lang="en-US" sz="2000" err="1">
                <a:latin typeface="Lato Light" charset="0"/>
                <a:ea typeface="Lato Light" charset="0"/>
                <a:cs typeface="Lato Light" charset="0"/>
              </a:rPr>
              <a:t>digitised</a:t>
            </a:r>
            <a:r>
              <a:rPr lang="en-US" sz="2000">
                <a:latin typeface="Lato Light" charset="0"/>
                <a:ea typeface="Lato Light" charset="0"/>
                <a:cs typeface="Lato Light" charset="0"/>
              </a:rPr>
              <a:t> production</a:t>
            </a:r>
          </a:p>
        </p:txBody>
      </p:sp>
      <p:sp>
        <p:nvSpPr>
          <p:cNvPr id="31" name="Rettangolo 30">
            <a:extLst>
              <a:ext uri="{FF2B5EF4-FFF2-40B4-BE49-F238E27FC236}">
                <a16:creationId xmlns:a16="http://schemas.microsoft.com/office/drawing/2014/main" id="{45D8DB0A-15CF-43F4-BDA8-82D074BF4591}"/>
              </a:ext>
            </a:extLst>
          </p:cNvPr>
          <p:cNvSpPr/>
          <p:nvPr/>
        </p:nvSpPr>
        <p:spPr>
          <a:xfrm>
            <a:off x="6972300" y="11085226"/>
            <a:ext cx="9563100" cy="2362570"/>
          </a:xfrm>
          <a:prstGeom prst="rect">
            <a:avLst/>
          </a:prstGeom>
        </p:spPr>
        <p:txBody>
          <a:bodyPr wrap="square">
            <a:spAutoFit/>
          </a:bodyPr>
          <a:lstStyle/>
          <a:p>
            <a:pPr marL="1371417" lvl="1" indent="-457200" algn="just">
              <a:lnSpc>
                <a:spcPts val="3000"/>
              </a:lnSpc>
              <a:buFont typeface="Arial" panose="020B0604020202020204" pitchFamily="34" charset="0"/>
              <a:buChar char="•"/>
            </a:pPr>
            <a:r>
              <a:rPr lang="en-US" sz="2000">
                <a:latin typeface="Lato Light" charset="0"/>
                <a:ea typeface="Lato Light" charset="0"/>
                <a:cs typeface="Lato Light" charset="0"/>
              </a:rPr>
              <a:t>Increased autonomy in key strategic value chains for resilient industry</a:t>
            </a:r>
          </a:p>
          <a:p>
            <a:pPr marL="1371417" lvl="1" indent="-457200" algn="just">
              <a:lnSpc>
                <a:spcPts val="3000"/>
              </a:lnSpc>
              <a:buFont typeface="Arial" panose="020B0604020202020204" pitchFamily="34" charset="0"/>
              <a:buChar char="•"/>
            </a:pPr>
            <a:r>
              <a:rPr lang="en-US" sz="2000">
                <a:latin typeface="Lato Light" charset="0"/>
              </a:rPr>
              <a:t>World leading data and computing technologies</a:t>
            </a:r>
          </a:p>
          <a:p>
            <a:pPr marL="1371417" lvl="1" indent="-457200" algn="just">
              <a:lnSpc>
                <a:spcPts val="3000"/>
              </a:lnSpc>
              <a:buFont typeface="Arial" panose="020B0604020202020204" pitchFamily="34" charset="0"/>
              <a:buChar char="•"/>
            </a:pPr>
            <a:r>
              <a:rPr lang="en-US" sz="2000">
                <a:latin typeface="Lato Light" charset="0"/>
              </a:rPr>
              <a:t>Digital and emerging technologies for competitiveness and fit for the green deal</a:t>
            </a:r>
          </a:p>
          <a:p>
            <a:pPr marL="1371417" lvl="1" indent="-457200" algn="just">
              <a:lnSpc>
                <a:spcPts val="3000"/>
              </a:lnSpc>
              <a:buFont typeface="Arial" panose="020B0604020202020204" pitchFamily="34" charset="0"/>
              <a:buChar char="•"/>
            </a:pPr>
            <a:r>
              <a:rPr lang="en-US" sz="2000">
                <a:latin typeface="Lato Light" charset="0"/>
              </a:rPr>
              <a:t>Open strategic autonomy in developing, deploying and using global space-based infrastructures, services, applications and data</a:t>
            </a:r>
          </a:p>
        </p:txBody>
      </p:sp>
      <p:sp>
        <p:nvSpPr>
          <p:cNvPr id="18" name="Rettangolo 17">
            <a:extLst>
              <a:ext uri="{FF2B5EF4-FFF2-40B4-BE49-F238E27FC236}">
                <a16:creationId xmlns:a16="http://schemas.microsoft.com/office/drawing/2014/main" id="{EF9C4EFB-5BDC-459E-A34A-5A329B59EA39}"/>
              </a:ext>
            </a:extLst>
          </p:cNvPr>
          <p:cNvSpPr/>
          <p:nvPr/>
        </p:nvSpPr>
        <p:spPr>
          <a:xfrm>
            <a:off x="15963900" y="11101408"/>
            <a:ext cx="8020049" cy="2663934"/>
          </a:xfrm>
          <a:prstGeom prst="rect">
            <a:avLst/>
          </a:prstGeom>
        </p:spPr>
        <p:txBody>
          <a:bodyPr wrap="square">
            <a:spAutoFit/>
          </a:bodyPr>
          <a:lstStyle/>
          <a:p>
            <a:pPr marL="1371417" lvl="1" indent="-457200" algn="just">
              <a:lnSpc>
                <a:spcPts val="3000"/>
              </a:lnSpc>
              <a:buFont typeface="Arial" panose="020B0604020202020204" pitchFamily="34" charset="0"/>
              <a:buChar char="•"/>
            </a:pPr>
            <a:r>
              <a:rPr lang="en-US" sz="2000">
                <a:latin typeface="Lato Light" charset="0"/>
              </a:rPr>
              <a:t>A human-</a:t>
            </a:r>
            <a:r>
              <a:rPr lang="en-US" sz="2000" err="1">
                <a:latin typeface="Lato Light" charset="0"/>
              </a:rPr>
              <a:t>centred</a:t>
            </a:r>
            <a:r>
              <a:rPr lang="en-US" sz="2000">
                <a:latin typeface="Lato Light" charset="0"/>
              </a:rPr>
              <a:t> and ethical development of digital and industrial technologies</a:t>
            </a:r>
          </a:p>
          <a:p>
            <a:pPr marL="1371417" lvl="1" indent="-457200" algn="just">
              <a:lnSpc>
                <a:spcPts val="3000"/>
              </a:lnSpc>
              <a:buFont typeface="Arial" panose="020B0604020202020204" pitchFamily="34" charset="0"/>
              <a:buChar char="•"/>
            </a:pPr>
            <a:r>
              <a:rPr lang="en-US" sz="2000">
                <a:latin typeface="Lato Light" charset="0"/>
              </a:rPr>
              <a:t>Low-carbon and competitive transport solutions</a:t>
            </a:r>
          </a:p>
          <a:p>
            <a:pPr marL="1371417" lvl="1" indent="-457200" algn="just">
              <a:lnSpc>
                <a:spcPts val="3000"/>
              </a:lnSpc>
              <a:buFont typeface="Arial" panose="020B0604020202020204" pitchFamily="34" charset="0"/>
              <a:buChar char="•"/>
            </a:pPr>
            <a:r>
              <a:rPr lang="en-US" sz="2000">
                <a:latin typeface="Lato Light" charset="0"/>
              </a:rPr>
              <a:t>across all modes</a:t>
            </a:r>
          </a:p>
          <a:p>
            <a:pPr marL="1371417" lvl="1" indent="-457200" algn="just">
              <a:lnSpc>
                <a:spcPts val="3000"/>
              </a:lnSpc>
              <a:buFont typeface="Arial" panose="020B0604020202020204" pitchFamily="34" charset="0"/>
              <a:buChar char="•"/>
            </a:pPr>
            <a:r>
              <a:rPr lang="en-US" sz="2000">
                <a:latin typeface="Lato Light" charset="0"/>
              </a:rPr>
              <a:t>Research infrastructures</a:t>
            </a:r>
          </a:p>
        </p:txBody>
      </p:sp>
    </p:spTree>
    <p:extLst>
      <p:ext uri="{BB962C8B-B14F-4D97-AF65-F5344CB8AC3E}">
        <p14:creationId xmlns:p14="http://schemas.microsoft.com/office/powerpoint/2010/main" val="391722573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Segnaposto immagine 28" descr="Immagine che contiene terra, cielo, esterni&#10;&#10;Descrizione generata con affidabilità molto elevata">
            <a:extLst>
              <a:ext uri="{FF2B5EF4-FFF2-40B4-BE49-F238E27FC236}">
                <a16:creationId xmlns:a16="http://schemas.microsoft.com/office/drawing/2014/main" id="{42B0FC0E-E466-4C28-ABFF-45C7CFE7EB2D}"/>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val="0"/>
              </a:ext>
            </a:extLst>
          </a:blip>
          <a:srcRect t="45908" b="28568"/>
          <a:stretch/>
        </p:blipFill>
        <p:spPr>
          <a:xfrm>
            <a:off x="0" y="0"/>
            <a:ext cx="24377650" cy="4142026"/>
          </a:xfrm>
        </p:spPr>
      </p:pic>
      <p:sp>
        <p:nvSpPr>
          <p:cNvPr id="6" name="Rectangle 21">
            <a:extLst>
              <a:ext uri="{FF2B5EF4-FFF2-40B4-BE49-F238E27FC236}">
                <a16:creationId xmlns:a16="http://schemas.microsoft.com/office/drawing/2014/main" id="{B8352B44-0B62-400C-9B4E-43F587A1DA5D}"/>
              </a:ext>
            </a:extLst>
          </p:cNvPr>
          <p:cNvSpPr/>
          <p:nvPr/>
        </p:nvSpPr>
        <p:spPr>
          <a:xfrm>
            <a:off x="-946" y="-3657"/>
            <a:ext cx="24420719" cy="2167884"/>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76">
            <a:extLst>
              <a:ext uri="{FF2B5EF4-FFF2-40B4-BE49-F238E27FC236}">
                <a16:creationId xmlns:a16="http://schemas.microsoft.com/office/drawing/2014/main" id="{1511C087-A968-4C4A-8B1F-B7784B9A27E9}"/>
              </a:ext>
            </a:extLst>
          </p:cNvPr>
          <p:cNvGrpSpPr/>
          <p:nvPr/>
        </p:nvGrpSpPr>
        <p:grpSpPr>
          <a:xfrm>
            <a:off x="255176" y="194032"/>
            <a:ext cx="1416381" cy="1416381"/>
            <a:chOff x="8780463" y="1906588"/>
            <a:chExt cx="360363" cy="360363"/>
          </a:xfrm>
          <a:solidFill>
            <a:srgbClr val="FFFFFF"/>
          </a:solidFill>
        </p:grpSpPr>
        <p:sp>
          <p:nvSpPr>
            <p:cNvPr id="12" name="Freeform 93">
              <a:extLst>
                <a:ext uri="{FF2B5EF4-FFF2-40B4-BE49-F238E27FC236}">
                  <a16:creationId xmlns:a16="http://schemas.microsoft.com/office/drawing/2014/main" id="{05B2C9E9-56CF-43E6-9DC2-73CF0DBB0EA6}"/>
                </a:ext>
              </a:extLst>
            </p:cNvPr>
            <p:cNvSpPr>
              <a:spLocks noEditPoints="1"/>
            </p:cNvSpPr>
            <p:nvPr/>
          </p:nvSpPr>
          <p:spPr bwMode="auto">
            <a:xfrm>
              <a:off x="8780463" y="1938338"/>
              <a:ext cx="328613" cy="328613"/>
            </a:xfrm>
            <a:custGeom>
              <a:avLst/>
              <a:gdLst/>
              <a:ahLst/>
              <a:cxnLst>
                <a:cxn ang="0">
                  <a:pos x="80" y="3"/>
                </a:cxn>
                <a:cxn ang="0">
                  <a:pos x="73" y="0"/>
                </a:cxn>
                <a:cxn ang="0">
                  <a:pos x="66" y="3"/>
                </a:cxn>
                <a:cxn ang="0">
                  <a:pos x="61" y="9"/>
                </a:cxn>
                <a:cxn ang="0">
                  <a:pos x="58" y="15"/>
                </a:cxn>
                <a:cxn ang="0">
                  <a:pos x="60" y="20"/>
                </a:cxn>
                <a:cxn ang="0">
                  <a:pos x="8" y="41"/>
                </a:cxn>
                <a:cxn ang="0">
                  <a:pos x="1" y="50"/>
                </a:cxn>
                <a:cxn ang="0">
                  <a:pos x="4" y="60"/>
                </a:cxn>
                <a:cxn ang="0">
                  <a:pos x="53" y="108"/>
                </a:cxn>
                <a:cxn ang="0">
                  <a:pos x="61" y="112"/>
                </a:cxn>
                <a:cxn ang="0">
                  <a:pos x="61" y="112"/>
                </a:cxn>
                <a:cxn ang="0">
                  <a:pos x="63" y="111"/>
                </a:cxn>
                <a:cxn ang="0">
                  <a:pos x="72" y="104"/>
                </a:cxn>
                <a:cxn ang="0">
                  <a:pos x="92" y="53"/>
                </a:cxn>
                <a:cxn ang="0">
                  <a:pos x="97" y="55"/>
                </a:cxn>
                <a:cxn ang="0">
                  <a:pos x="104" y="52"/>
                </a:cxn>
                <a:cxn ang="0">
                  <a:pos x="110" y="46"/>
                </a:cxn>
                <a:cxn ang="0">
                  <a:pos x="112" y="40"/>
                </a:cxn>
                <a:cxn ang="0">
                  <a:pos x="110" y="33"/>
                </a:cxn>
                <a:cxn ang="0">
                  <a:pos x="80" y="3"/>
                </a:cxn>
                <a:cxn ang="0">
                  <a:pos x="65" y="102"/>
                </a:cxn>
                <a:cxn ang="0">
                  <a:pos x="62" y="104"/>
                </a:cxn>
                <a:cxn ang="0">
                  <a:pos x="61" y="104"/>
                </a:cxn>
                <a:cxn ang="0">
                  <a:pos x="58" y="103"/>
                </a:cxn>
                <a:cxn ang="0">
                  <a:pos x="9" y="55"/>
                </a:cxn>
                <a:cxn ang="0">
                  <a:pos x="8" y="51"/>
                </a:cxn>
                <a:cxn ang="0">
                  <a:pos x="11" y="48"/>
                </a:cxn>
                <a:cxn ang="0">
                  <a:pos x="34" y="39"/>
                </a:cxn>
                <a:cxn ang="0">
                  <a:pos x="83" y="56"/>
                </a:cxn>
                <a:cxn ang="0">
                  <a:pos x="65" y="102"/>
                </a:cxn>
                <a:cxn ang="0">
                  <a:pos x="104" y="41"/>
                </a:cxn>
                <a:cxn ang="0">
                  <a:pos x="99" y="46"/>
                </a:cxn>
                <a:cxn ang="0">
                  <a:pos x="96" y="46"/>
                </a:cxn>
                <a:cxn ang="0">
                  <a:pos x="89" y="40"/>
                </a:cxn>
                <a:cxn ang="0">
                  <a:pos x="84" y="53"/>
                </a:cxn>
                <a:cxn ang="0">
                  <a:pos x="84" y="52"/>
                </a:cxn>
                <a:cxn ang="0">
                  <a:pos x="50" y="38"/>
                </a:cxn>
                <a:cxn ang="0">
                  <a:pos x="40" y="36"/>
                </a:cxn>
                <a:cxn ang="0">
                  <a:pos x="73" y="23"/>
                </a:cxn>
                <a:cxn ang="0">
                  <a:pos x="66" y="17"/>
                </a:cxn>
                <a:cxn ang="0">
                  <a:pos x="66" y="14"/>
                </a:cxn>
                <a:cxn ang="0">
                  <a:pos x="72" y="9"/>
                </a:cxn>
                <a:cxn ang="0">
                  <a:pos x="75" y="9"/>
                </a:cxn>
                <a:cxn ang="0">
                  <a:pos x="104" y="38"/>
                </a:cxn>
                <a:cxn ang="0">
                  <a:pos x="104" y="41"/>
                </a:cxn>
                <a:cxn ang="0">
                  <a:pos x="104" y="41"/>
                </a:cxn>
                <a:cxn ang="0">
                  <a:pos x="104" y="41"/>
                </a:cxn>
              </a:cxnLst>
              <a:rect l="0" t="0" r="r" b="b"/>
              <a:pathLst>
                <a:path w="112" h="112">
                  <a:moveTo>
                    <a:pt x="80" y="3"/>
                  </a:moveTo>
                  <a:cubicBezTo>
                    <a:pt x="78" y="1"/>
                    <a:pt x="76" y="0"/>
                    <a:pt x="73" y="0"/>
                  </a:cubicBezTo>
                  <a:cubicBezTo>
                    <a:pt x="71" y="0"/>
                    <a:pt x="68" y="1"/>
                    <a:pt x="66" y="3"/>
                  </a:cubicBezTo>
                  <a:cubicBezTo>
                    <a:pt x="61" y="9"/>
                    <a:pt x="61" y="9"/>
                    <a:pt x="61" y="9"/>
                  </a:cubicBezTo>
                  <a:cubicBezTo>
                    <a:pt x="59" y="10"/>
                    <a:pt x="58" y="13"/>
                    <a:pt x="58" y="15"/>
                  </a:cubicBezTo>
                  <a:cubicBezTo>
                    <a:pt x="58" y="17"/>
                    <a:pt x="59" y="19"/>
                    <a:pt x="60" y="20"/>
                  </a:cubicBezTo>
                  <a:cubicBezTo>
                    <a:pt x="8" y="41"/>
                    <a:pt x="8" y="41"/>
                    <a:pt x="8" y="41"/>
                  </a:cubicBezTo>
                  <a:cubicBezTo>
                    <a:pt x="4" y="43"/>
                    <a:pt x="2" y="46"/>
                    <a:pt x="1" y="50"/>
                  </a:cubicBezTo>
                  <a:cubicBezTo>
                    <a:pt x="0" y="53"/>
                    <a:pt x="1" y="57"/>
                    <a:pt x="4" y="60"/>
                  </a:cubicBezTo>
                  <a:cubicBezTo>
                    <a:pt x="53" y="108"/>
                    <a:pt x="53" y="108"/>
                    <a:pt x="53" y="108"/>
                  </a:cubicBezTo>
                  <a:cubicBezTo>
                    <a:pt x="55" y="110"/>
                    <a:pt x="58" y="112"/>
                    <a:pt x="61" y="112"/>
                  </a:cubicBezTo>
                  <a:cubicBezTo>
                    <a:pt x="61" y="112"/>
                    <a:pt x="61" y="112"/>
                    <a:pt x="61" y="112"/>
                  </a:cubicBezTo>
                  <a:cubicBezTo>
                    <a:pt x="62" y="112"/>
                    <a:pt x="63" y="112"/>
                    <a:pt x="63" y="111"/>
                  </a:cubicBezTo>
                  <a:cubicBezTo>
                    <a:pt x="67" y="111"/>
                    <a:pt x="70" y="108"/>
                    <a:pt x="72" y="104"/>
                  </a:cubicBezTo>
                  <a:cubicBezTo>
                    <a:pt x="92" y="53"/>
                    <a:pt x="92" y="53"/>
                    <a:pt x="92" y="53"/>
                  </a:cubicBezTo>
                  <a:cubicBezTo>
                    <a:pt x="94" y="54"/>
                    <a:pt x="95" y="55"/>
                    <a:pt x="97" y="55"/>
                  </a:cubicBezTo>
                  <a:cubicBezTo>
                    <a:pt x="100" y="55"/>
                    <a:pt x="102" y="54"/>
                    <a:pt x="104" y="52"/>
                  </a:cubicBezTo>
                  <a:cubicBezTo>
                    <a:pt x="110" y="46"/>
                    <a:pt x="110" y="46"/>
                    <a:pt x="110" y="46"/>
                  </a:cubicBezTo>
                  <a:cubicBezTo>
                    <a:pt x="111" y="45"/>
                    <a:pt x="112" y="42"/>
                    <a:pt x="112" y="40"/>
                  </a:cubicBezTo>
                  <a:cubicBezTo>
                    <a:pt x="112" y="37"/>
                    <a:pt x="111" y="35"/>
                    <a:pt x="110" y="33"/>
                  </a:cubicBezTo>
                  <a:lnTo>
                    <a:pt x="80" y="3"/>
                  </a:lnTo>
                  <a:close/>
                  <a:moveTo>
                    <a:pt x="65" y="102"/>
                  </a:moveTo>
                  <a:cubicBezTo>
                    <a:pt x="64" y="103"/>
                    <a:pt x="63" y="104"/>
                    <a:pt x="62" y="104"/>
                  </a:cubicBezTo>
                  <a:cubicBezTo>
                    <a:pt x="61" y="104"/>
                    <a:pt x="61" y="104"/>
                    <a:pt x="61" y="104"/>
                  </a:cubicBezTo>
                  <a:cubicBezTo>
                    <a:pt x="60" y="104"/>
                    <a:pt x="59" y="104"/>
                    <a:pt x="58" y="103"/>
                  </a:cubicBezTo>
                  <a:cubicBezTo>
                    <a:pt x="9" y="55"/>
                    <a:pt x="9" y="55"/>
                    <a:pt x="9" y="55"/>
                  </a:cubicBezTo>
                  <a:cubicBezTo>
                    <a:pt x="9" y="54"/>
                    <a:pt x="8" y="52"/>
                    <a:pt x="8" y="51"/>
                  </a:cubicBezTo>
                  <a:cubicBezTo>
                    <a:pt x="9" y="50"/>
                    <a:pt x="9" y="49"/>
                    <a:pt x="11" y="48"/>
                  </a:cubicBezTo>
                  <a:cubicBezTo>
                    <a:pt x="34" y="39"/>
                    <a:pt x="34" y="39"/>
                    <a:pt x="34" y="39"/>
                  </a:cubicBezTo>
                  <a:cubicBezTo>
                    <a:pt x="51" y="44"/>
                    <a:pt x="67" y="39"/>
                    <a:pt x="83" y="56"/>
                  </a:cubicBezTo>
                  <a:lnTo>
                    <a:pt x="65" y="102"/>
                  </a:lnTo>
                  <a:close/>
                  <a:moveTo>
                    <a:pt x="104" y="41"/>
                  </a:moveTo>
                  <a:cubicBezTo>
                    <a:pt x="99" y="46"/>
                    <a:pt x="99" y="46"/>
                    <a:pt x="99" y="46"/>
                  </a:cubicBezTo>
                  <a:cubicBezTo>
                    <a:pt x="98" y="47"/>
                    <a:pt x="97" y="47"/>
                    <a:pt x="96" y="46"/>
                  </a:cubicBezTo>
                  <a:cubicBezTo>
                    <a:pt x="89" y="40"/>
                    <a:pt x="89" y="40"/>
                    <a:pt x="89" y="40"/>
                  </a:cubicBezTo>
                  <a:cubicBezTo>
                    <a:pt x="84" y="53"/>
                    <a:pt x="84" y="53"/>
                    <a:pt x="84" y="53"/>
                  </a:cubicBezTo>
                  <a:cubicBezTo>
                    <a:pt x="84" y="52"/>
                    <a:pt x="84" y="52"/>
                    <a:pt x="84" y="52"/>
                  </a:cubicBezTo>
                  <a:cubicBezTo>
                    <a:pt x="73" y="41"/>
                    <a:pt x="61" y="39"/>
                    <a:pt x="50" y="38"/>
                  </a:cubicBezTo>
                  <a:cubicBezTo>
                    <a:pt x="47" y="38"/>
                    <a:pt x="44" y="37"/>
                    <a:pt x="40" y="36"/>
                  </a:cubicBezTo>
                  <a:cubicBezTo>
                    <a:pt x="73" y="23"/>
                    <a:pt x="73" y="23"/>
                    <a:pt x="73" y="23"/>
                  </a:cubicBezTo>
                  <a:cubicBezTo>
                    <a:pt x="66" y="17"/>
                    <a:pt x="66" y="17"/>
                    <a:pt x="66" y="17"/>
                  </a:cubicBezTo>
                  <a:cubicBezTo>
                    <a:pt x="66" y="16"/>
                    <a:pt x="66" y="15"/>
                    <a:pt x="66" y="14"/>
                  </a:cubicBezTo>
                  <a:cubicBezTo>
                    <a:pt x="72" y="9"/>
                    <a:pt x="72" y="9"/>
                    <a:pt x="72" y="9"/>
                  </a:cubicBezTo>
                  <a:cubicBezTo>
                    <a:pt x="73" y="8"/>
                    <a:pt x="74" y="8"/>
                    <a:pt x="75" y="9"/>
                  </a:cubicBezTo>
                  <a:cubicBezTo>
                    <a:pt x="104" y="38"/>
                    <a:pt x="104" y="38"/>
                    <a:pt x="104" y="38"/>
                  </a:cubicBezTo>
                  <a:cubicBezTo>
                    <a:pt x="105" y="39"/>
                    <a:pt x="105" y="40"/>
                    <a:pt x="104" y="41"/>
                  </a:cubicBezTo>
                  <a:close/>
                  <a:moveTo>
                    <a:pt x="104" y="41"/>
                  </a:moveTo>
                  <a:cubicBezTo>
                    <a:pt x="104" y="41"/>
                    <a:pt x="104" y="41"/>
                    <a:pt x="104" y="41"/>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3" name="Freeform 94">
              <a:extLst>
                <a:ext uri="{FF2B5EF4-FFF2-40B4-BE49-F238E27FC236}">
                  <a16:creationId xmlns:a16="http://schemas.microsoft.com/office/drawing/2014/main" id="{403D17FB-65E9-4C33-BA79-D1ECF5CAA121}"/>
                </a:ext>
              </a:extLst>
            </p:cNvPr>
            <p:cNvSpPr>
              <a:spLocks noEditPoints="1"/>
            </p:cNvSpPr>
            <p:nvPr/>
          </p:nvSpPr>
          <p:spPr bwMode="auto">
            <a:xfrm>
              <a:off x="8939213" y="2084388"/>
              <a:ext cx="55563" cy="57150"/>
            </a:xfrm>
            <a:custGeom>
              <a:avLst/>
              <a:gdLst/>
              <a:ahLst/>
              <a:cxnLst>
                <a:cxn ang="0">
                  <a:pos x="10" y="19"/>
                </a:cxn>
                <a:cxn ang="0">
                  <a:pos x="19" y="10"/>
                </a:cxn>
                <a:cxn ang="0">
                  <a:pos x="10" y="0"/>
                </a:cxn>
                <a:cxn ang="0">
                  <a:pos x="0" y="10"/>
                </a:cxn>
                <a:cxn ang="0">
                  <a:pos x="10" y="19"/>
                </a:cxn>
                <a:cxn ang="0">
                  <a:pos x="10" y="4"/>
                </a:cxn>
                <a:cxn ang="0">
                  <a:pos x="16" y="10"/>
                </a:cxn>
                <a:cxn ang="0">
                  <a:pos x="10" y="16"/>
                </a:cxn>
                <a:cxn ang="0">
                  <a:pos x="4" y="10"/>
                </a:cxn>
                <a:cxn ang="0">
                  <a:pos x="10" y="4"/>
                </a:cxn>
                <a:cxn ang="0">
                  <a:pos x="10" y="4"/>
                </a:cxn>
                <a:cxn ang="0">
                  <a:pos x="10" y="4"/>
                </a:cxn>
              </a:cxnLst>
              <a:rect l="0" t="0" r="r" b="b"/>
              <a:pathLst>
                <a:path w="19" h="19">
                  <a:moveTo>
                    <a:pt x="10" y="19"/>
                  </a:moveTo>
                  <a:cubicBezTo>
                    <a:pt x="15" y="19"/>
                    <a:pt x="19" y="15"/>
                    <a:pt x="19" y="10"/>
                  </a:cubicBezTo>
                  <a:cubicBezTo>
                    <a:pt x="19" y="5"/>
                    <a:pt x="15" y="0"/>
                    <a:pt x="10" y="0"/>
                  </a:cubicBezTo>
                  <a:cubicBezTo>
                    <a:pt x="5" y="0"/>
                    <a:pt x="0" y="5"/>
                    <a:pt x="0" y="10"/>
                  </a:cubicBezTo>
                  <a:cubicBezTo>
                    <a:pt x="0" y="15"/>
                    <a:pt x="5" y="19"/>
                    <a:pt x="10" y="19"/>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moveTo>
                    <a:pt x="10" y="4"/>
                  </a:moveTo>
                  <a:cubicBezTo>
                    <a:pt x="10" y="4"/>
                    <a:pt x="10" y="4"/>
                    <a:pt x="10"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4" name="Freeform 95">
              <a:extLst>
                <a:ext uri="{FF2B5EF4-FFF2-40B4-BE49-F238E27FC236}">
                  <a16:creationId xmlns:a16="http://schemas.microsoft.com/office/drawing/2014/main" id="{88645114-260C-4AF9-A149-8F4264748BFC}"/>
                </a:ext>
              </a:extLst>
            </p:cNvPr>
            <p:cNvSpPr>
              <a:spLocks noEditPoints="1"/>
            </p:cNvSpPr>
            <p:nvPr/>
          </p:nvSpPr>
          <p:spPr bwMode="auto">
            <a:xfrm>
              <a:off x="9085263" y="1906588"/>
              <a:ext cx="55563" cy="55563"/>
            </a:xfrm>
            <a:custGeom>
              <a:avLst/>
              <a:gdLst/>
              <a:ahLst/>
              <a:cxnLst>
                <a:cxn ang="0">
                  <a:pos x="10" y="0"/>
                </a:cxn>
                <a:cxn ang="0">
                  <a:pos x="0" y="9"/>
                </a:cxn>
                <a:cxn ang="0">
                  <a:pos x="10" y="19"/>
                </a:cxn>
                <a:cxn ang="0">
                  <a:pos x="19" y="9"/>
                </a:cxn>
                <a:cxn ang="0">
                  <a:pos x="10" y="0"/>
                </a:cxn>
                <a:cxn ang="0">
                  <a:pos x="10" y="15"/>
                </a:cxn>
                <a:cxn ang="0">
                  <a:pos x="4" y="9"/>
                </a:cxn>
                <a:cxn ang="0">
                  <a:pos x="10" y="4"/>
                </a:cxn>
                <a:cxn ang="0">
                  <a:pos x="16" y="9"/>
                </a:cxn>
                <a:cxn ang="0">
                  <a:pos x="10" y="15"/>
                </a:cxn>
                <a:cxn ang="0">
                  <a:pos x="10" y="15"/>
                </a:cxn>
                <a:cxn ang="0">
                  <a:pos x="10" y="15"/>
                </a:cxn>
              </a:cxnLst>
              <a:rect l="0" t="0" r="r" b="b"/>
              <a:pathLst>
                <a:path w="19" h="19">
                  <a:moveTo>
                    <a:pt x="10" y="0"/>
                  </a:moveTo>
                  <a:cubicBezTo>
                    <a:pt x="4" y="0"/>
                    <a:pt x="0" y="4"/>
                    <a:pt x="0" y="9"/>
                  </a:cubicBezTo>
                  <a:cubicBezTo>
                    <a:pt x="0" y="15"/>
                    <a:pt x="4" y="19"/>
                    <a:pt x="10" y="19"/>
                  </a:cubicBezTo>
                  <a:cubicBezTo>
                    <a:pt x="15" y="19"/>
                    <a:pt x="19" y="15"/>
                    <a:pt x="19" y="9"/>
                  </a:cubicBezTo>
                  <a:cubicBezTo>
                    <a:pt x="19" y="4"/>
                    <a:pt x="15" y="0"/>
                    <a:pt x="10" y="0"/>
                  </a:cubicBezTo>
                  <a:close/>
                  <a:moveTo>
                    <a:pt x="10" y="15"/>
                  </a:moveTo>
                  <a:cubicBezTo>
                    <a:pt x="7" y="15"/>
                    <a:pt x="4" y="13"/>
                    <a:pt x="4" y="9"/>
                  </a:cubicBezTo>
                  <a:cubicBezTo>
                    <a:pt x="4" y="6"/>
                    <a:pt x="7" y="4"/>
                    <a:pt x="10" y="4"/>
                  </a:cubicBezTo>
                  <a:cubicBezTo>
                    <a:pt x="13" y="4"/>
                    <a:pt x="16" y="6"/>
                    <a:pt x="16" y="9"/>
                  </a:cubicBezTo>
                  <a:cubicBezTo>
                    <a:pt x="16" y="13"/>
                    <a:pt x="13" y="15"/>
                    <a:pt x="10" y="15"/>
                  </a:cubicBezTo>
                  <a:close/>
                  <a:moveTo>
                    <a:pt x="10" y="15"/>
                  </a:moveTo>
                  <a:cubicBezTo>
                    <a:pt x="10" y="15"/>
                    <a:pt x="10" y="15"/>
                    <a:pt x="10" y="15"/>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5" name="Freeform 96">
              <a:extLst>
                <a:ext uri="{FF2B5EF4-FFF2-40B4-BE49-F238E27FC236}">
                  <a16:creationId xmlns:a16="http://schemas.microsoft.com/office/drawing/2014/main" id="{DD6EDA58-4DAF-4487-ADB3-3F2F9F1FB72D}"/>
                </a:ext>
              </a:extLst>
            </p:cNvPr>
            <p:cNvSpPr>
              <a:spLocks noEditPoints="1"/>
            </p:cNvSpPr>
            <p:nvPr/>
          </p:nvSpPr>
          <p:spPr bwMode="auto">
            <a:xfrm>
              <a:off x="8872538" y="2073276"/>
              <a:ext cx="46038" cy="47625"/>
            </a:xfrm>
            <a:custGeom>
              <a:avLst/>
              <a:gdLst/>
              <a:ahLst/>
              <a:cxnLst>
                <a:cxn ang="0">
                  <a:pos x="0" y="8"/>
                </a:cxn>
                <a:cxn ang="0">
                  <a:pos x="8" y="16"/>
                </a:cxn>
                <a:cxn ang="0">
                  <a:pos x="16" y="8"/>
                </a:cxn>
                <a:cxn ang="0">
                  <a:pos x="8" y="0"/>
                </a:cxn>
                <a:cxn ang="0">
                  <a:pos x="0" y="8"/>
                </a:cxn>
                <a:cxn ang="0">
                  <a:pos x="8" y="4"/>
                </a:cxn>
                <a:cxn ang="0">
                  <a:pos x="12" y="8"/>
                </a:cxn>
                <a:cxn ang="0">
                  <a:pos x="8" y="12"/>
                </a:cxn>
                <a:cxn ang="0">
                  <a:pos x="4" y="8"/>
                </a:cxn>
                <a:cxn ang="0">
                  <a:pos x="8" y="4"/>
                </a:cxn>
                <a:cxn ang="0">
                  <a:pos x="8" y="4"/>
                </a:cxn>
                <a:cxn ang="0">
                  <a:pos x="8" y="4"/>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moveTo>
                    <a:pt x="8" y="4"/>
                  </a:moveTo>
                  <a:cubicBezTo>
                    <a:pt x="8" y="4"/>
                    <a:pt x="8" y="4"/>
                    <a:pt x="8"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6" name="Freeform 97">
              <a:extLst>
                <a:ext uri="{FF2B5EF4-FFF2-40B4-BE49-F238E27FC236}">
                  <a16:creationId xmlns:a16="http://schemas.microsoft.com/office/drawing/2014/main" id="{EA14831C-5782-4DED-9AEF-06928D279F17}"/>
                </a:ext>
              </a:extLst>
            </p:cNvPr>
            <p:cNvSpPr>
              <a:spLocks noEditPoints="1"/>
            </p:cNvSpPr>
            <p:nvPr/>
          </p:nvSpPr>
          <p:spPr bwMode="auto">
            <a:xfrm>
              <a:off x="8918575" y="2152651"/>
              <a:ext cx="20638" cy="23813"/>
            </a:xfrm>
            <a:custGeom>
              <a:avLst/>
              <a:gdLst/>
              <a:ahLst/>
              <a:cxnLst>
                <a:cxn ang="0">
                  <a:pos x="7" y="4"/>
                </a:cxn>
                <a:cxn ang="0">
                  <a:pos x="3" y="8"/>
                </a:cxn>
                <a:cxn ang="0">
                  <a:pos x="0" y="4"/>
                </a:cxn>
                <a:cxn ang="0">
                  <a:pos x="3" y="0"/>
                </a:cxn>
                <a:cxn ang="0">
                  <a:pos x="7" y="4"/>
                </a:cxn>
                <a:cxn ang="0">
                  <a:pos x="7" y="4"/>
                </a:cxn>
                <a:cxn ang="0">
                  <a:pos x="7" y="4"/>
                </a:cxn>
              </a:cxnLst>
              <a:rect l="0" t="0" r="r" b="b"/>
              <a:pathLst>
                <a:path w="7" h="8">
                  <a:moveTo>
                    <a:pt x="7" y="4"/>
                  </a:moveTo>
                  <a:cubicBezTo>
                    <a:pt x="7" y="6"/>
                    <a:pt x="6" y="8"/>
                    <a:pt x="3" y="8"/>
                  </a:cubicBezTo>
                  <a:cubicBezTo>
                    <a:pt x="1" y="8"/>
                    <a:pt x="0" y="6"/>
                    <a:pt x="0" y="4"/>
                  </a:cubicBezTo>
                  <a:cubicBezTo>
                    <a:pt x="0" y="2"/>
                    <a:pt x="1" y="0"/>
                    <a:pt x="3" y="0"/>
                  </a:cubicBezTo>
                  <a:cubicBezTo>
                    <a:pt x="6" y="0"/>
                    <a:pt x="7" y="2"/>
                    <a:pt x="7" y="4"/>
                  </a:cubicBezTo>
                  <a:close/>
                  <a:moveTo>
                    <a:pt x="7" y="4"/>
                  </a:moveTo>
                  <a:cubicBezTo>
                    <a:pt x="7" y="4"/>
                    <a:pt x="7" y="4"/>
                    <a:pt x="7"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7" name="Freeform 98">
              <a:extLst>
                <a:ext uri="{FF2B5EF4-FFF2-40B4-BE49-F238E27FC236}">
                  <a16:creationId xmlns:a16="http://schemas.microsoft.com/office/drawing/2014/main" id="{2D3240F1-0766-410A-9750-2324202EBAD0}"/>
                </a:ext>
              </a:extLst>
            </p:cNvPr>
            <p:cNvSpPr>
              <a:spLocks noEditPoints="1"/>
            </p:cNvSpPr>
            <p:nvPr/>
          </p:nvSpPr>
          <p:spPr bwMode="auto">
            <a:xfrm>
              <a:off x="9096375" y="1985963"/>
              <a:ext cx="23813" cy="20638"/>
            </a:xfrm>
            <a:custGeom>
              <a:avLst/>
              <a:gdLst/>
              <a:ahLst/>
              <a:cxnLst>
                <a:cxn ang="0">
                  <a:pos x="8" y="4"/>
                </a:cxn>
                <a:cxn ang="0">
                  <a:pos x="4" y="7"/>
                </a:cxn>
                <a:cxn ang="0">
                  <a:pos x="0" y="4"/>
                </a:cxn>
                <a:cxn ang="0">
                  <a:pos x="4" y="0"/>
                </a:cxn>
                <a:cxn ang="0">
                  <a:pos x="8" y="4"/>
                </a:cxn>
                <a:cxn ang="0">
                  <a:pos x="8" y="4"/>
                </a:cxn>
                <a:cxn ang="0">
                  <a:pos x="8" y="4"/>
                </a:cxn>
              </a:cxnLst>
              <a:rect l="0" t="0" r="r" b="b"/>
              <a:pathLst>
                <a:path w="8" h="7">
                  <a:moveTo>
                    <a:pt x="8" y="4"/>
                  </a:moveTo>
                  <a:cubicBezTo>
                    <a:pt x="8" y="6"/>
                    <a:pt x="6" y="7"/>
                    <a:pt x="4" y="7"/>
                  </a:cubicBezTo>
                  <a:cubicBezTo>
                    <a:pt x="2" y="7"/>
                    <a:pt x="0" y="6"/>
                    <a:pt x="0" y="4"/>
                  </a:cubicBezTo>
                  <a:cubicBezTo>
                    <a:pt x="0" y="1"/>
                    <a:pt x="2" y="0"/>
                    <a:pt x="4" y="0"/>
                  </a:cubicBezTo>
                  <a:cubicBezTo>
                    <a:pt x="6" y="0"/>
                    <a:pt x="8" y="1"/>
                    <a:pt x="8" y="4"/>
                  </a:cubicBezTo>
                  <a:close/>
                  <a:moveTo>
                    <a:pt x="8" y="4"/>
                  </a:moveTo>
                  <a:cubicBezTo>
                    <a:pt x="8" y="4"/>
                    <a:pt x="8" y="4"/>
                    <a:pt x="8"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5" name="TextBox 4"/>
          <p:cNvSpPr txBox="1"/>
          <p:nvPr/>
        </p:nvSpPr>
        <p:spPr>
          <a:xfrm>
            <a:off x="16235649" y="3126363"/>
            <a:ext cx="8039445" cy="1938992"/>
          </a:xfrm>
          <a:prstGeom prst="rect">
            <a:avLst/>
          </a:prstGeom>
          <a:noFill/>
        </p:spPr>
        <p:txBody>
          <a:bodyPr wrap="none" rtlCol="0">
            <a:spAutoFit/>
          </a:bodyPr>
          <a:lstStyle/>
          <a:p>
            <a:pPr algn="r"/>
            <a:r>
              <a:rPr lang="en-US" sz="7200" b="1">
                <a:solidFill>
                  <a:schemeClr val="bg1"/>
                </a:solidFill>
                <a:latin typeface="Lato Black" charset="0"/>
                <a:ea typeface="Lato Black" charset="0"/>
                <a:cs typeface="Lato Black" charset="0"/>
              </a:rPr>
              <a:t>some of our latest</a:t>
            </a:r>
          </a:p>
          <a:p>
            <a:pPr algn="r"/>
            <a:r>
              <a:rPr lang="en-US" sz="4800" b="1">
                <a:solidFill>
                  <a:schemeClr val="bg1">
                    <a:lumMod val="50000"/>
                  </a:schemeClr>
                </a:solidFill>
                <a:latin typeface="Lato Black" charset="0"/>
                <a:ea typeface="Lato Black" charset="0"/>
                <a:cs typeface="Lato Black" charset="0"/>
              </a:rPr>
              <a:t>EU funded projects</a:t>
            </a:r>
          </a:p>
        </p:txBody>
      </p:sp>
      <p:sp>
        <p:nvSpPr>
          <p:cNvPr id="21" name="Rettangolo 20">
            <a:extLst>
              <a:ext uri="{FF2B5EF4-FFF2-40B4-BE49-F238E27FC236}">
                <a16:creationId xmlns:a16="http://schemas.microsoft.com/office/drawing/2014/main" id="{EB31B7FC-0F82-4ECC-887B-FB8F53B9DB21}"/>
              </a:ext>
            </a:extLst>
          </p:cNvPr>
          <p:cNvSpPr/>
          <p:nvPr/>
        </p:nvSpPr>
        <p:spPr>
          <a:xfrm>
            <a:off x="12487836" y="5242750"/>
            <a:ext cx="11046384" cy="1132939"/>
          </a:xfrm>
          <a:prstGeom prst="rect">
            <a:avLst/>
          </a:prstGeom>
        </p:spPr>
        <p:txBody>
          <a:bodyPr wrap="square">
            <a:spAutoFit/>
          </a:bodyPr>
          <a:lstStyle/>
          <a:p>
            <a:pPr algn="just">
              <a:lnSpc>
                <a:spcPct val="107000"/>
              </a:lnSpc>
              <a:spcBef>
                <a:spcPts val="1800"/>
              </a:spcBef>
              <a:spcAft>
                <a:spcPts val="0"/>
              </a:spcAft>
            </a:pPr>
            <a:r>
              <a:rPr lang="en-US" sz="2800" b="1">
                <a:solidFill>
                  <a:schemeClr val="bg1">
                    <a:lumMod val="50000"/>
                  </a:schemeClr>
                </a:solidFill>
                <a:latin typeface="Calibri" panose="020F0502020204030204" pitchFamily="34" charset="0"/>
                <a:ea typeface="Calibri" panose="020F0502020204030204" pitchFamily="34" charset="0"/>
                <a:cs typeface="Arial" panose="020B0604020202020204" pitchFamily="34" charset="0"/>
              </a:rPr>
              <a:t>		FP7-ICT-611253</a:t>
            </a:r>
            <a:endParaRPr lang="en-US" sz="2800">
              <a:solidFill>
                <a:schemeClr val="bg1">
                  <a:lumMod val="50000"/>
                </a:schemeClr>
              </a:solidFill>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800">
                <a:latin typeface="Calibri" panose="020F0502020204030204" pitchFamily="34" charset="0"/>
                <a:ea typeface="Calibri" panose="020F0502020204030204" pitchFamily="34" charset="0"/>
                <a:cs typeface="Arial" panose="020B0604020202020204" pitchFamily="34" charset="0"/>
              </a:rPr>
              <a:t>The IA4SI project aims to develop a structured methodology able to assess the potential socio-political, economic and environmental impacts of social innovation initiatives</a:t>
            </a:r>
          </a:p>
        </p:txBody>
      </p:sp>
      <p:pic>
        <p:nvPicPr>
          <p:cNvPr id="26" name="Immagine 25">
            <a:extLst>
              <a:ext uri="{FF2B5EF4-FFF2-40B4-BE49-F238E27FC236}">
                <a16:creationId xmlns:a16="http://schemas.microsoft.com/office/drawing/2014/main" id="{ADCD6288-E8E2-4520-9EF1-B83120738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48741" y="4948227"/>
            <a:ext cx="3571875" cy="762000"/>
          </a:xfrm>
          <a:prstGeom prst="rect">
            <a:avLst/>
          </a:prstGeom>
        </p:spPr>
      </p:pic>
      <p:sp>
        <p:nvSpPr>
          <p:cNvPr id="3" name="Rettangolo 2">
            <a:extLst>
              <a:ext uri="{FF2B5EF4-FFF2-40B4-BE49-F238E27FC236}">
                <a16:creationId xmlns:a16="http://schemas.microsoft.com/office/drawing/2014/main" id="{582FA8AA-B766-4DF4-A74E-852B5F10C82F}"/>
              </a:ext>
            </a:extLst>
          </p:cNvPr>
          <p:cNvSpPr/>
          <p:nvPr/>
        </p:nvSpPr>
        <p:spPr>
          <a:xfrm>
            <a:off x="12482977" y="6927944"/>
            <a:ext cx="11056099" cy="1233671"/>
          </a:xfrm>
          <a:prstGeom prst="rect">
            <a:avLst/>
          </a:prstGeom>
        </p:spPr>
        <p:txBody>
          <a:bodyPr wrap="square">
            <a:spAutoFit/>
          </a:bodyPr>
          <a:lstStyle/>
          <a:p>
            <a:pPr algn="just">
              <a:lnSpc>
                <a:spcPct val="107000"/>
              </a:lnSpc>
              <a:spcAft>
                <a:spcPts val="800"/>
              </a:spcAft>
            </a:pPr>
            <a:r>
              <a:rPr lang="en-US" sz="2800" b="1">
                <a:solidFill>
                  <a:srgbClr val="BD392F"/>
                </a:solidFill>
                <a:latin typeface="Calibri" panose="020F0502020204030204" pitchFamily="34" charset="0"/>
                <a:ea typeface="Calibri" panose="020F0502020204030204" pitchFamily="34" charset="0"/>
                <a:cs typeface="Arial" panose="020B0604020202020204" pitchFamily="34" charset="0"/>
              </a:rPr>
              <a:t>		</a:t>
            </a:r>
            <a:r>
              <a:rPr lang="en-US" sz="2800" b="1">
                <a:solidFill>
                  <a:schemeClr val="bg1">
                    <a:lumMod val="50000"/>
                  </a:schemeClr>
                </a:solidFill>
                <a:latin typeface="Calibri" panose="020F0502020204030204" pitchFamily="34" charset="0"/>
                <a:ea typeface="Calibri" panose="020F0502020204030204" pitchFamily="34" charset="0"/>
                <a:cs typeface="Arial" panose="020B0604020202020204" pitchFamily="34" charset="0"/>
              </a:rPr>
              <a:t>CIP-ICT-PSP-2013-7</a:t>
            </a:r>
            <a:endParaRPr lang="en-US" sz="2800">
              <a:solidFill>
                <a:schemeClr val="bg1">
                  <a:lumMod val="50000"/>
                </a:schemeClr>
              </a:solidFill>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1800">
                <a:latin typeface="Calibri" panose="020F0502020204030204" pitchFamily="34" charset="0"/>
                <a:cs typeface="Calibri" panose="020F0502020204030204" pitchFamily="34" charset="0"/>
              </a:rPr>
              <a:t>JamToday is the first European network dedicated to the design of serious games, i.e. games not aimed at simple entertainment but with specific educational purposes, through the use of game jam</a:t>
            </a:r>
            <a:endParaRPr lang="en-US" sz="1800">
              <a:latin typeface="Calibri" panose="020F0502020204030204" pitchFamily="34" charset="0"/>
              <a:ea typeface="Calibri" panose="020F0502020204030204" pitchFamily="34" charset="0"/>
              <a:cs typeface="Calibri" panose="020F0502020204030204" pitchFamily="34" charset="0"/>
            </a:endParaRPr>
          </a:p>
        </p:txBody>
      </p:sp>
      <p:pic>
        <p:nvPicPr>
          <p:cNvPr id="37" name="Immagine 36">
            <a:extLst>
              <a:ext uri="{FF2B5EF4-FFF2-40B4-BE49-F238E27FC236}">
                <a16:creationId xmlns:a16="http://schemas.microsoft.com/office/drawing/2014/main" id="{0C1AE702-2FE9-490E-B5F7-C204784D4F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67864" y="6645592"/>
            <a:ext cx="3571875" cy="762000"/>
          </a:xfrm>
          <a:prstGeom prst="rect">
            <a:avLst/>
          </a:prstGeom>
        </p:spPr>
      </p:pic>
      <p:sp>
        <p:nvSpPr>
          <p:cNvPr id="40" name="Rectangle 28">
            <a:extLst>
              <a:ext uri="{FF2B5EF4-FFF2-40B4-BE49-F238E27FC236}">
                <a16:creationId xmlns:a16="http://schemas.microsoft.com/office/drawing/2014/main" id="{9F53EC0D-415B-423F-9761-BFE447007F5A}"/>
              </a:ext>
            </a:extLst>
          </p:cNvPr>
          <p:cNvSpPr>
            <a:spLocks/>
          </p:cNvSpPr>
          <p:nvPr/>
        </p:nvSpPr>
        <p:spPr bwMode="auto">
          <a:xfrm>
            <a:off x="1701780" y="191380"/>
            <a:ext cx="3351174" cy="945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8500"/>
              </a:lnSpc>
            </a:pPr>
            <a:r>
              <a:rPr lang="en-US" sz="4400" b="1" spc="500">
                <a:solidFill>
                  <a:schemeClr val="bg1"/>
                </a:solidFill>
                <a:latin typeface="Lato Black" charset="0"/>
                <a:ea typeface="Lato Black" charset="0"/>
                <a:cs typeface="Lato Black" charset="0"/>
                <a:sym typeface="Bebas Neue" charset="0"/>
              </a:rPr>
              <a:t>RESEARCH</a:t>
            </a:r>
          </a:p>
        </p:txBody>
      </p:sp>
      <p:sp>
        <p:nvSpPr>
          <p:cNvPr id="41" name="Subtitle 2">
            <a:extLst>
              <a:ext uri="{FF2B5EF4-FFF2-40B4-BE49-F238E27FC236}">
                <a16:creationId xmlns:a16="http://schemas.microsoft.com/office/drawing/2014/main" id="{6D9D8113-800B-4506-BFA0-5D9D00BCF5CF}"/>
              </a:ext>
            </a:extLst>
          </p:cNvPr>
          <p:cNvSpPr txBox="1">
            <a:spLocks/>
          </p:cNvSpPr>
          <p:nvPr/>
        </p:nvSpPr>
        <p:spPr>
          <a:xfrm>
            <a:off x="1530330" y="1017488"/>
            <a:ext cx="7200135" cy="67435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40"/>
              </a:lnSpc>
            </a:pPr>
            <a:r>
              <a:rPr lang="en-US">
                <a:solidFill>
                  <a:schemeClr val="bg1"/>
                </a:solidFill>
                <a:latin typeface="Lato Light" charset="0"/>
                <a:ea typeface="Lato Light" charset="0"/>
                <a:cs typeface="Lato Light" charset="0"/>
              </a:rPr>
              <a:t>Bring the future closer</a:t>
            </a:r>
          </a:p>
        </p:txBody>
      </p:sp>
      <p:pic>
        <p:nvPicPr>
          <p:cNvPr id="24" name="Immagine 23">
            <a:extLst>
              <a:ext uri="{FF2B5EF4-FFF2-40B4-BE49-F238E27FC236}">
                <a16:creationId xmlns:a16="http://schemas.microsoft.com/office/drawing/2014/main" id="{59F09587-8019-460E-A128-545DE61B021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423" y="8032615"/>
            <a:ext cx="3571875" cy="762000"/>
          </a:xfrm>
          <a:prstGeom prst="rect">
            <a:avLst/>
          </a:prstGeom>
        </p:spPr>
      </p:pic>
      <p:sp>
        <p:nvSpPr>
          <p:cNvPr id="4" name="Rettangolo 3">
            <a:extLst>
              <a:ext uri="{FF2B5EF4-FFF2-40B4-BE49-F238E27FC236}">
                <a16:creationId xmlns:a16="http://schemas.microsoft.com/office/drawing/2014/main" id="{A1B80804-6A40-4818-BCF9-8B76E11715A8}"/>
              </a:ext>
            </a:extLst>
          </p:cNvPr>
          <p:cNvSpPr/>
          <p:nvPr/>
        </p:nvSpPr>
        <p:spPr>
          <a:xfrm>
            <a:off x="843429" y="8312451"/>
            <a:ext cx="10810687" cy="1146083"/>
          </a:xfrm>
          <a:prstGeom prst="rect">
            <a:avLst/>
          </a:prstGeom>
        </p:spPr>
        <p:txBody>
          <a:bodyPr wrap="square">
            <a:spAutoFit/>
          </a:bodyPr>
          <a:lstStyle/>
          <a:p>
            <a:pPr lvl="0">
              <a:lnSpc>
                <a:spcPct val="107000"/>
              </a:lnSpc>
            </a:pPr>
            <a:r>
              <a:rPr lang="en-US" sz="2800" b="1">
                <a:solidFill>
                  <a:srgbClr val="BD392F"/>
                </a:solidFill>
                <a:latin typeface="Calibri" panose="020F0502020204030204" pitchFamily="34" charset="0"/>
                <a:ea typeface="Calibri" panose="020F0502020204030204" pitchFamily="34" charset="0"/>
                <a:cs typeface="Arial" panose="020B0604020202020204" pitchFamily="34" charset="0"/>
              </a:rPr>
              <a:t>		</a:t>
            </a:r>
            <a:r>
              <a:rPr lang="en-US" sz="2800" b="1">
                <a:solidFill>
                  <a:prstClr val="white">
                    <a:lumMod val="50000"/>
                  </a:prstClr>
                </a:solidFill>
                <a:latin typeface="Calibri" panose="020F0502020204030204" pitchFamily="34" charset="0"/>
                <a:ea typeface="Calibri" panose="020F0502020204030204" pitchFamily="34" charset="0"/>
                <a:cs typeface="Arial" panose="020B0604020202020204" pitchFamily="34" charset="0"/>
              </a:rPr>
              <a:t>H2020-ICT-2016-2-761934</a:t>
            </a:r>
            <a:endParaRPr lang="en-US" sz="2800">
              <a:solidFill>
                <a:prstClr val="white">
                  <a:lumMod val="50000"/>
                </a:prstClr>
              </a:solidFill>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spcAft>
                <a:spcPts val="800"/>
              </a:spcAft>
            </a:pPr>
            <a:r>
              <a:rPr lang="en-US" sz="1800">
                <a:solidFill>
                  <a:srgbClr val="445469"/>
                </a:solidFill>
                <a:latin typeface="Calibri" panose="020F0502020204030204" pitchFamily="34" charset="0"/>
                <a:ea typeface="Calibri" panose="020F0502020204030204" pitchFamily="34" charset="0"/>
                <a:cs typeface="Arial" panose="020B0604020202020204" pitchFamily="34" charset="0"/>
              </a:rPr>
              <a:t>Hyper360 aims to boost the media sector by providing the innovative solutions to the 360 video capturing and production making it more immersive and </a:t>
            </a:r>
            <a:r>
              <a:rPr lang="en-US" sz="1800" err="1">
                <a:solidFill>
                  <a:srgbClr val="445469"/>
                </a:solidFill>
                <a:latin typeface="Calibri" panose="020F0502020204030204" pitchFamily="34" charset="0"/>
                <a:ea typeface="Calibri" panose="020F0502020204030204" pitchFamily="34" charset="0"/>
                <a:cs typeface="Arial" panose="020B0604020202020204" pitchFamily="34" charset="0"/>
              </a:rPr>
              <a:t>personalised</a:t>
            </a:r>
            <a:r>
              <a:rPr lang="en-US" sz="1800">
                <a:solidFill>
                  <a:srgbClr val="445469"/>
                </a:solidFill>
                <a:latin typeface="Calibri" panose="020F0502020204030204" pitchFamily="34" charset="0"/>
                <a:ea typeface="Calibri" panose="020F0502020204030204" pitchFamily="34" charset="0"/>
                <a:cs typeface="Arial" panose="020B0604020202020204" pitchFamily="34" charset="0"/>
              </a:rPr>
              <a:t> by adding 3D mentors and annotation tools</a:t>
            </a:r>
          </a:p>
        </p:txBody>
      </p:sp>
      <p:pic>
        <p:nvPicPr>
          <p:cNvPr id="22" name="Immagine 21" descr="Immagine che contiene oggetto, orologio&#10;&#10;Descrizione generata con affidabilità molto elevata">
            <a:extLst>
              <a:ext uri="{FF2B5EF4-FFF2-40B4-BE49-F238E27FC236}">
                <a16:creationId xmlns:a16="http://schemas.microsoft.com/office/drawing/2014/main" id="{38BA1411-64E7-492A-9BE0-CACB1176033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9509" y="9994784"/>
            <a:ext cx="3571875" cy="762000"/>
          </a:xfrm>
          <a:prstGeom prst="rect">
            <a:avLst/>
          </a:prstGeom>
        </p:spPr>
      </p:pic>
      <p:sp>
        <p:nvSpPr>
          <p:cNvPr id="8" name="Rettangolo 7">
            <a:extLst>
              <a:ext uri="{FF2B5EF4-FFF2-40B4-BE49-F238E27FC236}">
                <a16:creationId xmlns:a16="http://schemas.microsoft.com/office/drawing/2014/main" id="{D115EF2A-273B-4CAA-9954-C6B10DE4AFB9}"/>
              </a:ext>
            </a:extLst>
          </p:cNvPr>
          <p:cNvSpPr/>
          <p:nvPr/>
        </p:nvSpPr>
        <p:spPr>
          <a:xfrm>
            <a:off x="833716" y="10245066"/>
            <a:ext cx="10820402" cy="1131079"/>
          </a:xfrm>
          <a:prstGeom prst="rect">
            <a:avLst/>
          </a:prstGeom>
        </p:spPr>
        <p:txBody>
          <a:bodyPr wrap="square">
            <a:spAutoFit/>
          </a:bodyPr>
          <a:lstStyle/>
          <a:p>
            <a:pPr lvl="0" algn="just">
              <a:lnSpc>
                <a:spcPct val="107000"/>
              </a:lnSpc>
              <a:spcBef>
                <a:spcPts val="3000"/>
              </a:spcBef>
            </a:pPr>
            <a:r>
              <a:rPr lang="en-US" sz="2800" b="1">
                <a:solidFill>
                  <a:prstClr val="white">
                    <a:lumMod val="50000"/>
                  </a:prstClr>
                </a:solidFill>
                <a:latin typeface="Calibri" panose="020F0502020204030204" pitchFamily="34" charset="0"/>
                <a:ea typeface="Calibri" panose="020F0502020204030204" pitchFamily="34" charset="0"/>
                <a:cs typeface="Arial" panose="020B0604020202020204" pitchFamily="34" charset="0"/>
              </a:rPr>
              <a:t>		H2020-MG-2015_TwoStages-690650</a:t>
            </a:r>
            <a:endParaRPr lang="en-US" sz="2800">
              <a:solidFill>
                <a:prstClr val="white">
                  <a:lumMod val="50000"/>
                </a:prstClr>
              </a:solidFill>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spcAft>
                <a:spcPts val="800"/>
              </a:spcAft>
            </a:pPr>
            <a:r>
              <a:rPr lang="en-US" sz="1800">
                <a:solidFill>
                  <a:srgbClr val="445469"/>
                </a:solidFill>
                <a:latin typeface="Calibri" panose="020F0502020204030204" pitchFamily="34" charset="0"/>
                <a:ea typeface="Calibri" panose="020F0502020204030204" pitchFamily="34" charset="0"/>
                <a:cs typeface="Arial" panose="020B0604020202020204" pitchFamily="34" charset="0"/>
              </a:rPr>
              <a:t>SUITS project aims to support the Local Authorities of small and medium cities in enhancing their capacity of building the sustainable urban mobility systems by providing the Guidelines, workshops etc. </a:t>
            </a:r>
            <a:endParaRPr lang="en-US"/>
          </a:p>
        </p:txBody>
      </p:sp>
      <p:pic>
        <p:nvPicPr>
          <p:cNvPr id="9" name="Immagine 8">
            <a:extLst>
              <a:ext uri="{FF2B5EF4-FFF2-40B4-BE49-F238E27FC236}">
                <a16:creationId xmlns:a16="http://schemas.microsoft.com/office/drawing/2014/main" id="{552D831A-C2D2-4245-9793-16E5A320F7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5423" y="11725203"/>
            <a:ext cx="3571875" cy="762000"/>
          </a:xfrm>
          <a:prstGeom prst="rect">
            <a:avLst/>
          </a:prstGeom>
        </p:spPr>
      </p:pic>
      <p:sp>
        <p:nvSpPr>
          <p:cNvPr id="18" name="Rettangolo 17">
            <a:extLst>
              <a:ext uri="{FF2B5EF4-FFF2-40B4-BE49-F238E27FC236}">
                <a16:creationId xmlns:a16="http://schemas.microsoft.com/office/drawing/2014/main" id="{E0F95CB0-F5F2-4913-9273-6E0BCE6BC9AA}"/>
              </a:ext>
            </a:extLst>
          </p:cNvPr>
          <p:cNvSpPr/>
          <p:nvPr/>
        </p:nvSpPr>
        <p:spPr>
          <a:xfrm>
            <a:off x="833716" y="11992338"/>
            <a:ext cx="10838918" cy="1429302"/>
          </a:xfrm>
          <a:prstGeom prst="rect">
            <a:avLst/>
          </a:prstGeom>
        </p:spPr>
        <p:txBody>
          <a:bodyPr wrap="square">
            <a:spAutoFit/>
          </a:bodyPr>
          <a:lstStyle/>
          <a:p>
            <a:pPr lvl="0" algn="just">
              <a:lnSpc>
                <a:spcPct val="107000"/>
              </a:lnSpc>
              <a:spcBef>
                <a:spcPts val="1800"/>
              </a:spcBef>
            </a:pPr>
            <a:r>
              <a:rPr lang="en-US" sz="2800" b="1">
                <a:solidFill>
                  <a:prstClr val="white">
                    <a:lumMod val="50000"/>
                  </a:prstClr>
                </a:solidFill>
                <a:latin typeface="Calibri" panose="020F0502020204030204" pitchFamily="34" charset="0"/>
                <a:ea typeface="Calibri" panose="020F0502020204030204" pitchFamily="34" charset="0"/>
                <a:cs typeface="Arial" panose="020B0604020202020204" pitchFamily="34" charset="0"/>
              </a:rPr>
              <a:t>		H2020-ICT-2015-688541</a:t>
            </a:r>
            <a:endParaRPr lang="en-US" sz="2800">
              <a:solidFill>
                <a:prstClr val="white">
                  <a:lumMod val="50000"/>
                </a:prstClr>
              </a:solidFill>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spcAft>
                <a:spcPts val="800"/>
              </a:spcAft>
            </a:pPr>
            <a:r>
              <a:rPr lang="en-US" sz="1800" b="1">
                <a:solidFill>
                  <a:srgbClr val="445469"/>
                </a:solidFill>
                <a:latin typeface="Calibri" panose="020F0502020204030204" pitchFamily="34" charset="0"/>
                <a:ea typeface="Calibri" panose="020F0502020204030204" pitchFamily="34" charset="0"/>
                <a:cs typeface="Arial" panose="020B0604020202020204" pitchFamily="34" charset="0"/>
              </a:rPr>
              <a:t>I</a:t>
            </a:r>
            <a:r>
              <a:rPr lang="en-US" sz="1800">
                <a:solidFill>
                  <a:srgbClr val="445469"/>
                </a:solidFill>
                <a:latin typeface="Calibri" panose="020F0502020204030204" pitchFamily="34" charset="0"/>
                <a:ea typeface="Calibri" panose="020F0502020204030204" pitchFamily="34" charset="0"/>
                <a:cs typeface="Arial" panose="020B0604020202020204" pitchFamily="34" charset="0"/>
              </a:rPr>
              <a:t>3 is a coordination and support action project that helped the ICT-19 projects and media innovators to reach the market by providing the coaching session for instance regarding the business modelling and investment opportunities, impact assessment tools and developing the policy dialog for the policy makers         </a:t>
            </a:r>
          </a:p>
        </p:txBody>
      </p:sp>
      <p:pic>
        <p:nvPicPr>
          <p:cNvPr id="28" name="Immagine 27">
            <a:extLst>
              <a:ext uri="{FF2B5EF4-FFF2-40B4-BE49-F238E27FC236}">
                <a16:creationId xmlns:a16="http://schemas.microsoft.com/office/drawing/2014/main" id="{4EF33849-32E5-4F40-BACC-47F6486F5A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60286" y="8348959"/>
            <a:ext cx="3571875" cy="762000"/>
          </a:xfrm>
          <a:prstGeom prst="rect">
            <a:avLst/>
          </a:prstGeom>
        </p:spPr>
      </p:pic>
      <p:sp>
        <p:nvSpPr>
          <p:cNvPr id="30" name="Rettangolo 29">
            <a:extLst>
              <a:ext uri="{FF2B5EF4-FFF2-40B4-BE49-F238E27FC236}">
                <a16:creationId xmlns:a16="http://schemas.microsoft.com/office/drawing/2014/main" id="{C1DB1E5B-F0D9-44B1-80B0-BDDCF390339C}"/>
              </a:ext>
            </a:extLst>
          </p:cNvPr>
          <p:cNvSpPr/>
          <p:nvPr/>
        </p:nvSpPr>
        <p:spPr>
          <a:xfrm>
            <a:off x="12492693" y="8617638"/>
            <a:ext cx="11060950" cy="1131079"/>
          </a:xfrm>
          <a:prstGeom prst="rect">
            <a:avLst/>
          </a:prstGeom>
        </p:spPr>
        <p:txBody>
          <a:bodyPr wrap="square">
            <a:spAutoFit/>
          </a:bodyPr>
          <a:lstStyle/>
          <a:p>
            <a:pPr lvl="0">
              <a:lnSpc>
                <a:spcPct val="107000"/>
              </a:lnSpc>
            </a:pPr>
            <a:r>
              <a:rPr lang="en-US" sz="2800" b="1">
                <a:solidFill>
                  <a:prstClr val="white">
                    <a:lumMod val="50000"/>
                  </a:prstClr>
                </a:solidFill>
                <a:latin typeface="Calibri" panose="020F0502020204030204" pitchFamily="34" charset="0"/>
                <a:ea typeface="Calibri" panose="020F0502020204030204" pitchFamily="34" charset="0"/>
                <a:cs typeface="Arial" panose="020B0604020202020204" pitchFamily="34" charset="0"/>
              </a:rPr>
              <a:t>		FP7-SST-2012-RTD-1</a:t>
            </a:r>
            <a:endParaRPr lang="en-US" sz="2800">
              <a:solidFill>
                <a:prstClr val="white">
                  <a:lumMod val="50000"/>
                </a:prstClr>
              </a:solidFill>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spcAft>
                <a:spcPts val="800"/>
              </a:spcAft>
            </a:pPr>
            <a:r>
              <a:rPr lang="en-US" sz="1800">
                <a:solidFill>
                  <a:srgbClr val="445469"/>
                </a:solidFill>
                <a:latin typeface="Calibri" panose="020F0502020204030204" pitchFamily="34" charset="0"/>
                <a:cs typeface="Calibri" panose="020F0502020204030204" pitchFamily="34" charset="0"/>
              </a:rPr>
              <a:t>METPEX is a research project aimed at developing a methodology and the creation of standardized tools able to measure the entire travel experience of a passenger, before, during and after the use of public transport</a:t>
            </a:r>
            <a:endParaRPr lang="en-US" sz="1800">
              <a:solidFill>
                <a:srgbClr val="445469"/>
              </a:solidFill>
            </a:endParaRPr>
          </a:p>
        </p:txBody>
      </p:sp>
      <p:pic>
        <p:nvPicPr>
          <p:cNvPr id="33" name="Immagine 32" descr="Immagine che contiene monitor, screenshot&#10;&#10;Descrizione generata con affidabilità molto elevata">
            <a:extLst>
              <a:ext uri="{FF2B5EF4-FFF2-40B4-BE49-F238E27FC236}">
                <a16:creationId xmlns:a16="http://schemas.microsoft.com/office/drawing/2014/main" id="{455E6042-60D7-463B-9374-899BF086C2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487836" y="11725203"/>
            <a:ext cx="3571875" cy="762000"/>
          </a:xfrm>
          <a:prstGeom prst="rect">
            <a:avLst/>
          </a:prstGeom>
        </p:spPr>
      </p:pic>
      <p:sp>
        <p:nvSpPr>
          <p:cNvPr id="36" name="Rettangolo 35">
            <a:extLst>
              <a:ext uri="{FF2B5EF4-FFF2-40B4-BE49-F238E27FC236}">
                <a16:creationId xmlns:a16="http://schemas.microsoft.com/office/drawing/2014/main" id="{2BC8435C-A6DE-4913-BFAB-B9204A70ACC8}"/>
              </a:ext>
            </a:extLst>
          </p:cNvPr>
          <p:cNvSpPr/>
          <p:nvPr/>
        </p:nvSpPr>
        <p:spPr>
          <a:xfrm>
            <a:off x="12478125" y="12004938"/>
            <a:ext cx="11084321" cy="1131079"/>
          </a:xfrm>
          <a:prstGeom prst="rect">
            <a:avLst/>
          </a:prstGeom>
        </p:spPr>
        <p:txBody>
          <a:bodyPr wrap="square">
            <a:spAutoFit/>
          </a:bodyPr>
          <a:lstStyle/>
          <a:p>
            <a:pPr lvl="2" algn="just">
              <a:lnSpc>
                <a:spcPct val="107000"/>
              </a:lnSpc>
              <a:spcBef>
                <a:spcPts val="3000"/>
              </a:spcBef>
            </a:pPr>
            <a:r>
              <a:rPr lang="en-US" sz="2800" b="1">
                <a:solidFill>
                  <a:prstClr val="white">
                    <a:lumMod val="50000"/>
                  </a:prstClr>
                </a:solidFill>
                <a:latin typeface="Calibri" panose="020F0502020204030204" pitchFamily="34" charset="0"/>
                <a:ea typeface="Calibri" panose="020F0502020204030204" pitchFamily="34" charset="0"/>
                <a:cs typeface="Arial" panose="020B0604020202020204" pitchFamily="34" charset="0"/>
              </a:rPr>
              <a:t> 	FESR 2007-2013</a:t>
            </a:r>
          </a:p>
          <a:p>
            <a:pPr lvl="0" algn="just">
              <a:lnSpc>
                <a:spcPct val="107000"/>
              </a:lnSpc>
              <a:spcAft>
                <a:spcPts val="3000"/>
              </a:spcAft>
            </a:pPr>
            <a:r>
              <a:rPr lang="en-US" sz="1800">
                <a:solidFill>
                  <a:srgbClr val="445469"/>
                </a:solidFill>
                <a:latin typeface="Calibri" panose="020F0502020204030204" pitchFamily="34" charset="0"/>
                <a:cs typeface="Calibri" panose="020F0502020204030204" pitchFamily="34" charset="0"/>
              </a:rPr>
              <a:t>The NEMESYS project aims to develop an innovative platform, based on a cloud computing infrastructure, to support companies in the phases of collaboration and conduction of business</a:t>
            </a:r>
            <a:endParaRPr lang="en-US"/>
          </a:p>
        </p:txBody>
      </p:sp>
      <p:pic>
        <p:nvPicPr>
          <p:cNvPr id="35" name="Immagine 34">
            <a:extLst>
              <a:ext uri="{FF2B5EF4-FFF2-40B4-BE49-F238E27FC236}">
                <a16:creationId xmlns:a16="http://schemas.microsoft.com/office/drawing/2014/main" id="{A7C1E84F-2AFB-4E57-8181-D827BE7AFE6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560287" y="9994784"/>
            <a:ext cx="3571875" cy="762000"/>
          </a:xfrm>
          <a:prstGeom prst="rect">
            <a:avLst/>
          </a:prstGeom>
        </p:spPr>
      </p:pic>
      <p:sp>
        <p:nvSpPr>
          <p:cNvPr id="42" name="Rettangolo 41">
            <a:extLst>
              <a:ext uri="{FF2B5EF4-FFF2-40B4-BE49-F238E27FC236}">
                <a16:creationId xmlns:a16="http://schemas.microsoft.com/office/drawing/2014/main" id="{D455BA80-C26D-4944-B102-5145FCD525EE}"/>
              </a:ext>
            </a:extLst>
          </p:cNvPr>
          <p:cNvSpPr/>
          <p:nvPr/>
        </p:nvSpPr>
        <p:spPr>
          <a:xfrm>
            <a:off x="12478125" y="10240238"/>
            <a:ext cx="11075518" cy="1261243"/>
          </a:xfrm>
          <a:prstGeom prst="rect">
            <a:avLst/>
          </a:prstGeom>
        </p:spPr>
        <p:txBody>
          <a:bodyPr wrap="square">
            <a:spAutoFit/>
          </a:bodyPr>
          <a:lstStyle/>
          <a:p>
            <a:pPr lvl="0" algn="just">
              <a:lnSpc>
                <a:spcPct val="107000"/>
              </a:lnSpc>
              <a:spcBef>
                <a:spcPts val="3000"/>
              </a:spcBef>
            </a:pPr>
            <a:r>
              <a:rPr lang="en-US" sz="2800" b="1">
                <a:solidFill>
                  <a:prstClr val="white">
                    <a:lumMod val="50000"/>
                  </a:prstClr>
                </a:solidFill>
                <a:latin typeface="Calibri" panose="020F0502020204030204" pitchFamily="34" charset="0"/>
                <a:ea typeface="Calibri" panose="020F0502020204030204" pitchFamily="34" charset="0"/>
                <a:cs typeface="Calibri" panose="020F0502020204030204" pitchFamily="34" charset="0"/>
              </a:rPr>
              <a:t>		FESR 2007-2013</a:t>
            </a:r>
          </a:p>
          <a:p>
            <a:pPr lvl="0" algn="just">
              <a:spcAft>
                <a:spcPts val="800"/>
              </a:spcAft>
            </a:pPr>
            <a:r>
              <a:rPr lang="en-US" sz="1800">
                <a:solidFill>
                  <a:srgbClr val="445469"/>
                </a:solidFill>
                <a:latin typeface="Calibri" panose="020F0502020204030204" pitchFamily="34" charset="0"/>
                <a:cs typeface="Calibri" panose="020F0502020204030204" pitchFamily="34" charset="0"/>
              </a:rPr>
              <a:t>In the field of IT identification, the ProCIDA project is part of a strong personal authentication model and a whole series of value-added services</a:t>
            </a:r>
            <a:r>
              <a:rPr lang="en-US" sz="2800" b="1">
                <a:solidFill>
                  <a:srgbClr val="BD392F"/>
                </a:solidFill>
                <a:latin typeface="Calibri" panose="020F0502020204030204" pitchFamily="34" charset="0"/>
                <a:ea typeface="Calibri" panose="020F0502020204030204" pitchFamily="34" charset="0"/>
                <a:cs typeface="Arial" panose="020B0604020202020204" pitchFamily="34" charset="0"/>
              </a:rPr>
              <a:t>	</a:t>
            </a:r>
            <a:endParaRPr lang="en-US"/>
          </a:p>
        </p:txBody>
      </p:sp>
      <p:sp>
        <p:nvSpPr>
          <p:cNvPr id="46" name="Rettangolo 45">
            <a:extLst>
              <a:ext uri="{FF2B5EF4-FFF2-40B4-BE49-F238E27FC236}">
                <a16:creationId xmlns:a16="http://schemas.microsoft.com/office/drawing/2014/main" id="{263BCF73-8559-4D8A-9BA6-5905BCBE1A1D}"/>
              </a:ext>
            </a:extLst>
          </p:cNvPr>
          <p:cNvSpPr/>
          <p:nvPr/>
        </p:nvSpPr>
        <p:spPr>
          <a:xfrm>
            <a:off x="843429" y="4879530"/>
            <a:ext cx="10810689" cy="1429302"/>
          </a:xfrm>
          <a:prstGeom prst="rect">
            <a:avLst/>
          </a:prstGeom>
        </p:spPr>
        <p:txBody>
          <a:bodyPr wrap="square">
            <a:spAutoFit/>
          </a:bodyPr>
          <a:lstStyle/>
          <a:p>
            <a:pPr lvl="0" algn="ctr">
              <a:lnSpc>
                <a:spcPct val="107000"/>
              </a:lnSpc>
            </a:pPr>
            <a:r>
              <a:rPr lang="en-US" sz="2800" b="1">
                <a:solidFill>
                  <a:prstClr val="white">
                    <a:lumMod val="50000"/>
                  </a:prstClr>
                </a:solidFill>
                <a:latin typeface="Calibri" panose="020F0502020204030204" pitchFamily="34" charset="0"/>
                <a:cs typeface="Arial" panose="020B0604020202020204" pitchFamily="34" charset="0"/>
              </a:rPr>
              <a:t>FETPROACT-2018-2020</a:t>
            </a:r>
            <a:endParaRPr lang="en-US" sz="2800" b="1">
              <a:solidFill>
                <a:srgbClr val="BD392F"/>
              </a:solidFill>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spcAft>
                <a:spcPts val="800"/>
              </a:spcAft>
            </a:pPr>
            <a:r>
              <a:rPr lang="en-US" sz="1800">
                <a:solidFill>
                  <a:srgbClr val="445469"/>
                </a:solidFill>
                <a:latin typeface="Calibri" panose="020F0502020204030204" pitchFamily="34" charset="0"/>
                <a:cs typeface="Arial" panose="020B0604020202020204" pitchFamily="34" charset="0"/>
              </a:rPr>
              <a:t>Enhanced regenerative medicine for the development of biohybrid </a:t>
            </a:r>
            <a:r>
              <a:rPr lang="en-US" sz="1800" err="1">
                <a:solidFill>
                  <a:srgbClr val="445469"/>
                </a:solidFill>
                <a:latin typeface="Calibri" panose="020F0502020204030204" pitchFamily="34" charset="0"/>
                <a:cs typeface="Arial" panose="020B0604020202020204" pitchFamily="34" charset="0"/>
              </a:rPr>
              <a:t>neuronics</a:t>
            </a:r>
            <a:r>
              <a:rPr lang="en-US" sz="1800">
                <a:solidFill>
                  <a:srgbClr val="445469"/>
                </a:solidFill>
                <a:latin typeface="Calibri" panose="020F0502020204030204" pitchFamily="34" charset="0"/>
                <a:cs typeface="Arial" panose="020B0604020202020204" pitchFamily="34" charset="0"/>
              </a:rPr>
              <a:t> that aims integration of bioengineered brain tissues, neuromorphic microelectronics and artificial intelligence for the treatment of neurological diseases</a:t>
            </a:r>
          </a:p>
        </p:txBody>
      </p:sp>
      <p:pic>
        <p:nvPicPr>
          <p:cNvPr id="47" name="Immagine 46">
            <a:extLst>
              <a:ext uri="{FF2B5EF4-FFF2-40B4-BE49-F238E27FC236}">
                <a16:creationId xmlns:a16="http://schemas.microsoft.com/office/drawing/2014/main" id="{3F6EBEE2-6B4A-4DE6-BE8D-323D97473E7E}"/>
              </a:ext>
            </a:extLst>
          </p:cNvPr>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1193509" y="4351043"/>
            <a:ext cx="2912302" cy="934778"/>
          </a:xfrm>
          <a:prstGeom prst="rect">
            <a:avLst/>
          </a:prstGeom>
        </p:spPr>
      </p:pic>
      <p:sp>
        <p:nvSpPr>
          <p:cNvPr id="55" name="Rettangolo 54">
            <a:extLst>
              <a:ext uri="{FF2B5EF4-FFF2-40B4-BE49-F238E27FC236}">
                <a16:creationId xmlns:a16="http://schemas.microsoft.com/office/drawing/2014/main" id="{7026B360-6FE8-4D74-958F-E028C4586E52}"/>
              </a:ext>
            </a:extLst>
          </p:cNvPr>
          <p:cNvSpPr/>
          <p:nvPr/>
        </p:nvSpPr>
        <p:spPr>
          <a:xfrm>
            <a:off x="833716" y="6667136"/>
            <a:ext cx="10820401" cy="1131079"/>
          </a:xfrm>
          <a:prstGeom prst="rect">
            <a:avLst/>
          </a:prstGeom>
        </p:spPr>
        <p:txBody>
          <a:bodyPr wrap="square">
            <a:spAutoFit/>
          </a:bodyPr>
          <a:lstStyle/>
          <a:p>
            <a:pPr lvl="0" algn="just">
              <a:lnSpc>
                <a:spcPct val="107000"/>
              </a:lnSpc>
              <a:spcBef>
                <a:spcPts val="3000"/>
              </a:spcBef>
            </a:pPr>
            <a:r>
              <a:rPr lang="en-US" sz="2800" b="1">
                <a:solidFill>
                  <a:prstClr val="white">
                    <a:lumMod val="50000"/>
                  </a:prstClr>
                </a:solidFill>
                <a:latin typeface="Calibri" panose="020F0502020204030204" pitchFamily="34" charset="0"/>
                <a:ea typeface="Calibri" panose="020F0502020204030204" pitchFamily="34" charset="0"/>
                <a:cs typeface="Arial" panose="020B0604020202020204" pitchFamily="34" charset="0"/>
              </a:rPr>
              <a:t>		Creative Europe Programme</a:t>
            </a:r>
            <a:endParaRPr lang="en-US" sz="2800">
              <a:solidFill>
                <a:prstClr val="white">
                  <a:lumMod val="50000"/>
                </a:prstClr>
              </a:solidFill>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spcAft>
                <a:spcPts val="800"/>
              </a:spcAft>
            </a:pPr>
            <a:r>
              <a:rPr lang="en-US" sz="1800">
                <a:solidFill>
                  <a:srgbClr val="445469"/>
                </a:solidFill>
                <a:latin typeface="Calibri" panose="020F0502020204030204" pitchFamily="34" charset="0"/>
                <a:ea typeface="Calibri" panose="020F0502020204030204" pitchFamily="34" charset="0"/>
                <a:cs typeface="Arial" panose="020B0604020202020204" pitchFamily="34" charset="0"/>
              </a:rPr>
              <a:t>Futures is a photography platform that pools the resources and talent programmes of leading photography institutions across Europe in order to increase the capacity, mobility and visibility of its selected artists</a:t>
            </a:r>
            <a:endParaRPr lang="en-US"/>
          </a:p>
        </p:txBody>
      </p:sp>
      <p:pic>
        <p:nvPicPr>
          <p:cNvPr id="57" name="Elemento grafico 56">
            <a:extLst>
              <a:ext uri="{FF2B5EF4-FFF2-40B4-BE49-F238E27FC236}">
                <a16:creationId xmlns:a16="http://schemas.microsoft.com/office/drawing/2014/main" id="{C6D014C2-5E5E-41E8-850F-07E362F5FDC0}"/>
              </a:ext>
            </a:extLst>
          </p:cNvPr>
          <p:cNvPicPr>
            <a:picLocks noChangeAspect="1"/>
          </p:cNvPicPr>
          <p:nvPr/>
        </p:nvPicPr>
        <p:blipFill>
          <a:blip r:embed="rId12" cstate="email">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097746" y="6386159"/>
            <a:ext cx="1003398" cy="709052"/>
          </a:xfrm>
          <a:prstGeom prst="rect">
            <a:avLst/>
          </a:prstGeom>
        </p:spPr>
      </p:pic>
      <p:cxnSp>
        <p:nvCxnSpPr>
          <p:cNvPr id="66" name="Connettore diritto 65">
            <a:extLst>
              <a:ext uri="{FF2B5EF4-FFF2-40B4-BE49-F238E27FC236}">
                <a16:creationId xmlns:a16="http://schemas.microsoft.com/office/drawing/2014/main" id="{093F2613-BF75-4E1F-87AA-D7BCB999785A}"/>
              </a:ext>
            </a:extLst>
          </p:cNvPr>
          <p:cNvCxnSpPr/>
          <p:nvPr/>
        </p:nvCxnSpPr>
        <p:spPr>
          <a:xfrm>
            <a:off x="848285" y="7031690"/>
            <a:ext cx="3659013"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7" name="Connettore diritto 66">
            <a:extLst>
              <a:ext uri="{FF2B5EF4-FFF2-40B4-BE49-F238E27FC236}">
                <a16:creationId xmlns:a16="http://schemas.microsoft.com/office/drawing/2014/main" id="{F17FEB86-45A7-497D-9133-22A695159917}"/>
              </a:ext>
            </a:extLst>
          </p:cNvPr>
          <p:cNvCxnSpPr>
            <a:cxnSpLocks/>
          </p:cNvCxnSpPr>
          <p:nvPr/>
        </p:nvCxnSpPr>
        <p:spPr>
          <a:xfrm>
            <a:off x="865113" y="5285821"/>
            <a:ext cx="3642185" cy="0"/>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62843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Segnaposto immagine 28" descr="Immagine che contiene terra, cielo, esterni&#10;&#10;Descrizione generata con affidabilità molto elevata">
            <a:extLst>
              <a:ext uri="{FF2B5EF4-FFF2-40B4-BE49-F238E27FC236}">
                <a16:creationId xmlns:a16="http://schemas.microsoft.com/office/drawing/2014/main" id="{42B0FC0E-E466-4C28-ABFF-45C7CFE7EB2D}"/>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val="0"/>
              </a:ext>
            </a:extLst>
          </a:blip>
          <a:srcRect t="45908" b="28568"/>
          <a:stretch/>
        </p:blipFill>
        <p:spPr>
          <a:xfrm>
            <a:off x="0" y="0"/>
            <a:ext cx="24377650" cy="4142026"/>
          </a:xfrm>
        </p:spPr>
      </p:pic>
      <p:sp>
        <p:nvSpPr>
          <p:cNvPr id="6" name="Rectangle 21">
            <a:extLst>
              <a:ext uri="{FF2B5EF4-FFF2-40B4-BE49-F238E27FC236}">
                <a16:creationId xmlns:a16="http://schemas.microsoft.com/office/drawing/2014/main" id="{B8352B44-0B62-400C-9B4E-43F587A1DA5D}"/>
              </a:ext>
            </a:extLst>
          </p:cNvPr>
          <p:cNvSpPr/>
          <p:nvPr/>
        </p:nvSpPr>
        <p:spPr>
          <a:xfrm>
            <a:off x="-946" y="-3657"/>
            <a:ext cx="24420719" cy="2167884"/>
          </a:xfrm>
          <a:prstGeom prst="rect">
            <a:avLst/>
          </a:prstGeom>
          <a:solidFill>
            <a:schemeClr val="accent4">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76">
            <a:extLst>
              <a:ext uri="{FF2B5EF4-FFF2-40B4-BE49-F238E27FC236}">
                <a16:creationId xmlns:a16="http://schemas.microsoft.com/office/drawing/2014/main" id="{1511C087-A968-4C4A-8B1F-B7784B9A27E9}"/>
              </a:ext>
            </a:extLst>
          </p:cNvPr>
          <p:cNvGrpSpPr/>
          <p:nvPr/>
        </p:nvGrpSpPr>
        <p:grpSpPr>
          <a:xfrm>
            <a:off x="255176" y="194032"/>
            <a:ext cx="1416381" cy="1416381"/>
            <a:chOff x="8780463" y="1906588"/>
            <a:chExt cx="360363" cy="360363"/>
          </a:xfrm>
          <a:solidFill>
            <a:srgbClr val="FFFFFF"/>
          </a:solidFill>
        </p:grpSpPr>
        <p:sp>
          <p:nvSpPr>
            <p:cNvPr id="12" name="Freeform 93">
              <a:extLst>
                <a:ext uri="{FF2B5EF4-FFF2-40B4-BE49-F238E27FC236}">
                  <a16:creationId xmlns:a16="http://schemas.microsoft.com/office/drawing/2014/main" id="{05B2C9E9-56CF-43E6-9DC2-73CF0DBB0EA6}"/>
                </a:ext>
              </a:extLst>
            </p:cNvPr>
            <p:cNvSpPr>
              <a:spLocks noEditPoints="1"/>
            </p:cNvSpPr>
            <p:nvPr/>
          </p:nvSpPr>
          <p:spPr bwMode="auto">
            <a:xfrm>
              <a:off x="8780463" y="1938338"/>
              <a:ext cx="328613" cy="328613"/>
            </a:xfrm>
            <a:custGeom>
              <a:avLst/>
              <a:gdLst/>
              <a:ahLst/>
              <a:cxnLst>
                <a:cxn ang="0">
                  <a:pos x="80" y="3"/>
                </a:cxn>
                <a:cxn ang="0">
                  <a:pos x="73" y="0"/>
                </a:cxn>
                <a:cxn ang="0">
                  <a:pos x="66" y="3"/>
                </a:cxn>
                <a:cxn ang="0">
                  <a:pos x="61" y="9"/>
                </a:cxn>
                <a:cxn ang="0">
                  <a:pos x="58" y="15"/>
                </a:cxn>
                <a:cxn ang="0">
                  <a:pos x="60" y="20"/>
                </a:cxn>
                <a:cxn ang="0">
                  <a:pos x="8" y="41"/>
                </a:cxn>
                <a:cxn ang="0">
                  <a:pos x="1" y="50"/>
                </a:cxn>
                <a:cxn ang="0">
                  <a:pos x="4" y="60"/>
                </a:cxn>
                <a:cxn ang="0">
                  <a:pos x="53" y="108"/>
                </a:cxn>
                <a:cxn ang="0">
                  <a:pos x="61" y="112"/>
                </a:cxn>
                <a:cxn ang="0">
                  <a:pos x="61" y="112"/>
                </a:cxn>
                <a:cxn ang="0">
                  <a:pos x="63" y="111"/>
                </a:cxn>
                <a:cxn ang="0">
                  <a:pos x="72" y="104"/>
                </a:cxn>
                <a:cxn ang="0">
                  <a:pos x="92" y="53"/>
                </a:cxn>
                <a:cxn ang="0">
                  <a:pos x="97" y="55"/>
                </a:cxn>
                <a:cxn ang="0">
                  <a:pos x="104" y="52"/>
                </a:cxn>
                <a:cxn ang="0">
                  <a:pos x="110" y="46"/>
                </a:cxn>
                <a:cxn ang="0">
                  <a:pos x="112" y="40"/>
                </a:cxn>
                <a:cxn ang="0">
                  <a:pos x="110" y="33"/>
                </a:cxn>
                <a:cxn ang="0">
                  <a:pos x="80" y="3"/>
                </a:cxn>
                <a:cxn ang="0">
                  <a:pos x="65" y="102"/>
                </a:cxn>
                <a:cxn ang="0">
                  <a:pos x="62" y="104"/>
                </a:cxn>
                <a:cxn ang="0">
                  <a:pos x="61" y="104"/>
                </a:cxn>
                <a:cxn ang="0">
                  <a:pos x="58" y="103"/>
                </a:cxn>
                <a:cxn ang="0">
                  <a:pos x="9" y="55"/>
                </a:cxn>
                <a:cxn ang="0">
                  <a:pos x="8" y="51"/>
                </a:cxn>
                <a:cxn ang="0">
                  <a:pos x="11" y="48"/>
                </a:cxn>
                <a:cxn ang="0">
                  <a:pos x="34" y="39"/>
                </a:cxn>
                <a:cxn ang="0">
                  <a:pos x="83" y="56"/>
                </a:cxn>
                <a:cxn ang="0">
                  <a:pos x="65" y="102"/>
                </a:cxn>
                <a:cxn ang="0">
                  <a:pos x="104" y="41"/>
                </a:cxn>
                <a:cxn ang="0">
                  <a:pos x="99" y="46"/>
                </a:cxn>
                <a:cxn ang="0">
                  <a:pos x="96" y="46"/>
                </a:cxn>
                <a:cxn ang="0">
                  <a:pos x="89" y="40"/>
                </a:cxn>
                <a:cxn ang="0">
                  <a:pos x="84" y="53"/>
                </a:cxn>
                <a:cxn ang="0">
                  <a:pos x="84" y="52"/>
                </a:cxn>
                <a:cxn ang="0">
                  <a:pos x="50" y="38"/>
                </a:cxn>
                <a:cxn ang="0">
                  <a:pos x="40" y="36"/>
                </a:cxn>
                <a:cxn ang="0">
                  <a:pos x="73" y="23"/>
                </a:cxn>
                <a:cxn ang="0">
                  <a:pos x="66" y="17"/>
                </a:cxn>
                <a:cxn ang="0">
                  <a:pos x="66" y="14"/>
                </a:cxn>
                <a:cxn ang="0">
                  <a:pos x="72" y="9"/>
                </a:cxn>
                <a:cxn ang="0">
                  <a:pos x="75" y="9"/>
                </a:cxn>
                <a:cxn ang="0">
                  <a:pos x="104" y="38"/>
                </a:cxn>
                <a:cxn ang="0">
                  <a:pos x="104" y="41"/>
                </a:cxn>
                <a:cxn ang="0">
                  <a:pos x="104" y="41"/>
                </a:cxn>
                <a:cxn ang="0">
                  <a:pos x="104" y="41"/>
                </a:cxn>
              </a:cxnLst>
              <a:rect l="0" t="0" r="r" b="b"/>
              <a:pathLst>
                <a:path w="112" h="112">
                  <a:moveTo>
                    <a:pt x="80" y="3"/>
                  </a:moveTo>
                  <a:cubicBezTo>
                    <a:pt x="78" y="1"/>
                    <a:pt x="76" y="0"/>
                    <a:pt x="73" y="0"/>
                  </a:cubicBezTo>
                  <a:cubicBezTo>
                    <a:pt x="71" y="0"/>
                    <a:pt x="68" y="1"/>
                    <a:pt x="66" y="3"/>
                  </a:cubicBezTo>
                  <a:cubicBezTo>
                    <a:pt x="61" y="9"/>
                    <a:pt x="61" y="9"/>
                    <a:pt x="61" y="9"/>
                  </a:cubicBezTo>
                  <a:cubicBezTo>
                    <a:pt x="59" y="10"/>
                    <a:pt x="58" y="13"/>
                    <a:pt x="58" y="15"/>
                  </a:cubicBezTo>
                  <a:cubicBezTo>
                    <a:pt x="58" y="17"/>
                    <a:pt x="59" y="19"/>
                    <a:pt x="60" y="20"/>
                  </a:cubicBezTo>
                  <a:cubicBezTo>
                    <a:pt x="8" y="41"/>
                    <a:pt x="8" y="41"/>
                    <a:pt x="8" y="41"/>
                  </a:cubicBezTo>
                  <a:cubicBezTo>
                    <a:pt x="4" y="43"/>
                    <a:pt x="2" y="46"/>
                    <a:pt x="1" y="50"/>
                  </a:cubicBezTo>
                  <a:cubicBezTo>
                    <a:pt x="0" y="53"/>
                    <a:pt x="1" y="57"/>
                    <a:pt x="4" y="60"/>
                  </a:cubicBezTo>
                  <a:cubicBezTo>
                    <a:pt x="53" y="108"/>
                    <a:pt x="53" y="108"/>
                    <a:pt x="53" y="108"/>
                  </a:cubicBezTo>
                  <a:cubicBezTo>
                    <a:pt x="55" y="110"/>
                    <a:pt x="58" y="112"/>
                    <a:pt x="61" y="112"/>
                  </a:cubicBezTo>
                  <a:cubicBezTo>
                    <a:pt x="61" y="112"/>
                    <a:pt x="61" y="112"/>
                    <a:pt x="61" y="112"/>
                  </a:cubicBezTo>
                  <a:cubicBezTo>
                    <a:pt x="62" y="112"/>
                    <a:pt x="63" y="112"/>
                    <a:pt x="63" y="111"/>
                  </a:cubicBezTo>
                  <a:cubicBezTo>
                    <a:pt x="67" y="111"/>
                    <a:pt x="70" y="108"/>
                    <a:pt x="72" y="104"/>
                  </a:cubicBezTo>
                  <a:cubicBezTo>
                    <a:pt x="92" y="53"/>
                    <a:pt x="92" y="53"/>
                    <a:pt x="92" y="53"/>
                  </a:cubicBezTo>
                  <a:cubicBezTo>
                    <a:pt x="94" y="54"/>
                    <a:pt x="95" y="55"/>
                    <a:pt x="97" y="55"/>
                  </a:cubicBezTo>
                  <a:cubicBezTo>
                    <a:pt x="100" y="55"/>
                    <a:pt x="102" y="54"/>
                    <a:pt x="104" y="52"/>
                  </a:cubicBezTo>
                  <a:cubicBezTo>
                    <a:pt x="110" y="46"/>
                    <a:pt x="110" y="46"/>
                    <a:pt x="110" y="46"/>
                  </a:cubicBezTo>
                  <a:cubicBezTo>
                    <a:pt x="111" y="45"/>
                    <a:pt x="112" y="42"/>
                    <a:pt x="112" y="40"/>
                  </a:cubicBezTo>
                  <a:cubicBezTo>
                    <a:pt x="112" y="37"/>
                    <a:pt x="111" y="35"/>
                    <a:pt x="110" y="33"/>
                  </a:cubicBezTo>
                  <a:lnTo>
                    <a:pt x="80" y="3"/>
                  </a:lnTo>
                  <a:close/>
                  <a:moveTo>
                    <a:pt x="65" y="102"/>
                  </a:moveTo>
                  <a:cubicBezTo>
                    <a:pt x="64" y="103"/>
                    <a:pt x="63" y="104"/>
                    <a:pt x="62" y="104"/>
                  </a:cubicBezTo>
                  <a:cubicBezTo>
                    <a:pt x="61" y="104"/>
                    <a:pt x="61" y="104"/>
                    <a:pt x="61" y="104"/>
                  </a:cubicBezTo>
                  <a:cubicBezTo>
                    <a:pt x="60" y="104"/>
                    <a:pt x="59" y="104"/>
                    <a:pt x="58" y="103"/>
                  </a:cubicBezTo>
                  <a:cubicBezTo>
                    <a:pt x="9" y="55"/>
                    <a:pt x="9" y="55"/>
                    <a:pt x="9" y="55"/>
                  </a:cubicBezTo>
                  <a:cubicBezTo>
                    <a:pt x="9" y="54"/>
                    <a:pt x="8" y="52"/>
                    <a:pt x="8" y="51"/>
                  </a:cubicBezTo>
                  <a:cubicBezTo>
                    <a:pt x="9" y="50"/>
                    <a:pt x="9" y="49"/>
                    <a:pt x="11" y="48"/>
                  </a:cubicBezTo>
                  <a:cubicBezTo>
                    <a:pt x="34" y="39"/>
                    <a:pt x="34" y="39"/>
                    <a:pt x="34" y="39"/>
                  </a:cubicBezTo>
                  <a:cubicBezTo>
                    <a:pt x="51" y="44"/>
                    <a:pt x="67" y="39"/>
                    <a:pt x="83" y="56"/>
                  </a:cubicBezTo>
                  <a:lnTo>
                    <a:pt x="65" y="102"/>
                  </a:lnTo>
                  <a:close/>
                  <a:moveTo>
                    <a:pt x="104" y="41"/>
                  </a:moveTo>
                  <a:cubicBezTo>
                    <a:pt x="99" y="46"/>
                    <a:pt x="99" y="46"/>
                    <a:pt x="99" y="46"/>
                  </a:cubicBezTo>
                  <a:cubicBezTo>
                    <a:pt x="98" y="47"/>
                    <a:pt x="97" y="47"/>
                    <a:pt x="96" y="46"/>
                  </a:cubicBezTo>
                  <a:cubicBezTo>
                    <a:pt x="89" y="40"/>
                    <a:pt x="89" y="40"/>
                    <a:pt x="89" y="40"/>
                  </a:cubicBezTo>
                  <a:cubicBezTo>
                    <a:pt x="84" y="53"/>
                    <a:pt x="84" y="53"/>
                    <a:pt x="84" y="53"/>
                  </a:cubicBezTo>
                  <a:cubicBezTo>
                    <a:pt x="84" y="52"/>
                    <a:pt x="84" y="52"/>
                    <a:pt x="84" y="52"/>
                  </a:cubicBezTo>
                  <a:cubicBezTo>
                    <a:pt x="73" y="41"/>
                    <a:pt x="61" y="39"/>
                    <a:pt x="50" y="38"/>
                  </a:cubicBezTo>
                  <a:cubicBezTo>
                    <a:pt x="47" y="38"/>
                    <a:pt x="44" y="37"/>
                    <a:pt x="40" y="36"/>
                  </a:cubicBezTo>
                  <a:cubicBezTo>
                    <a:pt x="73" y="23"/>
                    <a:pt x="73" y="23"/>
                    <a:pt x="73" y="23"/>
                  </a:cubicBezTo>
                  <a:cubicBezTo>
                    <a:pt x="66" y="17"/>
                    <a:pt x="66" y="17"/>
                    <a:pt x="66" y="17"/>
                  </a:cubicBezTo>
                  <a:cubicBezTo>
                    <a:pt x="66" y="16"/>
                    <a:pt x="66" y="15"/>
                    <a:pt x="66" y="14"/>
                  </a:cubicBezTo>
                  <a:cubicBezTo>
                    <a:pt x="72" y="9"/>
                    <a:pt x="72" y="9"/>
                    <a:pt x="72" y="9"/>
                  </a:cubicBezTo>
                  <a:cubicBezTo>
                    <a:pt x="73" y="8"/>
                    <a:pt x="74" y="8"/>
                    <a:pt x="75" y="9"/>
                  </a:cubicBezTo>
                  <a:cubicBezTo>
                    <a:pt x="104" y="38"/>
                    <a:pt x="104" y="38"/>
                    <a:pt x="104" y="38"/>
                  </a:cubicBezTo>
                  <a:cubicBezTo>
                    <a:pt x="105" y="39"/>
                    <a:pt x="105" y="40"/>
                    <a:pt x="104" y="41"/>
                  </a:cubicBezTo>
                  <a:close/>
                  <a:moveTo>
                    <a:pt x="104" y="41"/>
                  </a:moveTo>
                  <a:cubicBezTo>
                    <a:pt x="104" y="41"/>
                    <a:pt x="104" y="41"/>
                    <a:pt x="104" y="41"/>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3" name="Freeform 94">
              <a:extLst>
                <a:ext uri="{FF2B5EF4-FFF2-40B4-BE49-F238E27FC236}">
                  <a16:creationId xmlns:a16="http://schemas.microsoft.com/office/drawing/2014/main" id="{403D17FB-65E9-4C33-BA79-D1ECF5CAA121}"/>
                </a:ext>
              </a:extLst>
            </p:cNvPr>
            <p:cNvSpPr>
              <a:spLocks noEditPoints="1"/>
            </p:cNvSpPr>
            <p:nvPr/>
          </p:nvSpPr>
          <p:spPr bwMode="auto">
            <a:xfrm>
              <a:off x="8939213" y="2084388"/>
              <a:ext cx="55563" cy="57150"/>
            </a:xfrm>
            <a:custGeom>
              <a:avLst/>
              <a:gdLst/>
              <a:ahLst/>
              <a:cxnLst>
                <a:cxn ang="0">
                  <a:pos x="10" y="19"/>
                </a:cxn>
                <a:cxn ang="0">
                  <a:pos x="19" y="10"/>
                </a:cxn>
                <a:cxn ang="0">
                  <a:pos x="10" y="0"/>
                </a:cxn>
                <a:cxn ang="0">
                  <a:pos x="0" y="10"/>
                </a:cxn>
                <a:cxn ang="0">
                  <a:pos x="10" y="19"/>
                </a:cxn>
                <a:cxn ang="0">
                  <a:pos x="10" y="4"/>
                </a:cxn>
                <a:cxn ang="0">
                  <a:pos x="16" y="10"/>
                </a:cxn>
                <a:cxn ang="0">
                  <a:pos x="10" y="16"/>
                </a:cxn>
                <a:cxn ang="0">
                  <a:pos x="4" y="10"/>
                </a:cxn>
                <a:cxn ang="0">
                  <a:pos x="10" y="4"/>
                </a:cxn>
                <a:cxn ang="0">
                  <a:pos x="10" y="4"/>
                </a:cxn>
                <a:cxn ang="0">
                  <a:pos x="10" y="4"/>
                </a:cxn>
              </a:cxnLst>
              <a:rect l="0" t="0" r="r" b="b"/>
              <a:pathLst>
                <a:path w="19" h="19">
                  <a:moveTo>
                    <a:pt x="10" y="19"/>
                  </a:moveTo>
                  <a:cubicBezTo>
                    <a:pt x="15" y="19"/>
                    <a:pt x="19" y="15"/>
                    <a:pt x="19" y="10"/>
                  </a:cubicBezTo>
                  <a:cubicBezTo>
                    <a:pt x="19" y="5"/>
                    <a:pt x="15" y="0"/>
                    <a:pt x="10" y="0"/>
                  </a:cubicBezTo>
                  <a:cubicBezTo>
                    <a:pt x="5" y="0"/>
                    <a:pt x="0" y="5"/>
                    <a:pt x="0" y="10"/>
                  </a:cubicBezTo>
                  <a:cubicBezTo>
                    <a:pt x="0" y="15"/>
                    <a:pt x="5" y="19"/>
                    <a:pt x="10" y="19"/>
                  </a:cubicBezTo>
                  <a:close/>
                  <a:moveTo>
                    <a:pt x="10" y="4"/>
                  </a:moveTo>
                  <a:cubicBezTo>
                    <a:pt x="13" y="4"/>
                    <a:pt x="16" y="7"/>
                    <a:pt x="16" y="10"/>
                  </a:cubicBezTo>
                  <a:cubicBezTo>
                    <a:pt x="16" y="13"/>
                    <a:pt x="13" y="16"/>
                    <a:pt x="10" y="16"/>
                  </a:cubicBezTo>
                  <a:cubicBezTo>
                    <a:pt x="7" y="16"/>
                    <a:pt x="4" y="13"/>
                    <a:pt x="4" y="10"/>
                  </a:cubicBezTo>
                  <a:cubicBezTo>
                    <a:pt x="4" y="7"/>
                    <a:pt x="7" y="4"/>
                    <a:pt x="10" y="4"/>
                  </a:cubicBezTo>
                  <a:close/>
                  <a:moveTo>
                    <a:pt x="10" y="4"/>
                  </a:moveTo>
                  <a:cubicBezTo>
                    <a:pt x="10" y="4"/>
                    <a:pt x="10" y="4"/>
                    <a:pt x="10"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4" name="Freeform 95">
              <a:extLst>
                <a:ext uri="{FF2B5EF4-FFF2-40B4-BE49-F238E27FC236}">
                  <a16:creationId xmlns:a16="http://schemas.microsoft.com/office/drawing/2014/main" id="{88645114-260C-4AF9-A149-8F4264748BFC}"/>
                </a:ext>
              </a:extLst>
            </p:cNvPr>
            <p:cNvSpPr>
              <a:spLocks noEditPoints="1"/>
            </p:cNvSpPr>
            <p:nvPr/>
          </p:nvSpPr>
          <p:spPr bwMode="auto">
            <a:xfrm>
              <a:off x="9085263" y="1906588"/>
              <a:ext cx="55563" cy="55563"/>
            </a:xfrm>
            <a:custGeom>
              <a:avLst/>
              <a:gdLst/>
              <a:ahLst/>
              <a:cxnLst>
                <a:cxn ang="0">
                  <a:pos x="10" y="0"/>
                </a:cxn>
                <a:cxn ang="0">
                  <a:pos x="0" y="9"/>
                </a:cxn>
                <a:cxn ang="0">
                  <a:pos x="10" y="19"/>
                </a:cxn>
                <a:cxn ang="0">
                  <a:pos x="19" y="9"/>
                </a:cxn>
                <a:cxn ang="0">
                  <a:pos x="10" y="0"/>
                </a:cxn>
                <a:cxn ang="0">
                  <a:pos x="10" y="15"/>
                </a:cxn>
                <a:cxn ang="0">
                  <a:pos x="4" y="9"/>
                </a:cxn>
                <a:cxn ang="0">
                  <a:pos x="10" y="4"/>
                </a:cxn>
                <a:cxn ang="0">
                  <a:pos x="16" y="9"/>
                </a:cxn>
                <a:cxn ang="0">
                  <a:pos x="10" y="15"/>
                </a:cxn>
                <a:cxn ang="0">
                  <a:pos x="10" y="15"/>
                </a:cxn>
                <a:cxn ang="0">
                  <a:pos x="10" y="15"/>
                </a:cxn>
              </a:cxnLst>
              <a:rect l="0" t="0" r="r" b="b"/>
              <a:pathLst>
                <a:path w="19" h="19">
                  <a:moveTo>
                    <a:pt x="10" y="0"/>
                  </a:moveTo>
                  <a:cubicBezTo>
                    <a:pt x="4" y="0"/>
                    <a:pt x="0" y="4"/>
                    <a:pt x="0" y="9"/>
                  </a:cubicBezTo>
                  <a:cubicBezTo>
                    <a:pt x="0" y="15"/>
                    <a:pt x="4" y="19"/>
                    <a:pt x="10" y="19"/>
                  </a:cubicBezTo>
                  <a:cubicBezTo>
                    <a:pt x="15" y="19"/>
                    <a:pt x="19" y="15"/>
                    <a:pt x="19" y="9"/>
                  </a:cubicBezTo>
                  <a:cubicBezTo>
                    <a:pt x="19" y="4"/>
                    <a:pt x="15" y="0"/>
                    <a:pt x="10" y="0"/>
                  </a:cubicBezTo>
                  <a:close/>
                  <a:moveTo>
                    <a:pt x="10" y="15"/>
                  </a:moveTo>
                  <a:cubicBezTo>
                    <a:pt x="7" y="15"/>
                    <a:pt x="4" y="13"/>
                    <a:pt x="4" y="9"/>
                  </a:cubicBezTo>
                  <a:cubicBezTo>
                    <a:pt x="4" y="6"/>
                    <a:pt x="7" y="4"/>
                    <a:pt x="10" y="4"/>
                  </a:cubicBezTo>
                  <a:cubicBezTo>
                    <a:pt x="13" y="4"/>
                    <a:pt x="16" y="6"/>
                    <a:pt x="16" y="9"/>
                  </a:cubicBezTo>
                  <a:cubicBezTo>
                    <a:pt x="16" y="13"/>
                    <a:pt x="13" y="15"/>
                    <a:pt x="10" y="15"/>
                  </a:cubicBezTo>
                  <a:close/>
                  <a:moveTo>
                    <a:pt x="10" y="15"/>
                  </a:moveTo>
                  <a:cubicBezTo>
                    <a:pt x="10" y="15"/>
                    <a:pt x="10" y="15"/>
                    <a:pt x="10" y="15"/>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5" name="Freeform 96">
              <a:extLst>
                <a:ext uri="{FF2B5EF4-FFF2-40B4-BE49-F238E27FC236}">
                  <a16:creationId xmlns:a16="http://schemas.microsoft.com/office/drawing/2014/main" id="{DD6EDA58-4DAF-4487-ADB3-3F2F9F1FB72D}"/>
                </a:ext>
              </a:extLst>
            </p:cNvPr>
            <p:cNvSpPr>
              <a:spLocks noEditPoints="1"/>
            </p:cNvSpPr>
            <p:nvPr/>
          </p:nvSpPr>
          <p:spPr bwMode="auto">
            <a:xfrm>
              <a:off x="8872538" y="2073276"/>
              <a:ext cx="46038" cy="47625"/>
            </a:xfrm>
            <a:custGeom>
              <a:avLst/>
              <a:gdLst/>
              <a:ahLst/>
              <a:cxnLst>
                <a:cxn ang="0">
                  <a:pos x="0" y="8"/>
                </a:cxn>
                <a:cxn ang="0">
                  <a:pos x="8" y="16"/>
                </a:cxn>
                <a:cxn ang="0">
                  <a:pos x="16" y="8"/>
                </a:cxn>
                <a:cxn ang="0">
                  <a:pos x="8" y="0"/>
                </a:cxn>
                <a:cxn ang="0">
                  <a:pos x="0" y="8"/>
                </a:cxn>
                <a:cxn ang="0">
                  <a:pos x="8" y="4"/>
                </a:cxn>
                <a:cxn ang="0">
                  <a:pos x="12" y="8"/>
                </a:cxn>
                <a:cxn ang="0">
                  <a:pos x="8" y="12"/>
                </a:cxn>
                <a:cxn ang="0">
                  <a:pos x="4" y="8"/>
                </a:cxn>
                <a:cxn ang="0">
                  <a:pos x="8" y="4"/>
                </a:cxn>
                <a:cxn ang="0">
                  <a:pos x="8" y="4"/>
                </a:cxn>
                <a:cxn ang="0">
                  <a:pos x="8" y="4"/>
                </a:cxn>
              </a:cxnLst>
              <a:rect l="0" t="0" r="r" b="b"/>
              <a:pathLst>
                <a:path w="16" h="16">
                  <a:moveTo>
                    <a:pt x="0" y="8"/>
                  </a:moveTo>
                  <a:cubicBezTo>
                    <a:pt x="0" y="12"/>
                    <a:pt x="4" y="16"/>
                    <a:pt x="8" y="16"/>
                  </a:cubicBezTo>
                  <a:cubicBezTo>
                    <a:pt x="12" y="16"/>
                    <a:pt x="16" y="12"/>
                    <a:pt x="16" y="8"/>
                  </a:cubicBezTo>
                  <a:cubicBezTo>
                    <a:pt x="16" y="4"/>
                    <a:pt x="12" y="0"/>
                    <a:pt x="8" y="0"/>
                  </a:cubicBezTo>
                  <a:cubicBezTo>
                    <a:pt x="4" y="0"/>
                    <a:pt x="0" y="4"/>
                    <a:pt x="0" y="8"/>
                  </a:cubicBezTo>
                  <a:close/>
                  <a:moveTo>
                    <a:pt x="8" y="4"/>
                  </a:moveTo>
                  <a:cubicBezTo>
                    <a:pt x="10" y="4"/>
                    <a:pt x="12" y="6"/>
                    <a:pt x="12" y="8"/>
                  </a:cubicBezTo>
                  <a:cubicBezTo>
                    <a:pt x="12" y="10"/>
                    <a:pt x="10" y="12"/>
                    <a:pt x="8" y="12"/>
                  </a:cubicBezTo>
                  <a:cubicBezTo>
                    <a:pt x="6" y="12"/>
                    <a:pt x="4" y="10"/>
                    <a:pt x="4" y="8"/>
                  </a:cubicBezTo>
                  <a:cubicBezTo>
                    <a:pt x="4" y="6"/>
                    <a:pt x="6" y="4"/>
                    <a:pt x="8" y="4"/>
                  </a:cubicBezTo>
                  <a:close/>
                  <a:moveTo>
                    <a:pt x="8" y="4"/>
                  </a:moveTo>
                  <a:cubicBezTo>
                    <a:pt x="8" y="4"/>
                    <a:pt x="8" y="4"/>
                    <a:pt x="8"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6" name="Freeform 97">
              <a:extLst>
                <a:ext uri="{FF2B5EF4-FFF2-40B4-BE49-F238E27FC236}">
                  <a16:creationId xmlns:a16="http://schemas.microsoft.com/office/drawing/2014/main" id="{EA14831C-5782-4DED-9AEF-06928D279F17}"/>
                </a:ext>
              </a:extLst>
            </p:cNvPr>
            <p:cNvSpPr>
              <a:spLocks noEditPoints="1"/>
            </p:cNvSpPr>
            <p:nvPr/>
          </p:nvSpPr>
          <p:spPr bwMode="auto">
            <a:xfrm>
              <a:off x="8918575" y="2152651"/>
              <a:ext cx="20638" cy="23813"/>
            </a:xfrm>
            <a:custGeom>
              <a:avLst/>
              <a:gdLst/>
              <a:ahLst/>
              <a:cxnLst>
                <a:cxn ang="0">
                  <a:pos x="7" y="4"/>
                </a:cxn>
                <a:cxn ang="0">
                  <a:pos x="3" y="8"/>
                </a:cxn>
                <a:cxn ang="0">
                  <a:pos x="0" y="4"/>
                </a:cxn>
                <a:cxn ang="0">
                  <a:pos x="3" y="0"/>
                </a:cxn>
                <a:cxn ang="0">
                  <a:pos x="7" y="4"/>
                </a:cxn>
                <a:cxn ang="0">
                  <a:pos x="7" y="4"/>
                </a:cxn>
                <a:cxn ang="0">
                  <a:pos x="7" y="4"/>
                </a:cxn>
              </a:cxnLst>
              <a:rect l="0" t="0" r="r" b="b"/>
              <a:pathLst>
                <a:path w="7" h="8">
                  <a:moveTo>
                    <a:pt x="7" y="4"/>
                  </a:moveTo>
                  <a:cubicBezTo>
                    <a:pt x="7" y="6"/>
                    <a:pt x="6" y="8"/>
                    <a:pt x="3" y="8"/>
                  </a:cubicBezTo>
                  <a:cubicBezTo>
                    <a:pt x="1" y="8"/>
                    <a:pt x="0" y="6"/>
                    <a:pt x="0" y="4"/>
                  </a:cubicBezTo>
                  <a:cubicBezTo>
                    <a:pt x="0" y="2"/>
                    <a:pt x="1" y="0"/>
                    <a:pt x="3" y="0"/>
                  </a:cubicBezTo>
                  <a:cubicBezTo>
                    <a:pt x="6" y="0"/>
                    <a:pt x="7" y="2"/>
                    <a:pt x="7" y="4"/>
                  </a:cubicBezTo>
                  <a:close/>
                  <a:moveTo>
                    <a:pt x="7" y="4"/>
                  </a:moveTo>
                  <a:cubicBezTo>
                    <a:pt x="7" y="4"/>
                    <a:pt x="7" y="4"/>
                    <a:pt x="7"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sp>
          <p:nvSpPr>
            <p:cNvPr id="17" name="Freeform 98">
              <a:extLst>
                <a:ext uri="{FF2B5EF4-FFF2-40B4-BE49-F238E27FC236}">
                  <a16:creationId xmlns:a16="http://schemas.microsoft.com/office/drawing/2014/main" id="{2D3240F1-0766-410A-9750-2324202EBAD0}"/>
                </a:ext>
              </a:extLst>
            </p:cNvPr>
            <p:cNvSpPr>
              <a:spLocks noEditPoints="1"/>
            </p:cNvSpPr>
            <p:nvPr/>
          </p:nvSpPr>
          <p:spPr bwMode="auto">
            <a:xfrm>
              <a:off x="9096375" y="1985963"/>
              <a:ext cx="23813" cy="20638"/>
            </a:xfrm>
            <a:custGeom>
              <a:avLst/>
              <a:gdLst/>
              <a:ahLst/>
              <a:cxnLst>
                <a:cxn ang="0">
                  <a:pos x="8" y="4"/>
                </a:cxn>
                <a:cxn ang="0">
                  <a:pos x="4" y="7"/>
                </a:cxn>
                <a:cxn ang="0">
                  <a:pos x="0" y="4"/>
                </a:cxn>
                <a:cxn ang="0">
                  <a:pos x="4" y="0"/>
                </a:cxn>
                <a:cxn ang="0">
                  <a:pos x="8" y="4"/>
                </a:cxn>
                <a:cxn ang="0">
                  <a:pos x="8" y="4"/>
                </a:cxn>
                <a:cxn ang="0">
                  <a:pos x="8" y="4"/>
                </a:cxn>
              </a:cxnLst>
              <a:rect l="0" t="0" r="r" b="b"/>
              <a:pathLst>
                <a:path w="8" h="7">
                  <a:moveTo>
                    <a:pt x="8" y="4"/>
                  </a:moveTo>
                  <a:cubicBezTo>
                    <a:pt x="8" y="6"/>
                    <a:pt x="6" y="7"/>
                    <a:pt x="4" y="7"/>
                  </a:cubicBezTo>
                  <a:cubicBezTo>
                    <a:pt x="2" y="7"/>
                    <a:pt x="0" y="6"/>
                    <a:pt x="0" y="4"/>
                  </a:cubicBezTo>
                  <a:cubicBezTo>
                    <a:pt x="0" y="1"/>
                    <a:pt x="2" y="0"/>
                    <a:pt x="4" y="0"/>
                  </a:cubicBezTo>
                  <a:cubicBezTo>
                    <a:pt x="6" y="0"/>
                    <a:pt x="8" y="1"/>
                    <a:pt x="8" y="4"/>
                  </a:cubicBezTo>
                  <a:close/>
                  <a:moveTo>
                    <a:pt x="8" y="4"/>
                  </a:moveTo>
                  <a:cubicBezTo>
                    <a:pt x="8" y="4"/>
                    <a:pt x="8" y="4"/>
                    <a:pt x="8" y="4"/>
                  </a:cubicBezTo>
                </a:path>
              </a:pathLst>
            </a:custGeom>
            <a:grpFill/>
            <a:ln w="9525">
              <a:noFill/>
              <a:round/>
              <a:headEnd/>
              <a:tailEnd/>
            </a:ln>
          </p:spPr>
          <p:txBody>
            <a:bodyPr/>
            <a:lstStyle/>
            <a:p>
              <a:pPr eaLnBrk="1" fontAlgn="auto" hangingPunct="1">
                <a:spcBef>
                  <a:spcPts val="0"/>
                </a:spcBef>
                <a:spcAft>
                  <a:spcPts val="0"/>
                </a:spcAft>
                <a:defRPr/>
              </a:pPr>
              <a:endParaRPr lang="en-US">
                <a:latin typeface="+mn-lt"/>
                <a:ea typeface="+mn-ea"/>
              </a:endParaRPr>
            </a:p>
          </p:txBody>
        </p:sp>
      </p:grpSp>
      <p:sp>
        <p:nvSpPr>
          <p:cNvPr id="5" name="TextBox 4"/>
          <p:cNvSpPr txBox="1"/>
          <p:nvPr/>
        </p:nvSpPr>
        <p:spPr>
          <a:xfrm>
            <a:off x="19210915" y="3126363"/>
            <a:ext cx="5166735" cy="2031325"/>
          </a:xfrm>
          <a:prstGeom prst="rect">
            <a:avLst/>
          </a:prstGeom>
          <a:noFill/>
        </p:spPr>
        <p:txBody>
          <a:bodyPr wrap="none" rtlCol="0">
            <a:spAutoFit/>
          </a:bodyPr>
          <a:lstStyle/>
          <a:p>
            <a:r>
              <a:rPr lang="en-US" sz="7200" b="1">
                <a:solidFill>
                  <a:schemeClr val="bg1"/>
                </a:solidFill>
                <a:latin typeface="Lato Black" charset="0"/>
                <a:ea typeface="Lato Black" charset="0"/>
                <a:cs typeface="Lato Black" charset="0"/>
              </a:rPr>
              <a:t>our partner</a:t>
            </a:r>
          </a:p>
          <a:p>
            <a:r>
              <a:rPr lang="en-US" sz="5400" b="1">
                <a:solidFill>
                  <a:schemeClr val="bg1">
                    <a:lumMod val="50000"/>
                  </a:schemeClr>
                </a:solidFill>
                <a:latin typeface="Lato Black" charset="0"/>
                <a:ea typeface="Lato Black" charset="0"/>
                <a:cs typeface="Lato Black" charset="0"/>
              </a:rPr>
              <a:t>network</a:t>
            </a:r>
          </a:p>
        </p:txBody>
      </p:sp>
      <p:sp>
        <p:nvSpPr>
          <p:cNvPr id="40" name="Rectangle 28">
            <a:extLst>
              <a:ext uri="{FF2B5EF4-FFF2-40B4-BE49-F238E27FC236}">
                <a16:creationId xmlns:a16="http://schemas.microsoft.com/office/drawing/2014/main" id="{9F53EC0D-415B-423F-9761-BFE447007F5A}"/>
              </a:ext>
            </a:extLst>
          </p:cNvPr>
          <p:cNvSpPr>
            <a:spLocks/>
          </p:cNvSpPr>
          <p:nvPr/>
        </p:nvSpPr>
        <p:spPr bwMode="auto">
          <a:xfrm>
            <a:off x="1701780" y="191380"/>
            <a:ext cx="3351174" cy="945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8500"/>
              </a:lnSpc>
            </a:pPr>
            <a:r>
              <a:rPr lang="en-US" sz="4400" b="1" spc="500">
                <a:solidFill>
                  <a:schemeClr val="bg1"/>
                </a:solidFill>
                <a:latin typeface="Lato Black" charset="0"/>
                <a:ea typeface="Lato Black" charset="0"/>
                <a:cs typeface="Lato Black" charset="0"/>
                <a:sym typeface="Bebas Neue" charset="0"/>
              </a:rPr>
              <a:t>RESEARCH</a:t>
            </a:r>
          </a:p>
        </p:txBody>
      </p:sp>
      <p:sp>
        <p:nvSpPr>
          <p:cNvPr id="41" name="Subtitle 2">
            <a:extLst>
              <a:ext uri="{FF2B5EF4-FFF2-40B4-BE49-F238E27FC236}">
                <a16:creationId xmlns:a16="http://schemas.microsoft.com/office/drawing/2014/main" id="{6D9D8113-800B-4506-BFA0-5D9D00BCF5CF}"/>
              </a:ext>
            </a:extLst>
          </p:cNvPr>
          <p:cNvSpPr txBox="1">
            <a:spLocks/>
          </p:cNvSpPr>
          <p:nvPr/>
        </p:nvSpPr>
        <p:spPr>
          <a:xfrm>
            <a:off x="1530330" y="1017488"/>
            <a:ext cx="7200135" cy="67435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40"/>
              </a:lnSpc>
            </a:pPr>
            <a:r>
              <a:rPr lang="en-US">
                <a:solidFill>
                  <a:schemeClr val="bg1"/>
                </a:solidFill>
                <a:latin typeface="Lato Light" charset="0"/>
                <a:ea typeface="Lato Light" charset="0"/>
                <a:cs typeface="Lato Light" charset="0"/>
              </a:rPr>
              <a:t>Bring the future closer</a:t>
            </a:r>
          </a:p>
        </p:txBody>
      </p:sp>
      <p:pic>
        <p:nvPicPr>
          <p:cNvPr id="25" name="Immagine 24" descr="Immagine che contiene screenshot&#10;&#10;Descrizione generata con affidabilità elevata">
            <a:extLst>
              <a:ext uri="{FF2B5EF4-FFF2-40B4-BE49-F238E27FC236}">
                <a16:creationId xmlns:a16="http://schemas.microsoft.com/office/drawing/2014/main" id="{B7DBC040-190E-45A3-BDD7-663475940E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39637" y="5576886"/>
            <a:ext cx="7620000" cy="6753225"/>
          </a:xfrm>
          <a:prstGeom prst="rect">
            <a:avLst/>
          </a:prstGeom>
        </p:spPr>
      </p:pic>
      <p:pic>
        <p:nvPicPr>
          <p:cNvPr id="27" name="Immagine 26">
            <a:extLst>
              <a:ext uri="{FF2B5EF4-FFF2-40B4-BE49-F238E27FC236}">
                <a16:creationId xmlns:a16="http://schemas.microsoft.com/office/drawing/2014/main" id="{9CD03303-8AA3-461C-A4AB-7B7673C0D4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8015" y="5576885"/>
            <a:ext cx="7620000" cy="6753225"/>
          </a:xfrm>
          <a:prstGeom prst="rect">
            <a:avLst/>
          </a:prstGeom>
        </p:spPr>
      </p:pic>
      <p:pic>
        <p:nvPicPr>
          <p:cNvPr id="2" name="Immagine 1">
            <a:extLst>
              <a:ext uri="{FF2B5EF4-FFF2-40B4-BE49-F238E27FC236}">
                <a16:creationId xmlns:a16="http://schemas.microsoft.com/office/drawing/2014/main" id="{1E7E5D89-E777-4FEB-89F8-3FB80968BF0D}"/>
              </a:ext>
            </a:extLst>
          </p:cNvPr>
          <p:cNvPicPr>
            <a:picLocks noChangeAspect="1"/>
          </p:cNvPicPr>
          <p:nvPr/>
        </p:nvPicPr>
        <p:blipFill>
          <a:blip r:embed="rId5"/>
          <a:stretch>
            <a:fillRect/>
          </a:stretch>
        </p:blipFill>
        <p:spPr>
          <a:xfrm>
            <a:off x="16428129" y="5809003"/>
            <a:ext cx="2314898" cy="914528"/>
          </a:xfrm>
          <a:prstGeom prst="rect">
            <a:avLst/>
          </a:prstGeom>
        </p:spPr>
      </p:pic>
      <p:pic>
        <p:nvPicPr>
          <p:cNvPr id="3" name="Immagine 2">
            <a:extLst>
              <a:ext uri="{FF2B5EF4-FFF2-40B4-BE49-F238E27FC236}">
                <a16:creationId xmlns:a16="http://schemas.microsoft.com/office/drawing/2014/main" id="{59C11153-D3AF-428D-B07D-93A055803AF4}"/>
              </a:ext>
            </a:extLst>
          </p:cNvPr>
          <p:cNvPicPr>
            <a:picLocks noChangeAspect="1"/>
          </p:cNvPicPr>
          <p:nvPr/>
        </p:nvPicPr>
        <p:blipFill>
          <a:blip r:embed="rId6"/>
          <a:stretch>
            <a:fillRect/>
          </a:stretch>
        </p:blipFill>
        <p:spPr>
          <a:xfrm>
            <a:off x="18902343" y="5748740"/>
            <a:ext cx="2605104" cy="957431"/>
          </a:xfrm>
          <a:prstGeom prst="rect">
            <a:avLst/>
          </a:prstGeom>
        </p:spPr>
      </p:pic>
      <p:pic>
        <p:nvPicPr>
          <p:cNvPr id="4" name="Immagine 3">
            <a:extLst>
              <a:ext uri="{FF2B5EF4-FFF2-40B4-BE49-F238E27FC236}">
                <a16:creationId xmlns:a16="http://schemas.microsoft.com/office/drawing/2014/main" id="{38167AB2-8F5C-45D9-B955-6FFA7B30EC1A}"/>
              </a:ext>
            </a:extLst>
          </p:cNvPr>
          <p:cNvPicPr>
            <a:picLocks noChangeAspect="1"/>
          </p:cNvPicPr>
          <p:nvPr/>
        </p:nvPicPr>
        <p:blipFill>
          <a:blip r:embed="rId7"/>
          <a:stretch>
            <a:fillRect/>
          </a:stretch>
        </p:blipFill>
        <p:spPr>
          <a:xfrm>
            <a:off x="16487525" y="9007649"/>
            <a:ext cx="3103413" cy="896541"/>
          </a:xfrm>
          <a:prstGeom prst="rect">
            <a:avLst/>
          </a:prstGeom>
        </p:spPr>
      </p:pic>
      <p:pic>
        <p:nvPicPr>
          <p:cNvPr id="7" name="Immagine 6">
            <a:extLst>
              <a:ext uri="{FF2B5EF4-FFF2-40B4-BE49-F238E27FC236}">
                <a16:creationId xmlns:a16="http://schemas.microsoft.com/office/drawing/2014/main" id="{4D6BD753-60F1-4469-997F-24263B587344}"/>
              </a:ext>
            </a:extLst>
          </p:cNvPr>
          <p:cNvPicPr>
            <a:picLocks noChangeAspect="1"/>
          </p:cNvPicPr>
          <p:nvPr/>
        </p:nvPicPr>
        <p:blipFill>
          <a:blip r:embed="rId8"/>
          <a:stretch>
            <a:fillRect/>
          </a:stretch>
        </p:blipFill>
        <p:spPr>
          <a:xfrm>
            <a:off x="16428129" y="7001435"/>
            <a:ext cx="2200582" cy="647790"/>
          </a:xfrm>
          <a:prstGeom prst="rect">
            <a:avLst/>
          </a:prstGeom>
        </p:spPr>
      </p:pic>
      <p:pic>
        <p:nvPicPr>
          <p:cNvPr id="8" name="Immagine 7">
            <a:extLst>
              <a:ext uri="{FF2B5EF4-FFF2-40B4-BE49-F238E27FC236}">
                <a16:creationId xmlns:a16="http://schemas.microsoft.com/office/drawing/2014/main" id="{11DE1A71-5A2C-4F78-81C8-696ECBB1DC8E}"/>
              </a:ext>
            </a:extLst>
          </p:cNvPr>
          <p:cNvPicPr>
            <a:picLocks noChangeAspect="1"/>
          </p:cNvPicPr>
          <p:nvPr/>
        </p:nvPicPr>
        <p:blipFill>
          <a:blip r:embed="rId9"/>
          <a:stretch>
            <a:fillRect/>
          </a:stretch>
        </p:blipFill>
        <p:spPr>
          <a:xfrm>
            <a:off x="19073789" y="6947599"/>
            <a:ext cx="2433657" cy="783002"/>
          </a:xfrm>
          <a:prstGeom prst="rect">
            <a:avLst/>
          </a:prstGeom>
        </p:spPr>
      </p:pic>
      <p:pic>
        <p:nvPicPr>
          <p:cNvPr id="9" name="Immagine 8">
            <a:extLst>
              <a:ext uri="{FF2B5EF4-FFF2-40B4-BE49-F238E27FC236}">
                <a16:creationId xmlns:a16="http://schemas.microsoft.com/office/drawing/2014/main" id="{C387F3E6-E002-47CA-8CF8-375AE5961928}"/>
              </a:ext>
            </a:extLst>
          </p:cNvPr>
          <p:cNvPicPr>
            <a:picLocks noChangeAspect="1"/>
          </p:cNvPicPr>
          <p:nvPr/>
        </p:nvPicPr>
        <p:blipFill>
          <a:blip r:embed="rId10"/>
          <a:stretch>
            <a:fillRect/>
          </a:stretch>
        </p:blipFill>
        <p:spPr>
          <a:xfrm>
            <a:off x="19682317" y="10049168"/>
            <a:ext cx="2829022" cy="819264"/>
          </a:xfrm>
          <a:prstGeom prst="rect">
            <a:avLst/>
          </a:prstGeom>
        </p:spPr>
      </p:pic>
      <p:pic>
        <p:nvPicPr>
          <p:cNvPr id="10" name="Immagine 9">
            <a:extLst>
              <a:ext uri="{FF2B5EF4-FFF2-40B4-BE49-F238E27FC236}">
                <a16:creationId xmlns:a16="http://schemas.microsoft.com/office/drawing/2014/main" id="{3AAFEFF0-FB3E-4B31-AD65-833D3D320913}"/>
              </a:ext>
            </a:extLst>
          </p:cNvPr>
          <p:cNvPicPr>
            <a:picLocks noChangeAspect="1"/>
          </p:cNvPicPr>
          <p:nvPr/>
        </p:nvPicPr>
        <p:blipFill>
          <a:blip r:embed="rId11"/>
          <a:stretch>
            <a:fillRect/>
          </a:stretch>
        </p:blipFill>
        <p:spPr>
          <a:xfrm>
            <a:off x="16456708" y="7971953"/>
            <a:ext cx="2286319" cy="752580"/>
          </a:xfrm>
          <a:prstGeom prst="rect">
            <a:avLst/>
          </a:prstGeom>
        </p:spPr>
      </p:pic>
      <p:pic>
        <p:nvPicPr>
          <p:cNvPr id="19" name="Immagine 18">
            <a:extLst>
              <a:ext uri="{FF2B5EF4-FFF2-40B4-BE49-F238E27FC236}">
                <a16:creationId xmlns:a16="http://schemas.microsoft.com/office/drawing/2014/main" id="{E8ACF109-037C-49BB-A5FC-BACD26D987B3}"/>
              </a:ext>
            </a:extLst>
          </p:cNvPr>
          <p:cNvPicPr>
            <a:picLocks noChangeAspect="1"/>
          </p:cNvPicPr>
          <p:nvPr/>
        </p:nvPicPr>
        <p:blipFill>
          <a:blip r:embed="rId12"/>
          <a:stretch>
            <a:fillRect/>
          </a:stretch>
        </p:blipFill>
        <p:spPr>
          <a:xfrm>
            <a:off x="19073789" y="7871991"/>
            <a:ext cx="3217207" cy="1082151"/>
          </a:xfrm>
          <a:prstGeom prst="rect">
            <a:avLst/>
          </a:prstGeom>
        </p:spPr>
      </p:pic>
      <p:pic>
        <p:nvPicPr>
          <p:cNvPr id="20" name="Immagine 19">
            <a:extLst>
              <a:ext uri="{FF2B5EF4-FFF2-40B4-BE49-F238E27FC236}">
                <a16:creationId xmlns:a16="http://schemas.microsoft.com/office/drawing/2014/main" id="{B7659A84-FD9A-4A7C-8466-31BE3BA6DA66}"/>
              </a:ext>
            </a:extLst>
          </p:cNvPr>
          <p:cNvPicPr>
            <a:picLocks noChangeAspect="1"/>
          </p:cNvPicPr>
          <p:nvPr/>
        </p:nvPicPr>
        <p:blipFill>
          <a:blip r:embed="rId13"/>
          <a:stretch>
            <a:fillRect/>
          </a:stretch>
        </p:blipFill>
        <p:spPr>
          <a:xfrm>
            <a:off x="16614610" y="11159707"/>
            <a:ext cx="4256833" cy="1300204"/>
          </a:xfrm>
          <a:prstGeom prst="rect">
            <a:avLst/>
          </a:prstGeom>
        </p:spPr>
      </p:pic>
      <p:pic>
        <p:nvPicPr>
          <p:cNvPr id="21" name="Immagine 20">
            <a:extLst>
              <a:ext uri="{FF2B5EF4-FFF2-40B4-BE49-F238E27FC236}">
                <a16:creationId xmlns:a16="http://schemas.microsoft.com/office/drawing/2014/main" id="{B23CF082-B95E-429B-BCE1-6BBE4A401BCA}"/>
              </a:ext>
            </a:extLst>
          </p:cNvPr>
          <p:cNvPicPr>
            <a:picLocks noChangeAspect="1"/>
          </p:cNvPicPr>
          <p:nvPr/>
        </p:nvPicPr>
        <p:blipFill>
          <a:blip r:embed="rId14"/>
          <a:stretch>
            <a:fillRect/>
          </a:stretch>
        </p:blipFill>
        <p:spPr>
          <a:xfrm>
            <a:off x="19590938" y="9037285"/>
            <a:ext cx="2838608" cy="933753"/>
          </a:xfrm>
          <a:prstGeom prst="rect">
            <a:avLst/>
          </a:prstGeom>
        </p:spPr>
      </p:pic>
      <p:pic>
        <p:nvPicPr>
          <p:cNvPr id="22" name="Immagine 21">
            <a:extLst>
              <a:ext uri="{FF2B5EF4-FFF2-40B4-BE49-F238E27FC236}">
                <a16:creationId xmlns:a16="http://schemas.microsoft.com/office/drawing/2014/main" id="{E7D76A1E-E73E-4EDD-A643-7304453FEAF8}"/>
              </a:ext>
            </a:extLst>
          </p:cNvPr>
          <p:cNvPicPr>
            <a:picLocks noChangeAspect="1"/>
          </p:cNvPicPr>
          <p:nvPr/>
        </p:nvPicPr>
        <p:blipFill>
          <a:blip r:embed="rId15"/>
          <a:stretch>
            <a:fillRect/>
          </a:stretch>
        </p:blipFill>
        <p:spPr>
          <a:xfrm>
            <a:off x="16587785" y="10187306"/>
            <a:ext cx="3003153" cy="933753"/>
          </a:xfrm>
          <a:prstGeom prst="rect">
            <a:avLst/>
          </a:prstGeom>
        </p:spPr>
      </p:pic>
    </p:spTree>
    <p:extLst>
      <p:ext uri="{BB962C8B-B14F-4D97-AF65-F5344CB8AC3E}">
        <p14:creationId xmlns:p14="http://schemas.microsoft.com/office/powerpoint/2010/main" val="193599944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Segnaposto immagine 28" descr="Immagine che contiene terra, cielo, esterni&#10;&#10;Descrizione generata con affidabilità molto elevata">
            <a:extLst>
              <a:ext uri="{FF2B5EF4-FFF2-40B4-BE49-F238E27FC236}">
                <a16:creationId xmlns:a16="http://schemas.microsoft.com/office/drawing/2014/main" id="{42B0FC0E-E466-4C28-ABFF-45C7CFE7EB2D}"/>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val="0"/>
              </a:ext>
            </a:extLst>
          </a:blip>
          <a:srcRect t="45908" b="28568"/>
          <a:stretch/>
        </p:blipFill>
        <p:spPr>
          <a:xfrm>
            <a:off x="0" y="0"/>
            <a:ext cx="24377650" cy="4142026"/>
          </a:xfrm>
        </p:spPr>
      </p:pic>
      <p:sp>
        <p:nvSpPr>
          <p:cNvPr id="6" name="Rectangle 21">
            <a:extLst>
              <a:ext uri="{FF2B5EF4-FFF2-40B4-BE49-F238E27FC236}">
                <a16:creationId xmlns:a16="http://schemas.microsoft.com/office/drawing/2014/main" id="{B8352B44-0B62-400C-9B4E-43F587A1DA5D}"/>
              </a:ext>
            </a:extLst>
          </p:cNvPr>
          <p:cNvSpPr/>
          <p:nvPr/>
        </p:nvSpPr>
        <p:spPr>
          <a:xfrm>
            <a:off x="-946" y="-3657"/>
            <a:ext cx="24420719" cy="2167884"/>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564629" y="3126363"/>
            <a:ext cx="5192447" cy="1200329"/>
          </a:xfrm>
          <a:prstGeom prst="rect">
            <a:avLst/>
          </a:prstGeom>
          <a:noFill/>
        </p:spPr>
        <p:txBody>
          <a:bodyPr wrap="none" rtlCol="0">
            <a:spAutoFit/>
          </a:bodyPr>
          <a:lstStyle/>
          <a:p>
            <a:r>
              <a:rPr lang="en-US" sz="7200" b="1">
                <a:solidFill>
                  <a:schemeClr val="bg1"/>
                </a:solidFill>
                <a:latin typeface="Lato Black" charset="0"/>
                <a:ea typeface="Lato Black" charset="0"/>
                <a:cs typeface="Lato Black" charset="0"/>
              </a:rPr>
              <a:t>our startups</a:t>
            </a:r>
          </a:p>
        </p:txBody>
      </p:sp>
      <p:sp>
        <p:nvSpPr>
          <p:cNvPr id="40" name="Rectangle 28">
            <a:extLst>
              <a:ext uri="{FF2B5EF4-FFF2-40B4-BE49-F238E27FC236}">
                <a16:creationId xmlns:a16="http://schemas.microsoft.com/office/drawing/2014/main" id="{9F53EC0D-415B-423F-9761-BFE447007F5A}"/>
              </a:ext>
            </a:extLst>
          </p:cNvPr>
          <p:cNvSpPr>
            <a:spLocks/>
          </p:cNvSpPr>
          <p:nvPr/>
        </p:nvSpPr>
        <p:spPr bwMode="auto">
          <a:xfrm>
            <a:off x="2363469" y="195195"/>
            <a:ext cx="2027798" cy="937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8500"/>
              </a:lnSpc>
            </a:pPr>
            <a:r>
              <a:rPr lang="en-US" sz="4400" b="1" spc="500">
                <a:solidFill>
                  <a:schemeClr val="bg1"/>
                </a:solidFill>
                <a:latin typeface="Lato Black" charset="0"/>
                <a:ea typeface="Lato Black" charset="0"/>
                <a:cs typeface="Lato Black" charset="0"/>
                <a:sym typeface="Bebas Neue" charset="0"/>
              </a:rPr>
              <a:t>START</a:t>
            </a:r>
          </a:p>
        </p:txBody>
      </p:sp>
      <p:sp>
        <p:nvSpPr>
          <p:cNvPr id="41" name="Subtitle 2">
            <a:extLst>
              <a:ext uri="{FF2B5EF4-FFF2-40B4-BE49-F238E27FC236}">
                <a16:creationId xmlns:a16="http://schemas.microsoft.com/office/drawing/2014/main" id="{6D9D8113-800B-4506-BFA0-5D9D00BCF5CF}"/>
              </a:ext>
            </a:extLst>
          </p:cNvPr>
          <p:cNvSpPr txBox="1">
            <a:spLocks/>
          </p:cNvSpPr>
          <p:nvPr/>
        </p:nvSpPr>
        <p:spPr>
          <a:xfrm>
            <a:off x="1530330" y="1017488"/>
            <a:ext cx="7200135" cy="67435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40"/>
              </a:lnSpc>
            </a:pPr>
            <a:r>
              <a:rPr lang="en-US">
                <a:solidFill>
                  <a:schemeClr val="bg1"/>
                </a:solidFill>
                <a:latin typeface="Lato Light" charset="0"/>
                <a:ea typeface="Lato Light" charset="0"/>
                <a:cs typeface="Lato Light" charset="0"/>
              </a:rPr>
              <a:t>Bring the future closer</a:t>
            </a:r>
          </a:p>
        </p:txBody>
      </p:sp>
      <p:pic>
        <p:nvPicPr>
          <p:cNvPr id="23" name="Immagine 22">
            <a:extLst>
              <a:ext uri="{FF2B5EF4-FFF2-40B4-BE49-F238E27FC236}">
                <a16:creationId xmlns:a16="http://schemas.microsoft.com/office/drawing/2014/main" id="{7E9DE514-D546-4A09-B1E6-6CAA9F6675FB}"/>
              </a:ext>
            </a:extLst>
          </p:cNvPr>
          <p:cNvPicPr>
            <a:picLocks noChangeAspect="1"/>
          </p:cNvPicPr>
          <p:nvPr/>
        </p:nvPicPr>
        <p:blipFill>
          <a:blip r:embed="rId3"/>
          <a:stretch>
            <a:fillRect/>
          </a:stretch>
        </p:blipFill>
        <p:spPr>
          <a:xfrm>
            <a:off x="286808" y="4545483"/>
            <a:ext cx="12191833" cy="8400215"/>
          </a:xfrm>
          <a:prstGeom prst="rect">
            <a:avLst/>
          </a:prstGeom>
        </p:spPr>
      </p:pic>
      <p:sp>
        <p:nvSpPr>
          <p:cNvPr id="30" name="Shape 2754">
            <a:extLst>
              <a:ext uri="{FF2B5EF4-FFF2-40B4-BE49-F238E27FC236}">
                <a16:creationId xmlns:a16="http://schemas.microsoft.com/office/drawing/2014/main" id="{143071D3-AF93-4972-9320-A5DFFF9C94A4}"/>
              </a:ext>
            </a:extLst>
          </p:cNvPr>
          <p:cNvSpPr/>
          <p:nvPr/>
        </p:nvSpPr>
        <p:spPr>
          <a:xfrm>
            <a:off x="548066" y="562783"/>
            <a:ext cx="982264" cy="945323"/>
          </a:xfrm>
          <a:custGeom>
            <a:avLst/>
            <a:gdLst/>
            <a:ahLst/>
            <a:cxnLst>
              <a:cxn ang="0">
                <a:pos x="wd2" y="hd2"/>
              </a:cxn>
              <a:cxn ang="5400000">
                <a:pos x="wd2" y="hd2"/>
              </a:cxn>
              <a:cxn ang="10800000">
                <a:pos x="wd2" y="hd2"/>
              </a:cxn>
              <a:cxn ang="16200000">
                <a:pos x="wd2" y="hd2"/>
              </a:cxn>
            </a:cxnLst>
            <a:rect l="0" t="0" r="r" b="b"/>
            <a:pathLst>
              <a:path w="21600" h="21600" extrusionOk="0">
                <a:moveTo>
                  <a:pt x="10800" y="15709"/>
                </a:moveTo>
                <a:cubicBezTo>
                  <a:pt x="10203" y="15709"/>
                  <a:pt x="9720" y="16149"/>
                  <a:pt x="9720" y="16691"/>
                </a:cubicBezTo>
                <a:cubicBezTo>
                  <a:pt x="9720" y="17233"/>
                  <a:pt x="10203" y="17673"/>
                  <a:pt x="10800" y="17673"/>
                </a:cubicBezTo>
                <a:cubicBezTo>
                  <a:pt x="11396" y="17673"/>
                  <a:pt x="11880" y="17233"/>
                  <a:pt x="11880" y="16691"/>
                </a:cubicBezTo>
                <a:cubicBezTo>
                  <a:pt x="11880" y="16149"/>
                  <a:pt x="11396" y="15709"/>
                  <a:pt x="10800" y="15709"/>
                </a:cubicBezTo>
                <a:moveTo>
                  <a:pt x="12960" y="10800"/>
                </a:moveTo>
                <a:cubicBezTo>
                  <a:pt x="12363" y="10800"/>
                  <a:pt x="11880" y="11240"/>
                  <a:pt x="11880" y="11782"/>
                </a:cubicBezTo>
                <a:cubicBezTo>
                  <a:pt x="11880" y="12324"/>
                  <a:pt x="12363" y="12764"/>
                  <a:pt x="12960" y="12764"/>
                </a:cubicBezTo>
                <a:cubicBezTo>
                  <a:pt x="13556" y="12764"/>
                  <a:pt x="14040" y="12324"/>
                  <a:pt x="14040" y="11782"/>
                </a:cubicBezTo>
                <a:cubicBezTo>
                  <a:pt x="14040" y="11240"/>
                  <a:pt x="13556" y="10800"/>
                  <a:pt x="12960" y="10800"/>
                </a:cubicBezTo>
                <a:moveTo>
                  <a:pt x="15660" y="14727"/>
                </a:moveTo>
                <a:cubicBezTo>
                  <a:pt x="15362" y="14727"/>
                  <a:pt x="15120" y="14947"/>
                  <a:pt x="15120" y="15218"/>
                </a:cubicBezTo>
                <a:cubicBezTo>
                  <a:pt x="15120" y="15490"/>
                  <a:pt x="15362" y="15709"/>
                  <a:pt x="15660" y="15709"/>
                </a:cubicBezTo>
                <a:cubicBezTo>
                  <a:pt x="15958" y="15709"/>
                  <a:pt x="16200" y="15490"/>
                  <a:pt x="16200" y="15218"/>
                </a:cubicBezTo>
                <a:cubicBezTo>
                  <a:pt x="16200" y="14947"/>
                  <a:pt x="15958" y="14727"/>
                  <a:pt x="15660" y="14727"/>
                </a:cubicBezTo>
                <a:moveTo>
                  <a:pt x="16740" y="17673"/>
                </a:moveTo>
                <a:cubicBezTo>
                  <a:pt x="16442" y="17673"/>
                  <a:pt x="16200" y="17892"/>
                  <a:pt x="16200" y="18164"/>
                </a:cubicBezTo>
                <a:cubicBezTo>
                  <a:pt x="16200" y="18435"/>
                  <a:pt x="16442" y="18655"/>
                  <a:pt x="16740" y="18655"/>
                </a:cubicBezTo>
                <a:cubicBezTo>
                  <a:pt x="17038" y="18655"/>
                  <a:pt x="17280" y="18435"/>
                  <a:pt x="17280" y="18164"/>
                </a:cubicBezTo>
                <a:cubicBezTo>
                  <a:pt x="17280" y="17892"/>
                  <a:pt x="17038" y="17673"/>
                  <a:pt x="16740" y="17673"/>
                </a:cubicBezTo>
                <a:moveTo>
                  <a:pt x="7020" y="13745"/>
                </a:moveTo>
                <a:cubicBezTo>
                  <a:pt x="6722" y="13745"/>
                  <a:pt x="6480" y="13525"/>
                  <a:pt x="6480" y="13255"/>
                </a:cubicBezTo>
                <a:cubicBezTo>
                  <a:pt x="6480" y="12983"/>
                  <a:pt x="6722" y="12764"/>
                  <a:pt x="7020" y="12764"/>
                </a:cubicBezTo>
                <a:cubicBezTo>
                  <a:pt x="7318" y="12764"/>
                  <a:pt x="7560" y="12983"/>
                  <a:pt x="7560" y="13255"/>
                </a:cubicBezTo>
                <a:cubicBezTo>
                  <a:pt x="7560" y="13525"/>
                  <a:pt x="7318" y="13745"/>
                  <a:pt x="7020" y="13745"/>
                </a:cubicBezTo>
                <a:moveTo>
                  <a:pt x="7020" y="11782"/>
                </a:moveTo>
                <a:cubicBezTo>
                  <a:pt x="6126" y="11782"/>
                  <a:pt x="5400" y="12441"/>
                  <a:pt x="5400" y="13255"/>
                </a:cubicBezTo>
                <a:cubicBezTo>
                  <a:pt x="5400" y="14068"/>
                  <a:pt x="6126" y="14727"/>
                  <a:pt x="7020" y="14727"/>
                </a:cubicBezTo>
                <a:cubicBezTo>
                  <a:pt x="7914" y="14727"/>
                  <a:pt x="8640" y="14068"/>
                  <a:pt x="8640" y="13255"/>
                </a:cubicBezTo>
                <a:cubicBezTo>
                  <a:pt x="8640" y="12441"/>
                  <a:pt x="7914" y="11782"/>
                  <a:pt x="7020" y="11782"/>
                </a:cubicBezTo>
                <a:moveTo>
                  <a:pt x="16200" y="20618"/>
                </a:moveTo>
                <a:lnTo>
                  <a:pt x="5400" y="20618"/>
                </a:lnTo>
                <a:cubicBezTo>
                  <a:pt x="5224" y="20618"/>
                  <a:pt x="1080" y="20574"/>
                  <a:pt x="1080" y="16691"/>
                </a:cubicBezTo>
                <a:cubicBezTo>
                  <a:pt x="1080" y="12965"/>
                  <a:pt x="3149" y="11214"/>
                  <a:pt x="4975" y="9670"/>
                </a:cubicBezTo>
                <a:cubicBezTo>
                  <a:pt x="6031" y="8777"/>
                  <a:pt x="7028" y="7920"/>
                  <a:pt x="7400" y="6808"/>
                </a:cubicBezTo>
                <a:cubicBezTo>
                  <a:pt x="7683" y="6848"/>
                  <a:pt x="7974" y="6878"/>
                  <a:pt x="8279" y="6878"/>
                </a:cubicBezTo>
                <a:cubicBezTo>
                  <a:pt x="9182" y="6878"/>
                  <a:pt x="10166" y="6687"/>
                  <a:pt x="11184" y="6177"/>
                </a:cubicBezTo>
                <a:cubicBezTo>
                  <a:pt x="12256" y="5642"/>
                  <a:pt x="13226" y="5425"/>
                  <a:pt x="14040" y="5367"/>
                </a:cubicBezTo>
                <a:lnTo>
                  <a:pt x="14040" y="5891"/>
                </a:lnTo>
                <a:cubicBezTo>
                  <a:pt x="14040" y="7483"/>
                  <a:pt x="15296" y="8546"/>
                  <a:pt x="16625" y="9670"/>
                </a:cubicBezTo>
                <a:cubicBezTo>
                  <a:pt x="18451" y="11214"/>
                  <a:pt x="20520" y="12965"/>
                  <a:pt x="20520" y="16691"/>
                </a:cubicBezTo>
                <a:cubicBezTo>
                  <a:pt x="20520" y="20474"/>
                  <a:pt x="16637" y="20614"/>
                  <a:pt x="16200" y="20618"/>
                </a:cubicBezTo>
                <a:moveTo>
                  <a:pt x="14040" y="2945"/>
                </a:moveTo>
                <a:lnTo>
                  <a:pt x="14040" y="4432"/>
                </a:lnTo>
                <a:cubicBezTo>
                  <a:pt x="13069" y="4489"/>
                  <a:pt x="11917" y="4734"/>
                  <a:pt x="10654" y="5365"/>
                </a:cubicBezTo>
                <a:cubicBezTo>
                  <a:pt x="9547" y="5920"/>
                  <a:pt x="8485" y="6015"/>
                  <a:pt x="7560" y="5894"/>
                </a:cubicBezTo>
                <a:lnTo>
                  <a:pt x="7560" y="5891"/>
                </a:lnTo>
                <a:lnTo>
                  <a:pt x="7560" y="2945"/>
                </a:lnTo>
                <a:cubicBezTo>
                  <a:pt x="7560" y="2945"/>
                  <a:pt x="14040" y="2945"/>
                  <a:pt x="14040" y="2945"/>
                </a:cubicBezTo>
                <a:close/>
                <a:moveTo>
                  <a:pt x="5400" y="982"/>
                </a:moveTo>
                <a:lnTo>
                  <a:pt x="16200" y="982"/>
                </a:lnTo>
                <a:lnTo>
                  <a:pt x="16200" y="1964"/>
                </a:lnTo>
                <a:lnTo>
                  <a:pt x="5400" y="1964"/>
                </a:lnTo>
                <a:cubicBezTo>
                  <a:pt x="5400" y="1964"/>
                  <a:pt x="5400" y="982"/>
                  <a:pt x="5400" y="982"/>
                </a:cubicBezTo>
                <a:close/>
                <a:moveTo>
                  <a:pt x="15120" y="5891"/>
                </a:moveTo>
                <a:lnTo>
                  <a:pt x="15120" y="2945"/>
                </a:lnTo>
                <a:lnTo>
                  <a:pt x="16200" y="2945"/>
                </a:lnTo>
                <a:cubicBezTo>
                  <a:pt x="16796" y="2945"/>
                  <a:pt x="17280" y="2505"/>
                  <a:pt x="17280" y="1964"/>
                </a:cubicBezTo>
                <a:lnTo>
                  <a:pt x="17280" y="982"/>
                </a:lnTo>
                <a:cubicBezTo>
                  <a:pt x="17280" y="440"/>
                  <a:pt x="16796" y="0"/>
                  <a:pt x="16200" y="0"/>
                </a:cubicBezTo>
                <a:lnTo>
                  <a:pt x="5400" y="0"/>
                </a:lnTo>
                <a:cubicBezTo>
                  <a:pt x="4803" y="0"/>
                  <a:pt x="4320" y="440"/>
                  <a:pt x="4320" y="982"/>
                </a:cubicBezTo>
                <a:lnTo>
                  <a:pt x="4320" y="1964"/>
                </a:lnTo>
                <a:cubicBezTo>
                  <a:pt x="4320" y="2505"/>
                  <a:pt x="4803" y="2945"/>
                  <a:pt x="5400" y="2945"/>
                </a:cubicBezTo>
                <a:lnTo>
                  <a:pt x="6480" y="2945"/>
                </a:lnTo>
                <a:lnTo>
                  <a:pt x="6480" y="5891"/>
                </a:lnTo>
                <a:cubicBezTo>
                  <a:pt x="6480" y="8836"/>
                  <a:pt x="0" y="9818"/>
                  <a:pt x="0" y="16691"/>
                </a:cubicBezTo>
                <a:cubicBezTo>
                  <a:pt x="0" y="21600"/>
                  <a:pt x="5400" y="21600"/>
                  <a:pt x="5400" y="21600"/>
                </a:cubicBezTo>
                <a:lnTo>
                  <a:pt x="16200" y="21600"/>
                </a:lnTo>
                <a:cubicBezTo>
                  <a:pt x="16200" y="21600"/>
                  <a:pt x="21600" y="21600"/>
                  <a:pt x="21600" y="16691"/>
                </a:cubicBezTo>
                <a:cubicBezTo>
                  <a:pt x="21600" y="9818"/>
                  <a:pt x="15120" y="8836"/>
                  <a:pt x="15120" y="5891"/>
                </a:cubicBezTo>
                <a:moveTo>
                  <a:pt x="5940" y="16691"/>
                </a:moveTo>
                <a:cubicBezTo>
                  <a:pt x="5642" y="16691"/>
                  <a:pt x="5400" y="16910"/>
                  <a:pt x="5400" y="17182"/>
                </a:cubicBezTo>
                <a:cubicBezTo>
                  <a:pt x="5400" y="17453"/>
                  <a:pt x="5642" y="17673"/>
                  <a:pt x="5940" y="17673"/>
                </a:cubicBezTo>
                <a:cubicBezTo>
                  <a:pt x="6238" y="17673"/>
                  <a:pt x="6480" y="17453"/>
                  <a:pt x="6480" y="17182"/>
                </a:cubicBezTo>
                <a:cubicBezTo>
                  <a:pt x="6480" y="16910"/>
                  <a:pt x="6238" y="16691"/>
                  <a:pt x="5940" y="16691"/>
                </a:cubicBezTo>
              </a:path>
            </a:pathLst>
          </a:custGeom>
          <a:solidFill>
            <a:schemeClr val="accent6">
              <a:lumMod val="20000"/>
              <a:lumOff val="80000"/>
            </a:schemeClr>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grpSp>
        <p:nvGrpSpPr>
          <p:cNvPr id="31" name="Gruppo 30">
            <a:extLst>
              <a:ext uri="{FF2B5EF4-FFF2-40B4-BE49-F238E27FC236}">
                <a16:creationId xmlns:a16="http://schemas.microsoft.com/office/drawing/2014/main" id="{09F0D436-6261-475B-BD81-737C2C297BD5}"/>
              </a:ext>
            </a:extLst>
          </p:cNvPr>
          <p:cNvGrpSpPr/>
          <p:nvPr/>
        </p:nvGrpSpPr>
        <p:grpSpPr>
          <a:xfrm>
            <a:off x="12659327" y="4373675"/>
            <a:ext cx="11718323" cy="8271903"/>
            <a:chOff x="1" y="470457"/>
            <a:chExt cx="7829525" cy="5194029"/>
          </a:xfrm>
        </p:grpSpPr>
        <p:grpSp>
          <p:nvGrpSpPr>
            <p:cNvPr id="32" name="Group 4">
              <a:extLst>
                <a:ext uri="{FF2B5EF4-FFF2-40B4-BE49-F238E27FC236}">
                  <a16:creationId xmlns:a16="http://schemas.microsoft.com/office/drawing/2014/main" id="{A6501BB9-4211-4342-95E6-87D50FDDB434}"/>
                </a:ext>
              </a:extLst>
            </p:cNvPr>
            <p:cNvGrpSpPr/>
            <p:nvPr/>
          </p:nvGrpSpPr>
          <p:grpSpPr>
            <a:xfrm>
              <a:off x="1" y="470457"/>
              <a:ext cx="7829525" cy="4210100"/>
              <a:chOff x="1776000" y="832055"/>
              <a:chExt cx="8866482" cy="4698146"/>
            </a:xfrm>
          </p:grpSpPr>
          <p:pic>
            <p:nvPicPr>
              <p:cNvPr id="43" name="Graphic 43">
                <a:extLst>
                  <a:ext uri="{FF2B5EF4-FFF2-40B4-BE49-F238E27FC236}">
                    <a16:creationId xmlns:a16="http://schemas.microsoft.com/office/drawing/2014/main" id="{E624CB47-DAD5-4D94-94F5-803DE827C5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724823" y="4036137"/>
                <a:ext cx="566871" cy="566871"/>
              </a:xfrm>
              <a:prstGeom prst="rect">
                <a:avLst/>
              </a:prstGeom>
            </p:spPr>
          </p:pic>
          <p:pic>
            <p:nvPicPr>
              <p:cNvPr id="44" name="Graphic 21">
                <a:extLst>
                  <a:ext uri="{FF2B5EF4-FFF2-40B4-BE49-F238E27FC236}">
                    <a16:creationId xmlns:a16="http://schemas.microsoft.com/office/drawing/2014/main" id="{358B7924-6E18-422E-A364-613BFD009DD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881179" y="4036137"/>
                <a:ext cx="566871" cy="566871"/>
              </a:xfrm>
              <a:prstGeom prst="rect">
                <a:avLst/>
              </a:prstGeom>
            </p:spPr>
          </p:pic>
          <p:sp>
            <p:nvSpPr>
              <p:cNvPr id="45" name="TextBox 7">
                <a:extLst>
                  <a:ext uri="{FF2B5EF4-FFF2-40B4-BE49-F238E27FC236}">
                    <a16:creationId xmlns:a16="http://schemas.microsoft.com/office/drawing/2014/main" id="{2CD2526B-36A5-48F9-908B-61FA3B01ABF3}"/>
                  </a:ext>
                </a:extLst>
              </p:cNvPr>
              <p:cNvSpPr txBox="1"/>
              <p:nvPr/>
            </p:nvSpPr>
            <p:spPr>
              <a:xfrm>
                <a:off x="5302352" y="4965005"/>
                <a:ext cx="1516751" cy="565196"/>
              </a:xfrm>
              <a:prstGeom prst="rect">
                <a:avLst/>
              </a:prstGeom>
              <a:noFill/>
            </p:spPr>
            <p:txBody>
              <a:bodyPr wrap="none" rtlCol="0">
                <a:spAutoFit/>
              </a:bodyPr>
              <a:lstStyle/>
              <a:p>
                <a:r>
                  <a:rPr lang="it-IT" sz="1800">
                    <a:latin typeface="Neue Haas Grotesk Display Pro 4" panose="020D0304030502050203" pitchFamily="34" charset="77"/>
                  </a:rPr>
                  <a:t>Piattaforma</a:t>
                </a:r>
                <a:r>
                  <a:rPr lang="it-IT" sz="1800" b="1">
                    <a:latin typeface="Neue Haas Grotesk Display Pro 6" panose="020D0504030502050203" pitchFamily="34" charset="77"/>
                  </a:rPr>
                  <a:t> gestione</a:t>
                </a:r>
                <a:r>
                  <a:rPr lang="it-IT" sz="1800">
                    <a:latin typeface="Neue Haas Grotesk Display Pro 4" panose="020D0304030502050203" pitchFamily="34" charset="77"/>
                  </a:rPr>
                  <a:t> e </a:t>
                </a:r>
              </a:p>
              <a:p>
                <a:pPr algn="ctr"/>
                <a:r>
                  <a:rPr lang="it-IT" sz="1800" b="1">
                    <a:latin typeface="Neue Haas Grotesk Display Pro 6" panose="020D0504030502050203" pitchFamily="34" charset="77"/>
                  </a:rPr>
                  <a:t>compliance</a:t>
                </a:r>
                <a:endParaRPr lang="it-IT" sz="1800">
                  <a:latin typeface="Neue Haas Grotesk Display Pro 4" panose="020D0304030502050203" pitchFamily="34" charset="77"/>
                </a:endParaRPr>
              </a:p>
              <a:p>
                <a:endParaRPr lang="en-IT" sz="1600"/>
              </a:p>
            </p:txBody>
          </p:sp>
          <p:sp>
            <p:nvSpPr>
              <p:cNvPr id="46" name="TextBox 19">
                <a:extLst>
                  <a:ext uri="{FF2B5EF4-FFF2-40B4-BE49-F238E27FC236}">
                    <a16:creationId xmlns:a16="http://schemas.microsoft.com/office/drawing/2014/main" id="{DFA19175-2C26-4B82-A578-BDD75DB251DD}"/>
                  </a:ext>
                </a:extLst>
              </p:cNvPr>
              <p:cNvSpPr txBox="1"/>
              <p:nvPr/>
            </p:nvSpPr>
            <p:spPr>
              <a:xfrm>
                <a:off x="1776000" y="4747155"/>
                <a:ext cx="2796355" cy="214385"/>
              </a:xfrm>
              <a:prstGeom prst="rect">
                <a:avLst/>
              </a:prstGeom>
              <a:noFill/>
            </p:spPr>
            <p:txBody>
              <a:bodyPr wrap="square" rtlCol="0">
                <a:spAutoFit/>
              </a:bodyPr>
              <a:lstStyle/>
              <a:p>
                <a:pPr algn="ctr"/>
                <a:r>
                  <a:rPr lang="it-IT" sz="1600" b="1">
                    <a:latin typeface="Neue Haas Grotesk Display Pro 6" panose="020D0504030502050203" pitchFamily="34" charset="77"/>
                  </a:rPr>
                  <a:t>ASSICURAZIONI</a:t>
                </a:r>
              </a:p>
            </p:txBody>
          </p:sp>
          <p:cxnSp>
            <p:nvCxnSpPr>
              <p:cNvPr id="47" name="Straight Connector 20">
                <a:extLst>
                  <a:ext uri="{FF2B5EF4-FFF2-40B4-BE49-F238E27FC236}">
                    <a16:creationId xmlns:a16="http://schemas.microsoft.com/office/drawing/2014/main" id="{DF73A3B7-B6DE-43C2-8D88-A4DEAD3F19C1}"/>
                  </a:ext>
                </a:extLst>
              </p:cNvPr>
              <p:cNvCxnSpPr>
                <a:cxnSpLocks/>
              </p:cNvCxnSpPr>
              <p:nvPr/>
            </p:nvCxnSpPr>
            <p:spPr>
              <a:xfrm flipH="1">
                <a:off x="3675647" y="4563611"/>
                <a:ext cx="1146601" cy="0"/>
              </a:xfrm>
              <a:prstGeom prst="line">
                <a:avLst/>
              </a:prstGeom>
              <a:ln w="28575">
                <a:solidFill>
                  <a:srgbClr val="8C8FF6"/>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Rounded Rectangle 22">
                <a:extLst>
                  <a:ext uri="{FF2B5EF4-FFF2-40B4-BE49-F238E27FC236}">
                    <a16:creationId xmlns:a16="http://schemas.microsoft.com/office/drawing/2014/main" id="{C3C3085C-6618-4121-AC2F-73932853011E}"/>
                  </a:ext>
                </a:extLst>
              </p:cNvPr>
              <p:cNvSpPr/>
              <p:nvPr/>
            </p:nvSpPr>
            <p:spPr>
              <a:xfrm>
                <a:off x="3706888" y="4237182"/>
                <a:ext cx="1133869" cy="174441"/>
              </a:xfrm>
              <a:prstGeom prst="roundRect">
                <a:avLst/>
              </a:prstGeom>
              <a:solidFill>
                <a:srgbClr val="686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T" sz="1200" b="1">
                    <a:solidFill>
                      <a:schemeClr val="tx1"/>
                    </a:solidFill>
                    <a:latin typeface="Neue Haas Grotesk Display Pro 6" panose="020D0504030502050203" pitchFamily="34" charset="77"/>
                  </a:rPr>
                  <a:t>SEGNALAZIONE</a:t>
                </a:r>
              </a:p>
            </p:txBody>
          </p:sp>
          <p:sp>
            <p:nvSpPr>
              <p:cNvPr id="49" name="TextBox 28">
                <a:extLst>
                  <a:ext uri="{FF2B5EF4-FFF2-40B4-BE49-F238E27FC236}">
                    <a16:creationId xmlns:a16="http://schemas.microsoft.com/office/drawing/2014/main" id="{9416723F-A8E6-4368-8F8F-36D9D708E0BC}"/>
                  </a:ext>
                </a:extLst>
              </p:cNvPr>
              <p:cNvSpPr txBox="1"/>
              <p:nvPr/>
            </p:nvSpPr>
            <p:spPr>
              <a:xfrm>
                <a:off x="4688258" y="832055"/>
                <a:ext cx="2796356" cy="370301"/>
              </a:xfrm>
              <a:prstGeom prst="rect">
                <a:avLst/>
              </a:prstGeom>
              <a:noFill/>
            </p:spPr>
            <p:txBody>
              <a:bodyPr wrap="square" rtlCol="0">
                <a:spAutoFit/>
              </a:bodyPr>
              <a:lstStyle/>
              <a:p>
                <a:pPr algn="ctr"/>
                <a:r>
                  <a:rPr lang="it-IT" sz="1600" b="1">
                    <a:latin typeface="Neue Haas Grotesk Display Pro 6" panose="020D0504030502050203" pitchFamily="34" charset="77"/>
                  </a:rPr>
                  <a:t>POOL IMPRESE-PROFESSIONISTI</a:t>
                </a:r>
              </a:p>
              <a:p>
                <a:pPr algn="ctr"/>
                <a:r>
                  <a:rPr lang="it-IT" sz="1600" b="1">
                    <a:latin typeface="Neue Haas Grotesk Display Pro 6" panose="020D0504030502050203" pitchFamily="34" charset="77"/>
                  </a:rPr>
                  <a:t>CONDOMINIO/PROPRIETÀ</a:t>
                </a:r>
              </a:p>
            </p:txBody>
          </p:sp>
          <p:cxnSp>
            <p:nvCxnSpPr>
              <p:cNvPr id="50" name="Straight Connector 31">
                <a:extLst>
                  <a:ext uri="{FF2B5EF4-FFF2-40B4-BE49-F238E27FC236}">
                    <a16:creationId xmlns:a16="http://schemas.microsoft.com/office/drawing/2014/main" id="{D1D43248-4A64-4C50-A6E3-FD18FACAB07E}"/>
                  </a:ext>
                </a:extLst>
              </p:cNvPr>
              <p:cNvCxnSpPr>
                <a:cxnSpLocks/>
              </p:cNvCxnSpPr>
              <p:nvPr/>
            </p:nvCxnSpPr>
            <p:spPr>
              <a:xfrm flipV="1">
                <a:off x="3480714" y="2037128"/>
                <a:ext cx="2082397" cy="1854863"/>
              </a:xfrm>
              <a:prstGeom prst="line">
                <a:avLst/>
              </a:prstGeom>
              <a:ln w="28575">
                <a:solidFill>
                  <a:srgbClr val="8C8FF6"/>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 name="Rounded Rectangle 33">
                <a:extLst>
                  <a:ext uri="{FF2B5EF4-FFF2-40B4-BE49-F238E27FC236}">
                    <a16:creationId xmlns:a16="http://schemas.microsoft.com/office/drawing/2014/main" id="{DC4EE609-B012-4AEE-B526-64DDB3450C6F}"/>
                  </a:ext>
                </a:extLst>
              </p:cNvPr>
              <p:cNvSpPr/>
              <p:nvPr/>
            </p:nvSpPr>
            <p:spPr>
              <a:xfrm rot="19046231">
                <a:off x="3485777" y="2630091"/>
                <a:ext cx="1409787" cy="374978"/>
              </a:xfrm>
              <a:prstGeom prst="roundRect">
                <a:avLst/>
              </a:prstGeom>
              <a:solidFill>
                <a:srgbClr val="8C8F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a:solidFill>
                      <a:schemeClr val="tx1"/>
                    </a:solidFill>
                    <a:latin typeface="Neue Haas Grotesk Display Pro 6" panose="020D0504030502050203" pitchFamily="34" charset="77"/>
                  </a:rPr>
                  <a:t>PRODOTTI ASSICURATIVI</a:t>
                </a:r>
                <a:endParaRPr lang="en-IT" sz="1200" b="1">
                  <a:solidFill>
                    <a:schemeClr val="tx1"/>
                  </a:solidFill>
                  <a:latin typeface="Neue Haas Grotesk Display Pro 6" panose="020D0504030502050203" pitchFamily="34" charset="77"/>
                </a:endParaRPr>
              </a:p>
            </p:txBody>
          </p:sp>
          <p:cxnSp>
            <p:nvCxnSpPr>
              <p:cNvPr id="52" name="Straight Connector 36">
                <a:extLst>
                  <a:ext uri="{FF2B5EF4-FFF2-40B4-BE49-F238E27FC236}">
                    <a16:creationId xmlns:a16="http://schemas.microsoft.com/office/drawing/2014/main" id="{25609613-15DB-4B96-9F08-97F4A5C6910D}"/>
                  </a:ext>
                </a:extLst>
              </p:cNvPr>
              <p:cNvCxnSpPr>
                <a:cxnSpLocks/>
              </p:cNvCxnSpPr>
              <p:nvPr/>
            </p:nvCxnSpPr>
            <p:spPr>
              <a:xfrm flipV="1">
                <a:off x="5741265" y="2037129"/>
                <a:ext cx="8437" cy="1555422"/>
              </a:xfrm>
              <a:prstGeom prst="line">
                <a:avLst/>
              </a:prstGeom>
              <a:ln w="28575">
                <a:solidFill>
                  <a:srgbClr val="4EE3AD"/>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Rounded Rectangle 39">
                <a:extLst>
                  <a:ext uri="{FF2B5EF4-FFF2-40B4-BE49-F238E27FC236}">
                    <a16:creationId xmlns:a16="http://schemas.microsoft.com/office/drawing/2014/main" id="{9A9D2683-0717-420C-A135-DEBD066B7F45}"/>
                  </a:ext>
                </a:extLst>
              </p:cNvPr>
              <p:cNvSpPr/>
              <p:nvPr/>
            </p:nvSpPr>
            <p:spPr>
              <a:xfrm>
                <a:off x="5248634" y="2549517"/>
                <a:ext cx="985263" cy="479652"/>
              </a:xfrm>
              <a:prstGeom prst="roundRect">
                <a:avLst/>
              </a:prstGeom>
              <a:solidFill>
                <a:srgbClr val="45DA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T" sz="1200" b="1">
                    <a:solidFill>
                      <a:schemeClr val="tx1"/>
                    </a:solidFill>
                    <a:latin typeface="Neue Haas Grotesk Display Pro 6" panose="020D0504030502050203" pitchFamily="34" charset="77"/>
                  </a:rPr>
                  <a:t>ASSISTENZA</a:t>
                </a:r>
              </a:p>
              <a:p>
                <a:pPr algn="ctr"/>
                <a:r>
                  <a:rPr lang="en-IT" sz="1200" b="1">
                    <a:solidFill>
                      <a:schemeClr val="tx1"/>
                    </a:solidFill>
                    <a:latin typeface="Neue Haas Grotesk Display Pro 6" panose="020D0504030502050203" pitchFamily="34" charset="77"/>
                  </a:rPr>
                  <a:t> TECNICA</a:t>
                </a:r>
              </a:p>
            </p:txBody>
          </p:sp>
          <p:sp>
            <p:nvSpPr>
              <p:cNvPr id="54" name="TextBox 42">
                <a:extLst>
                  <a:ext uri="{FF2B5EF4-FFF2-40B4-BE49-F238E27FC236}">
                    <a16:creationId xmlns:a16="http://schemas.microsoft.com/office/drawing/2014/main" id="{E6135C84-56FC-4A0A-BACA-A69DF36164DF}"/>
                  </a:ext>
                </a:extLst>
              </p:cNvPr>
              <p:cNvSpPr txBox="1"/>
              <p:nvPr/>
            </p:nvSpPr>
            <p:spPr>
              <a:xfrm>
                <a:off x="8514663" y="4524790"/>
                <a:ext cx="2127819" cy="526218"/>
              </a:xfrm>
              <a:prstGeom prst="rect">
                <a:avLst/>
              </a:prstGeom>
              <a:noFill/>
            </p:spPr>
            <p:txBody>
              <a:bodyPr wrap="square" rtlCol="0">
                <a:spAutoFit/>
              </a:bodyPr>
              <a:lstStyle/>
              <a:p>
                <a:pPr algn="ctr"/>
                <a:r>
                  <a:rPr lang="it-IT" sz="1600" b="1">
                    <a:latin typeface="Neue Haas Grotesk Display Pro 6" panose="020D0504030502050203" pitchFamily="34" charset="77"/>
                  </a:rPr>
                  <a:t>BANCHE</a:t>
                </a:r>
              </a:p>
              <a:p>
                <a:pPr algn="ctr"/>
                <a:r>
                  <a:rPr lang="it-IT" sz="1600" b="1">
                    <a:latin typeface="Neue Haas Grotesk Display Pro 6" panose="020D0504030502050203" pitchFamily="34" charset="77"/>
                  </a:rPr>
                  <a:t>INTERMEDIARI FINANZIARI</a:t>
                </a:r>
              </a:p>
              <a:p>
                <a:pPr algn="ctr"/>
                <a:r>
                  <a:rPr lang="it-IT" sz="1600" b="1">
                    <a:latin typeface="Neue Haas Grotesk Display Pro 6" panose="020D0504030502050203" pitchFamily="34" charset="77"/>
                  </a:rPr>
                  <a:t>ASSICURAZIONI</a:t>
                </a:r>
                <a:endParaRPr lang="it-IT" sz="1000" b="1">
                  <a:latin typeface="Neue Haas Grotesk Display Pro 6" panose="020D0504030502050203" pitchFamily="34" charset="77"/>
                </a:endParaRPr>
              </a:p>
            </p:txBody>
          </p:sp>
          <p:cxnSp>
            <p:nvCxnSpPr>
              <p:cNvPr id="55" name="Straight Connector 44">
                <a:extLst>
                  <a:ext uri="{FF2B5EF4-FFF2-40B4-BE49-F238E27FC236}">
                    <a16:creationId xmlns:a16="http://schemas.microsoft.com/office/drawing/2014/main" id="{838CCA94-B240-4FAC-85D4-C0773BFB6DB0}"/>
                  </a:ext>
                </a:extLst>
              </p:cNvPr>
              <p:cNvCxnSpPr>
                <a:cxnSpLocks/>
              </p:cNvCxnSpPr>
              <p:nvPr/>
            </p:nvCxnSpPr>
            <p:spPr>
              <a:xfrm>
                <a:off x="6466413" y="1979249"/>
                <a:ext cx="2149421" cy="1930892"/>
              </a:xfrm>
              <a:prstGeom prst="line">
                <a:avLst/>
              </a:prstGeom>
              <a:ln w="28575">
                <a:solidFill>
                  <a:srgbClr val="F1D247"/>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6" name="Rounded Rectangle 54">
                <a:extLst>
                  <a:ext uri="{FF2B5EF4-FFF2-40B4-BE49-F238E27FC236}">
                    <a16:creationId xmlns:a16="http://schemas.microsoft.com/office/drawing/2014/main" id="{B381ED5B-738D-4F95-A3C5-15435D925F21}"/>
                  </a:ext>
                </a:extLst>
              </p:cNvPr>
              <p:cNvSpPr/>
              <p:nvPr/>
            </p:nvSpPr>
            <p:spPr>
              <a:xfrm rot="2548257">
                <a:off x="7817900" y="3106329"/>
                <a:ext cx="1000990" cy="374978"/>
              </a:xfrm>
              <a:prstGeom prst="roundRect">
                <a:avLst/>
              </a:prstGeom>
              <a:solidFill>
                <a:srgbClr val="F1D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T" sz="1200" b="1">
                    <a:solidFill>
                      <a:schemeClr val="tx1"/>
                    </a:solidFill>
                    <a:latin typeface="Neue Haas Grotesk Display Pro 6" panose="020D0504030502050203" pitchFamily="34" charset="77"/>
                  </a:rPr>
                  <a:t>CESSIONE DEL</a:t>
                </a:r>
              </a:p>
              <a:p>
                <a:pPr algn="ctr"/>
                <a:r>
                  <a:rPr lang="en-IT" sz="1200" b="1">
                    <a:solidFill>
                      <a:schemeClr val="tx1"/>
                    </a:solidFill>
                    <a:latin typeface="Neue Haas Grotesk Display Pro 6" panose="020D0504030502050203" pitchFamily="34" charset="77"/>
                  </a:rPr>
                  <a:t>CREDITO</a:t>
                </a:r>
              </a:p>
            </p:txBody>
          </p:sp>
          <p:sp>
            <p:nvSpPr>
              <p:cNvPr id="57" name="Rounded Rectangle 55">
                <a:extLst>
                  <a:ext uri="{FF2B5EF4-FFF2-40B4-BE49-F238E27FC236}">
                    <a16:creationId xmlns:a16="http://schemas.microsoft.com/office/drawing/2014/main" id="{23E132E6-C431-40CA-AD2F-4A37F51217F9}"/>
                  </a:ext>
                </a:extLst>
              </p:cNvPr>
              <p:cNvSpPr/>
              <p:nvPr/>
            </p:nvSpPr>
            <p:spPr>
              <a:xfrm rot="2564462">
                <a:off x="6323916" y="2459487"/>
                <a:ext cx="1004020" cy="174441"/>
              </a:xfrm>
              <a:prstGeom prst="roundRect">
                <a:avLst/>
              </a:prstGeom>
              <a:solidFill>
                <a:srgbClr val="F1D2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T" sz="1200" b="1">
                    <a:solidFill>
                      <a:schemeClr val="tx1"/>
                    </a:solidFill>
                    <a:latin typeface="Neue Haas Grotesk Display Pro 6" panose="020D0504030502050203" pitchFamily="34" charset="77"/>
                  </a:rPr>
                  <a:t>LIQUIDITÀ</a:t>
                </a:r>
              </a:p>
            </p:txBody>
          </p:sp>
          <p:cxnSp>
            <p:nvCxnSpPr>
              <p:cNvPr id="58" name="Straight Connector 56">
                <a:extLst>
                  <a:ext uri="{FF2B5EF4-FFF2-40B4-BE49-F238E27FC236}">
                    <a16:creationId xmlns:a16="http://schemas.microsoft.com/office/drawing/2014/main" id="{2E3514E2-E04B-42D1-908E-443C75C1D251}"/>
                  </a:ext>
                </a:extLst>
              </p:cNvPr>
              <p:cNvCxnSpPr>
                <a:cxnSpLocks/>
              </p:cNvCxnSpPr>
              <p:nvPr/>
            </p:nvCxnSpPr>
            <p:spPr>
              <a:xfrm flipH="1">
                <a:off x="7305803" y="4563611"/>
                <a:ext cx="1146601" cy="0"/>
              </a:xfrm>
              <a:prstGeom prst="line">
                <a:avLst/>
              </a:prstGeom>
              <a:ln w="28575">
                <a:solidFill>
                  <a:srgbClr val="8C8FF6"/>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9" name="Rounded Rectangle 57">
                <a:extLst>
                  <a:ext uri="{FF2B5EF4-FFF2-40B4-BE49-F238E27FC236}">
                    <a16:creationId xmlns:a16="http://schemas.microsoft.com/office/drawing/2014/main" id="{B2DCEB29-8E19-4F1C-A211-BC9F13B87FDF}"/>
                  </a:ext>
                </a:extLst>
              </p:cNvPr>
              <p:cNvSpPr/>
              <p:nvPr/>
            </p:nvSpPr>
            <p:spPr>
              <a:xfrm>
                <a:off x="7337044" y="4237182"/>
                <a:ext cx="1133869" cy="174441"/>
              </a:xfrm>
              <a:prstGeom prst="roundRect">
                <a:avLst/>
              </a:prstGeom>
              <a:solidFill>
                <a:srgbClr val="686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T" sz="1200" b="1">
                    <a:solidFill>
                      <a:schemeClr val="tx1"/>
                    </a:solidFill>
                    <a:latin typeface="Neue Haas Grotesk Display Pro 6" panose="020D0504030502050203" pitchFamily="34" charset="77"/>
                  </a:rPr>
                  <a:t>SEGNALAZIONE</a:t>
                </a:r>
              </a:p>
            </p:txBody>
          </p:sp>
          <p:grpSp>
            <p:nvGrpSpPr>
              <p:cNvPr id="60" name="Group 3">
                <a:extLst>
                  <a:ext uri="{FF2B5EF4-FFF2-40B4-BE49-F238E27FC236}">
                    <a16:creationId xmlns:a16="http://schemas.microsoft.com/office/drawing/2014/main" id="{18B9EE5E-DF04-414D-AA57-2CBA0FD27013}"/>
                  </a:ext>
                </a:extLst>
              </p:cNvPr>
              <p:cNvGrpSpPr/>
              <p:nvPr/>
            </p:nvGrpSpPr>
            <p:grpSpPr>
              <a:xfrm>
                <a:off x="5465301" y="1389156"/>
                <a:ext cx="1062747" cy="568800"/>
                <a:chOff x="5516319" y="1389156"/>
                <a:chExt cx="1062747" cy="568800"/>
              </a:xfrm>
            </p:grpSpPr>
            <p:pic>
              <p:nvPicPr>
                <p:cNvPr id="62" name="Graphic 30">
                  <a:extLst>
                    <a:ext uri="{FF2B5EF4-FFF2-40B4-BE49-F238E27FC236}">
                      <a16:creationId xmlns:a16="http://schemas.microsoft.com/office/drawing/2014/main" id="{06671373-7CC5-449C-B3D8-450AD3DC6E1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516319" y="1389156"/>
                  <a:ext cx="568802" cy="568800"/>
                </a:xfrm>
                <a:prstGeom prst="rect">
                  <a:avLst/>
                </a:prstGeom>
              </p:spPr>
            </p:pic>
            <p:pic>
              <p:nvPicPr>
                <p:cNvPr id="63" name="Graphic 24">
                  <a:extLst>
                    <a:ext uri="{FF2B5EF4-FFF2-40B4-BE49-F238E27FC236}">
                      <a16:creationId xmlns:a16="http://schemas.microsoft.com/office/drawing/2014/main" id="{2E63495E-6527-4A51-9E19-7AEE9D50E4D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012195" y="1390120"/>
                  <a:ext cx="566871" cy="566871"/>
                </a:xfrm>
                <a:prstGeom prst="rect">
                  <a:avLst/>
                </a:prstGeom>
              </p:spPr>
            </p:pic>
          </p:grpSp>
          <p:pic>
            <p:nvPicPr>
              <p:cNvPr id="61" name="Picture 1">
                <a:extLst>
                  <a:ext uri="{FF2B5EF4-FFF2-40B4-BE49-F238E27FC236}">
                    <a16:creationId xmlns:a16="http://schemas.microsoft.com/office/drawing/2014/main" id="{E5BBEE3A-BC15-4E89-B426-0228D9A8F677}"/>
                  </a:ext>
                </a:extLst>
              </p:cNvPr>
              <p:cNvPicPr>
                <a:picLocks noChangeAspect="1"/>
              </p:cNvPicPr>
              <p:nvPr/>
            </p:nvPicPr>
            <p:blipFill>
              <a:blip r:embed="rId12"/>
              <a:stretch>
                <a:fillRect/>
              </a:stretch>
            </p:blipFill>
            <p:spPr>
              <a:xfrm>
                <a:off x="5113176" y="3592551"/>
                <a:ext cx="1985405" cy="1306800"/>
              </a:xfrm>
              <a:prstGeom prst="rect">
                <a:avLst/>
              </a:prstGeom>
            </p:spPr>
          </p:pic>
        </p:grpSp>
        <p:cxnSp>
          <p:nvCxnSpPr>
            <p:cNvPr id="33" name="Straight Connector 36">
              <a:extLst>
                <a:ext uri="{FF2B5EF4-FFF2-40B4-BE49-F238E27FC236}">
                  <a16:creationId xmlns:a16="http://schemas.microsoft.com/office/drawing/2014/main" id="{68D16AFC-86C7-4548-901F-3C7F2DCA568F}"/>
                </a:ext>
              </a:extLst>
            </p:cNvPr>
            <p:cNvCxnSpPr>
              <a:cxnSpLocks/>
            </p:cNvCxnSpPr>
            <p:nvPr/>
          </p:nvCxnSpPr>
          <p:spPr>
            <a:xfrm flipV="1">
              <a:off x="3999356" y="1541636"/>
              <a:ext cx="0" cy="1485535"/>
            </a:xfrm>
            <a:prstGeom prst="line">
              <a:avLst/>
            </a:prstGeom>
            <a:ln w="28575">
              <a:solidFill>
                <a:srgbClr val="00B050"/>
              </a:solidFill>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4" name="Rounded Rectangle 39">
              <a:extLst>
                <a:ext uri="{FF2B5EF4-FFF2-40B4-BE49-F238E27FC236}">
                  <a16:creationId xmlns:a16="http://schemas.microsoft.com/office/drawing/2014/main" id="{4E305A11-940E-455F-B085-F52E7F4333FF}"/>
                </a:ext>
              </a:extLst>
            </p:cNvPr>
            <p:cNvSpPr/>
            <p:nvPr/>
          </p:nvSpPr>
          <p:spPr>
            <a:xfrm>
              <a:off x="3574499" y="2356398"/>
              <a:ext cx="870033" cy="42982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b="1">
                  <a:solidFill>
                    <a:schemeClr val="tx1"/>
                  </a:solidFill>
                  <a:latin typeface="Neue Haas Grotesk Display Pro 6" panose="020D0504030502050203" pitchFamily="34" charset="77"/>
                </a:rPr>
                <a:t>FORMAZIONE</a:t>
              </a:r>
              <a:endParaRPr lang="en-IT" sz="1200" b="1">
                <a:solidFill>
                  <a:schemeClr val="tx1"/>
                </a:solidFill>
                <a:latin typeface="Neue Haas Grotesk Display Pro 6" panose="020D0504030502050203" pitchFamily="34" charset="77"/>
              </a:endParaRPr>
            </a:p>
          </p:txBody>
        </p:sp>
        <p:grpSp>
          <p:nvGrpSpPr>
            <p:cNvPr id="35" name="Gruppo 34">
              <a:extLst>
                <a:ext uri="{FF2B5EF4-FFF2-40B4-BE49-F238E27FC236}">
                  <a16:creationId xmlns:a16="http://schemas.microsoft.com/office/drawing/2014/main" id="{70A5711D-4488-4AE1-91E9-0395EDE7EA03}"/>
                </a:ext>
              </a:extLst>
            </p:cNvPr>
            <p:cNvGrpSpPr/>
            <p:nvPr/>
          </p:nvGrpSpPr>
          <p:grpSpPr>
            <a:xfrm>
              <a:off x="4713632" y="4829943"/>
              <a:ext cx="587667" cy="580928"/>
              <a:chOff x="9364984" y="2880977"/>
              <a:chExt cx="719577" cy="719577"/>
            </a:xfrm>
          </p:grpSpPr>
          <p:sp>
            <p:nvSpPr>
              <p:cNvPr id="39" name="Ovale 38">
                <a:extLst>
                  <a:ext uri="{FF2B5EF4-FFF2-40B4-BE49-F238E27FC236}">
                    <a16:creationId xmlns:a16="http://schemas.microsoft.com/office/drawing/2014/main" id="{9EC52B0B-A6F0-4918-95A2-6088EEB7D670}"/>
                  </a:ext>
                </a:extLst>
              </p:cNvPr>
              <p:cNvSpPr/>
              <p:nvPr/>
            </p:nvSpPr>
            <p:spPr>
              <a:xfrm>
                <a:off x="9364984" y="2880977"/>
                <a:ext cx="719577" cy="719577"/>
              </a:xfrm>
              <a:prstGeom prst="ellipse">
                <a:avLst/>
              </a:prstGeom>
              <a:solidFill>
                <a:srgbClr val="8C8FF6"/>
              </a:solidFill>
              <a:ln>
                <a:solidFill>
                  <a:srgbClr val="8C8FF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42" name="Shape 2624">
                <a:extLst>
                  <a:ext uri="{FF2B5EF4-FFF2-40B4-BE49-F238E27FC236}">
                    <a16:creationId xmlns:a16="http://schemas.microsoft.com/office/drawing/2014/main" id="{9417EB73-42EF-4B80-A8B7-2CCA774D4750}"/>
                  </a:ext>
                </a:extLst>
              </p:cNvPr>
              <p:cNvSpPr/>
              <p:nvPr/>
            </p:nvSpPr>
            <p:spPr>
              <a:xfrm>
                <a:off x="9524383" y="2997331"/>
                <a:ext cx="441418" cy="425177"/>
              </a:xfrm>
              <a:custGeom>
                <a:avLst/>
                <a:gdLst/>
                <a:ahLst/>
                <a:cxnLst>
                  <a:cxn ang="0">
                    <a:pos x="wd2" y="hd2"/>
                  </a:cxn>
                  <a:cxn ang="5400000">
                    <a:pos x="wd2" y="hd2"/>
                  </a:cxn>
                  <a:cxn ang="10800000">
                    <a:pos x="wd2" y="hd2"/>
                  </a:cxn>
                  <a:cxn ang="16200000">
                    <a:pos x="wd2" y="hd2"/>
                  </a:cxn>
                </a:cxnLst>
                <a:rect l="0" t="0" r="r" b="b"/>
                <a:pathLst>
                  <a:path w="21600" h="21600" extrusionOk="0">
                    <a:moveTo>
                      <a:pt x="982" y="6873"/>
                    </a:moveTo>
                    <a:lnTo>
                      <a:pt x="20618" y="6873"/>
                    </a:lnTo>
                    <a:lnTo>
                      <a:pt x="20618" y="7855"/>
                    </a:lnTo>
                    <a:lnTo>
                      <a:pt x="982" y="7855"/>
                    </a:lnTo>
                    <a:cubicBezTo>
                      <a:pt x="982" y="7855"/>
                      <a:pt x="982" y="6873"/>
                      <a:pt x="982" y="6873"/>
                    </a:cubicBezTo>
                    <a:close/>
                    <a:moveTo>
                      <a:pt x="16691" y="8836"/>
                    </a:moveTo>
                    <a:lnTo>
                      <a:pt x="18655" y="8836"/>
                    </a:lnTo>
                    <a:lnTo>
                      <a:pt x="18655" y="17673"/>
                    </a:lnTo>
                    <a:lnTo>
                      <a:pt x="16691" y="17673"/>
                    </a:lnTo>
                    <a:cubicBezTo>
                      <a:pt x="16691" y="17673"/>
                      <a:pt x="16691" y="8836"/>
                      <a:pt x="16691" y="8836"/>
                    </a:cubicBezTo>
                    <a:close/>
                    <a:moveTo>
                      <a:pt x="13745" y="8836"/>
                    </a:moveTo>
                    <a:lnTo>
                      <a:pt x="15709" y="8836"/>
                    </a:lnTo>
                    <a:lnTo>
                      <a:pt x="15709" y="17673"/>
                    </a:lnTo>
                    <a:lnTo>
                      <a:pt x="13745" y="17673"/>
                    </a:lnTo>
                    <a:cubicBezTo>
                      <a:pt x="13745" y="17673"/>
                      <a:pt x="13745" y="8836"/>
                      <a:pt x="13745" y="8836"/>
                    </a:cubicBezTo>
                    <a:close/>
                    <a:moveTo>
                      <a:pt x="8836" y="8836"/>
                    </a:moveTo>
                    <a:lnTo>
                      <a:pt x="12764" y="8836"/>
                    </a:lnTo>
                    <a:lnTo>
                      <a:pt x="12764" y="17673"/>
                    </a:lnTo>
                    <a:lnTo>
                      <a:pt x="8836" y="17673"/>
                    </a:lnTo>
                    <a:cubicBezTo>
                      <a:pt x="8836" y="17673"/>
                      <a:pt x="8836" y="8836"/>
                      <a:pt x="8836" y="8836"/>
                    </a:cubicBezTo>
                    <a:close/>
                    <a:moveTo>
                      <a:pt x="5891" y="8836"/>
                    </a:moveTo>
                    <a:lnTo>
                      <a:pt x="7855" y="8836"/>
                    </a:lnTo>
                    <a:lnTo>
                      <a:pt x="7855" y="17673"/>
                    </a:lnTo>
                    <a:lnTo>
                      <a:pt x="5891" y="17673"/>
                    </a:lnTo>
                    <a:cubicBezTo>
                      <a:pt x="5891" y="17673"/>
                      <a:pt x="5891" y="8836"/>
                      <a:pt x="5891" y="8836"/>
                    </a:cubicBezTo>
                    <a:close/>
                    <a:moveTo>
                      <a:pt x="2945" y="8836"/>
                    </a:moveTo>
                    <a:lnTo>
                      <a:pt x="4909" y="8836"/>
                    </a:lnTo>
                    <a:lnTo>
                      <a:pt x="4909" y="17673"/>
                    </a:lnTo>
                    <a:lnTo>
                      <a:pt x="2945" y="17673"/>
                    </a:lnTo>
                    <a:cubicBezTo>
                      <a:pt x="2945" y="17673"/>
                      <a:pt x="2945" y="8836"/>
                      <a:pt x="2945" y="8836"/>
                    </a:cubicBezTo>
                    <a:close/>
                    <a:moveTo>
                      <a:pt x="19773" y="18655"/>
                    </a:moveTo>
                    <a:lnTo>
                      <a:pt x="20428" y="20618"/>
                    </a:lnTo>
                    <a:lnTo>
                      <a:pt x="1172" y="20618"/>
                    </a:lnTo>
                    <a:lnTo>
                      <a:pt x="1827" y="18655"/>
                    </a:lnTo>
                    <a:cubicBezTo>
                      <a:pt x="1827" y="18655"/>
                      <a:pt x="19773" y="18655"/>
                      <a:pt x="19773" y="18655"/>
                    </a:cubicBezTo>
                    <a:close/>
                    <a:moveTo>
                      <a:pt x="10800" y="1056"/>
                    </a:moveTo>
                    <a:lnTo>
                      <a:pt x="19261" y="5891"/>
                    </a:lnTo>
                    <a:lnTo>
                      <a:pt x="2339" y="5891"/>
                    </a:lnTo>
                    <a:cubicBezTo>
                      <a:pt x="2339" y="5891"/>
                      <a:pt x="10800" y="1056"/>
                      <a:pt x="10800" y="1056"/>
                    </a:cubicBezTo>
                    <a:close/>
                    <a:moveTo>
                      <a:pt x="21109" y="8836"/>
                    </a:moveTo>
                    <a:cubicBezTo>
                      <a:pt x="21380" y="8836"/>
                      <a:pt x="21600" y="8617"/>
                      <a:pt x="21600" y="8345"/>
                    </a:cubicBezTo>
                    <a:lnTo>
                      <a:pt x="21600" y="6382"/>
                    </a:lnTo>
                    <a:cubicBezTo>
                      <a:pt x="21600" y="6200"/>
                      <a:pt x="21496" y="6047"/>
                      <a:pt x="21349" y="5963"/>
                    </a:cubicBezTo>
                    <a:lnTo>
                      <a:pt x="21353" y="5956"/>
                    </a:lnTo>
                    <a:lnTo>
                      <a:pt x="11044" y="65"/>
                    </a:lnTo>
                    <a:lnTo>
                      <a:pt x="11040" y="72"/>
                    </a:lnTo>
                    <a:cubicBezTo>
                      <a:pt x="10968" y="30"/>
                      <a:pt x="10889" y="0"/>
                      <a:pt x="10800" y="0"/>
                    </a:cubicBezTo>
                    <a:cubicBezTo>
                      <a:pt x="10711" y="0"/>
                      <a:pt x="10632" y="30"/>
                      <a:pt x="10560" y="72"/>
                    </a:cubicBezTo>
                    <a:lnTo>
                      <a:pt x="10556" y="65"/>
                    </a:lnTo>
                    <a:lnTo>
                      <a:pt x="247" y="5956"/>
                    </a:lnTo>
                    <a:lnTo>
                      <a:pt x="251" y="5963"/>
                    </a:lnTo>
                    <a:cubicBezTo>
                      <a:pt x="104" y="6047"/>
                      <a:pt x="0" y="6200"/>
                      <a:pt x="0" y="6382"/>
                    </a:cubicBezTo>
                    <a:lnTo>
                      <a:pt x="0" y="8345"/>
                    </a:lnTo>
                    <a:cubicBezTo>
                      <a:pt x="0" y="8617"/>
                      <a:pt x="220" y="8836"/>
                      <a:pt x="491" y="8836"/>
                    </a:cubicBezTo>
                    <a:lnTo>
                      <a:pt x="1964" y="8836"/>
                    </a:lnTo>
                    <a:lnTo>
                      <a:pt x="1964" y="17673"/>
                    </a:lnTo>
                    <a:lnTo>
                      <a:pt x="1473" y="17673"/>
                    </a:lnTo>
                    <a:cubicBezTo>
                      <a:pt x="1256" y="17673"/>
                      <a:pt x="1078" y="17816"/>
                      <a:pt x="1013" y="18010"/>
                    </a:cubicBezTo>
                    <a:lnTo>
                      <a:pt x="1007" y="18009"/>
                    </a:lnTo>
                    <a:lnTo>
                      <a:pt x="25" y="20954"/>
                    </a:lnTo>
                    <a:lnTo>
                      <a:pt x="31" y="20955"/>
                    </a:lnTo>
                    <a:cubicBezTo>
                      <a:pt x="14" y="21005"/>
                      <a:pt x="0" y="21055"/>
                      <a:pt x="0" y="21109"/>
                    </a:cubicBezTo>
                    <a:cubicBezTo>
                      <a:pt x="0" y="21381"/>
                      <a:pt x="220" y="21600"/>
                      <a:pt x="491" y="21600"/>
                    </a:cubicBezTo>
                    <a:lnTo>
                      <a:pt x="21109" y="21600"/>
                    </a:lnTo>
                    <a:cubicBezTo>
                      <a:pt x="21380" y="21600"/>
                      <a:pt x="21600" y="21381"/>
                      <a:pt x="21600" y="21109"/>
                    </a:cubicBezTo>
                    <a:cubicBezTo>
                      <a:pt x="21600" y="21055"/>
                      <a:pt x="21586" y="21005"/>
                      <a:pt x="21569" y="20955"/>
                    </a:cubicBezTo>
                    <a:lnTo>
                      <a:pt x="21575" y="20954"/>
                    </a:lnTo>
                    <a:lnTo>
                      <a:pt x="20593" y="18009"/>
                    </a:lnTo>
                    <a:lnTo>
                      <a:pt x="20587" y="18010"/>
                    </a:lnTo>
                    <a:cubicBezTo>
                      <a:pt x="20522" y="17816"/>
                      <a:pt x="20344" y="17673"/>
                      <a:pt x="20127" y="17673"/>
                    </a:cubicBezTo>
                    <a:lnTo>
                      <a:pt x="19636" y="17673"/>
                    </a:lnTo>
                    <a:lnTo>
                      <a:pt x="19636" y="8836"/>
                    </a:lnTo>
                    <a:cubicBezTo>
                      <a:pt x="19636" y="8836"/>
                      <a:pt x="21109" y="8836"/>
                      <a:pt x="21109" y="8836"/>
                    </a:cubicBezTo>
                    <a:close/>
                  </a:path>
                </a:pathLst>
              </a:custGeom>
              <a:solidFill>
                <a:srgbClr val="404C55"/>
              </a:solidFill>
              <a:ln w="12700">
                <a:solidFill>
                  <a:srgbClr val="404C55"/>
                </a:solidFill>
                <a:miter lim="400000"/>
              </a:ln>
            </p:spPr>
            <p:txBody>
              <a:bodyPr lIns="14284" tIns="14284" rIns="14284" bIns="14284" anchor="ct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b="1">
                  <a:ln>
                    <a:solidFill>
                      <a:schemeClr val="tx1">
                        <a:lumMod val="65000"/>
                        <a:lumOff val="35000"/>
                      </a:schemeClr>
                    </a:solidFill>
                  </a:ln>
                  <a:effectLst>
                    <a:outerShdw blurRad="38100" dist="12700" dir="5400000" rotWithShape="0">
                      <a:srgbClr val="000000">
                        <a:alpha val="50000"/>
                      </a:srgbClr>
                    </a:outerShdw>
                  </a:effectLst>
                  <a:latin typeface="Gill Sans"/>
                  <a:ea typeface="Calibri" charset="0"/>
                  <a:cs typeface="Calibri" charset="0"/>
                  <a:sym typeface="Gill Sans"/>
                </a:endParaRPr>
              </a:p>
            </p:txBody>
          </p:sp>
        </p:grpSp>
        <p:cxnSp>
          <p:nvCxnSpPr>
            <p:cNvPr id="36" name="Straight Connector 56">
              <a:extLst>
                <a:ext uri="{FF2B5EF4-FFF2-40B4-BE49-F238E27FC236}">
                  <a16:creationId xmlns:a16="http://schemas.microsoft.com/office/drawing/2014/main" id="{56AAC01E-B86A-4721-8DA8-7FDE1398CC20}"/>
                </a:ext>
              </a:extLst>
            </p:cNvPr>
            <p:cNvCxnSpPr>
              <a:cxnSpLocks/>
            </p:cNvCxnSpPr>
            <p:nvPr/>
          </p:nvCxnSpPr>
          <p:spPr>
            <a:xfrm flipH="1" flipV="1">
              <a:off x="4501214" y="4209829"/>
              <a:ext cx="381861" cy="604961"/>
            </a:xfrm>
            <a:prstGeom prst="line">
              <a:avLst/>
            </a:prstGeom>
            <a:ln w="28575">
              <a:solidFill>
                <a:srgbClr val="8C8FF6"/>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56">
              <a:extLst>
                <a:ext uri="{FF2B5EF4-FFF2-40B4-BE49-F238E27FC236}">
                  <a16:creationId xmlns:a16="http://schemas.microsoft.com/office/drawing/2014/main" id="{B68ED48E-34AC-46C2-B267-09E5C64E98BF}"/>
                </a:ext>
              </a:extLst>
            </p:cNvPr>
            <p:cNvCxnSpPr>
              <a:cxnSpLocks/>
            </p:cNvCxnSpPr>
            <p:nvPr/>
          </p:nvCxnSpPr>
          <p:spPr>
            <a:xfrm flipH="1">
              <a:off x="5158864" y="3883479"/>
              <a:ext cx="977272" cy="923780"/>
            </a:xfrm>
            <a:prstGeom prst="line">
              <a:avLst/>
            </a:prstGeom>
            <a:ln w="28575">
              <a:solidFill>
                <a:srgbClr val="8C8FF6"/>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8" name="TextBox 19">
              <a:extLst>
                <a:ext uri="{FF2B5EF4-FFF2-40B4-BE49-F238E27FC236}">
                  <a16:creationId xmlns:a16="http://schemas.microsoft.com/office/drawing/2014/main" id="{97A64122-ED7D-48B6-957F-0A44B51B35FC}"/>
                </a:ext>
              </a:extLst>
            </p:cNvPr>
            <p:cNvSpPr txBox="1"/>
            <p:nvPr/>
          </p:nvSpPr>
          <p:spPr>
            <a:xfrm>
              <a:off x="3789680" y="5472372"/>
              <a:ext cx="2469313" cy="192114"/>
            </a:xfrm>
            <a:prstGeom prst="rect">
              <a:avLst/>
            </a:prstGeom>
            <a:noFill/>
          </p:spPr>
          <p:txBody>
            <a:bodyPr wrap="square" rtlCol="0">
              <a:spAutoFit/>
            </a:bodyPr>
            <a:lstStyle/>
            <a:p>
              <a:pPr algn="ctr"/>
              <a:r>
                <a:rPr lang="it-IT" sz="1600" b="1">
                  <a:latin typeface="Neue Haas Grotesk Display Pro 6" panose="020D0504030502050203" pitchFamily="34" charset="77"/>
                </a:rPr>
                <a:t>AGENZIA DELLE ENTRATE</a:t>
              </a:r>
            </a:p>
          </p:txBody>
        </p:sp>
      </p:grpSp>
    </p:spTree>
    <p:extLst>
      <p:ext uri="{BB962C8B-B14F-4D97-AF65-F5344CB8AC3E}">
        <p14:creationId xmlns:p14="http://schemas.microsoft.com/office/powerpoint/2010/main" val="8704915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Segnaposto immagine 28" descr="Immagine che contiene terra, cielo, esterni&#10;&#10;Descrizione generata con affidabilità molto elevata">
            <a:extLst>
              <a:ext uri="{FF2B5EF4-FFF2-40B4-BE49-F238E27FC236}">
                <a16:creationId xmlns:a16="http://schemas.microsoft.com/office/drawing/2014/main" id="{42B0FC0E-E466-4C28-ABFF-45C7CFE7EB2D}"/>
              </a:ext>
            </a:extLst>
          </p:cNvPr>
          <p:cNvPicPr>
            <a:picLocks noGrp="1" noChangeAspect="1"/>
          </p:cNvPicPr>
          <p:nvPr>
            <p:ph type="pic" sz="quarter" idx="10"/>
          </p:nvPr>
        </p:nvPicPr>
        <p:blipFill rotWithShape="1">
          <a:blip r:embed="rId2" cstate="email">
            <a:extLst>
              <a:ext uri="{28A0092B-C50C-407E-A947-70E740481C1C}">
                <a14:useLocalDpi xmlns:a14="http://schemas.microsoft.com/office/drawing/2010/main" val="0"/>
              </a:ext>
            </a:extLst>
          </a:blip>
          <a:srcRect t="45908" b="28568"/>
          <a:stretch/>
        </p:blipFill>
        <p:spPr>
          <a:xfrm>
            <a:off x="0" y="0"/>
            <a:ext cx="24377650" cy="4142026"/>
          </a:xfrm>
        </p:spPr>
      </p:pic>
      <p:sp>
        <p:nvSpPr>
          <p:cNvPr id="6" name="Rectangle 21">
            <a:extLst>
              <a:ext uri="{FF2B5EF4-FFF2-40B4-BE49-F238E27FC236}">
                <a16:creationId xmlns:a16="http://schemas.microsoft.com/office/drawing/2014/main" id="{B8352B44-0B62-400C-9B4E-43F587A1DA5D}"/>
              </a:ext>
            </a:extLst>
          </p:cNvPr>
          <p:cNvSpPr/>
          <p:nvPr/>
        </p:nvSpPr>
        <p:spPr>
          <a:xfrm>
            <a:off x="-946" y="-3657"/>
            <a:ext cx="24420719" cy="2167884"/>
          </a:xfrm>
          <a:prstGeom prst="rect">
            <a:avLst/>
          </a:pr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7564629" y="3126363"/>
            <a:ext cx="5192447" cy="1200329"/>
          </a:xfrm>
          <a:prstGeom prst="rect">
            <a:avLst/>
          </a:prstGeom>
          <a:noFill/>
        </p:spPr>
        <p:txBody>
          <a:bodyPr wrap="none" rtlCol="0">
            <a:spAutoFit/>
          </a:bodyPr>
          <a:lstStyle/>
          <a:p>
            <a:r>
              <a:rPr lang="en-US" sz="7200" b="1">
                <a:solidFill>
                  <a:schemeClr val="bg1"/>
                </a:solidFill>
                <a:latin typeface="Lato Black" charset="0"/>
                <a:ea typeface="Lato Black" charset="0"/>
                <a:cs typeface="Lato Black" charset="0"/>
              </a:rPr>
              <a:t>our startups</a:t>
            </a:r>
          </a:p>
        </p:txBody>
      </p:sp>
      <p:sp>
        <p:nvSpPr>
          <p:cNvPr id="40" name="Rectangle 28">
            <a:extLst>
              <a:ext uri="{FF2B5EF4-FFF2-40B4-BE49-F238E27FC236}">
                <a16:creationId xmlns:a16="http://schemas.microsoft.com/office/drawing/2014/main" id="{9F53EC0D-415B-423F-9761-BFE447007F5A}"/>
              </a:ext>
            </a:extLst>
          </p:cNvPr>
          <p:cNvSpPr>
            <a:spLocks/>
          </p:cNvSpPr>
          <p:nvPr/>
        </p:nvSpPr>
        <p:spPr bwMode="auto">
          <a:xfrm>
            <a:off x="2363469" y="195195"/>
            <a:ext cx="2027798" cy="93769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Lst>
        </p:spPr>
        <p:txBody>
          <a:bodyPr vert="horz" wrap="none" lIns="0" tIns="0" rIns="0" bIns="0" anchor="ctr" anchorCtr="0">
            <a:spAutoFit/>
          </a:bodyPr>
          <a:lstStyle/>
          <a:p>
            <a:pPr algn="ctr" defTabSz="4572000">
              <a:lnSpc>
                <a:spcPts val="8500"/>
              </a:lnSpc>
            </a:pPr>
            <a:r>
              <a:rPr lang="en-US" sz="4400" b="1" spc="500">
                <a:solidFill>
                  <a:schemeClr val="bg1"/>
                </a:solidFill>
                <a:latin typeface="Lato Black" charset="0"/>
                <a:ea typeface="Lato Black" charset="0"/>
                <a:cs typeface="Lato Black" charset="0"/>
                <a:sym typeface="Bebas Neue" charset="0"/>
              </a:rPr>
              <a:t>START</a:t>
            </a:r>
          </a:p>
        </p:txBody>
      </p:sp>
      <p:sp>
        <p:nvSpPr>
          <p:cNvPr id="41" name="Subtitle 2">
            <a:extLst>
              <a:ext uri="{FF2B5EF4-FFF2-40B4-BE49-F238E27FC236}">
                <a16:creationId xmlns:a16="http://schemas.microsoft.com/office/drawing/2014/main" id="{6D9D8113-800B-4506-BFA0-5D9D00BCF5CF}"/>
              </a:ext>
            </a:extLst>
          </p:cNvPr>
          <p:cNvSpPr txBox="1">
            <a:spLocks/>
          </p:cNvSpPr>
          <p:nvPr/>
        </p:nvSpPr>
        <p:spPr>
          <a:xfrm>
            <a:off x="1530330" y="1017488"/>
            <a:ext cx="7200135" cy="674354"/>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4040"/>
              </a:lnSpc>
            </a:pPr>
            <a:r>
              <a:rPr lang="en-US">
                <a:solidFill>
                  <a:schemeClr val="bg1"/>
                </a:solidFill>
                <a:latin typeface="Lato Light" charset="0"/>
                <a:ea typeface="Lato Light" charset="0"/>
                <a:cs typeface="Lato Light" charset="0"/>
              </a:rPr>
              <a:t>Bring the future closer</a:t>
            </a:r>
          </a:p>
        </p:txBody>
      </p:sp>
      <p:sp>
        <p:nvSpPr>
          <p:cNvPr id="30" name="Shape 2754">
            <a:extLst>
              <a:ext uri="{FF2B5EF4-FFF2-40B4-BE49-F238E27FC236}">
                <a16:creationId xmlns:a16="http://schemas.microsoft.com/office/drawing/2014/main" id="{143071D3-AF93-4972-9320-A5DFFF9C94A4}"/>
              </a:ext>
            </a:extLst>
          </p:cNvPr>
          <p:cNvSpPr/>
          <p:nvPr/>
        </p:nvSpPr>
        <p:spPr>
          <a:xfrm>
            <a:off x="548066" y="562783"/>
            <a:ext cx="982264" cy="945323"/>
          </a:xfrm>
          <a:custGeom>
            <a:avLst/>
            <a:gdLst/>
            <a:ahLst/>
            <a:cxnLst>
              <a:cxn ang="0">
                <a:pos x="wd2" y="hd2"/>
              </a:cxn>
              <a:cxn ang="5400000">
                <a:pos x="wd2" y="hd2"/>
              </a:cxn>
              <a:cxn ang="10800000">
                <a:pos x="wd2" y="hd2"/>
              </a:cxn>
              <a:cxn ang="16200000">
                <a:pos x="wd2" y="hd2"/>
              </a:cxn>
            </a:cxnLst>
            <a:rect l="0" t="0" r="r" b="b"/>
            <a:pathLst>
              <a:path w="21600" h="21600" extrusionOk="0">
                <a:moveTo>
                  <a:pt x="10800" y="15709"/>
                </a:moveTo>
                <a:cubicBezTo>
                  <a:pt x="10203" y="15709"/>
                  <a:pt x="9720" y="16149"/>
                  <a:pt x="9720" y="16691"/>
                </a:cubicBezTo>
                <a:cubicBezTo>
                  <a:pt x="9720" y="17233"/>
                  <a:pt x="10203" y="17673"/>
                  <a:pt x="10800" y="17673"/>
                </a:cubicBezTo>
                <a:cubicBezTo>
                  <a:pt x="11396" y="17673"/>
                  <a:pt x="11880" y="17233"/>
                  <a:pt x="11880" y="16691"/>
                </a:cubicBezTo>
                <a:cubicBezTo>
                  <a:pt x="11880" y="16149"/>
                  <a:pt x="11396" y="15709"/>
                  <a:pt x="10800" y="15709"/>
                </a:cubicBezTo>
                <a:moveTo>
                  <a:pt x="12960" y="10800"/>
                </a:moveTo>
                <a:cubicBezTo>
                  <a:pt x="12363" y="10800"/>
                  <a:pt x="11880" y="11240"/>
                  <a:pt x="11880" y="11782"/>
                </a:cubicBezTo>
                <a:cubicBezTo>
                  <a:pt x="11880" y="12324"/>
                  <a:pt x="12363" y="12764"/>
                  <a:pt x="12960" y="12764"/>
                </a:cubicBezTo>
                <a:cubicBezTo>
                  <a:pt x="13556" y="12764"/>
                  <a:pt x="14040" y="12324"/>
                  <a:pt x="14040" y="11782"/>
                </a:cubicBezTo>
                <a:cubicBezTo>
                  <a:pt x="14040" y="11240"/>
                  <a:pt x="13556" y="10800"/>
                  <a:pt x="12960" y="10800"/>
                </a:cubicBezTo>
                <a:moveTo>
                  <a:pt x="15660" y="14727"/>
                </a:moveTo>
                <a:cubicBezTo>
                  <a:pt x="15362" y="14727"/>
                  <a:pt x="15120" y="14947"/>
                  <a:pt x="15120" y="15218"/>
                </a:cubicBezTo>
                <a:cubicBezTo>
                  <a:pt x="15120" y="15490"/>
                  <a:pt x="15362" y="15709"/>
                  <a:pt x="15660" y="15709"/>
                </a:cubicBezTo>
                <a:cubicBezTo>
                  <a:pt x="15958" y="15709"/>
                  <a:pt x="16200" y="15490"/>
                  <a:pt x="16200" y="15218"/>
                </a:cubicBezTo>
                <a:cubicBezTo>
                  <a:pt x="16200" y="14947"/>
                  <a:pt x="15958" y="14727"/>
                  <a:pt x="15660" y="14727"/>
                </a:cubicBezTo>
                <a:moveTo>
                  <a:pt x="16740" y="17673"/>
                </a:moveTo>
                <a:cubicBezTo>
                  <a:pt x="16442" y="17673"/>
                  <a:pt x="16200" y="17892"/>
                  <a:pt x="16200" y="18164"/>
                </a:cubicBezTo>
                <a:cubicBezTo>
                  <a:pt x="16200" y="18435"/>
                  <a:pt x="16442" y="18655"/>
                  <a:pt x="16740" y="18655"/>
                </a:cubicBezTo>
                <a:cubicBezTo>
                  <a:pt x="17038" y="18655"/>
                  <a:pt x="17280" y="18435"/>
                  <a:pt x="17280" y="18164"/>
                </a:cubicBezTo>
                <a:cubicBezTo>
                  <a:pt x="17280" y="17892"/>
                  <a:pt x="17038" y="17673"/>
                  <a:pt x="16740" y="17673"/>
                </a:cubicBezTo>
                <a:moveTo>
                  <a:pt x="7020" y="13745"/>
                </a:moveTo>
                <a:cubicBezTo>
                  <a:pt x="6722" y="13745"/>
                  <a:pt x="6480" y="13525"/>
                  <a:pt x="6480" y="13255"/>
                </a:cubicBezTo>
                <a:cubicBezTo>
                  <a:pt x="6480" y="12983"/>
                  <a:pt x="6722" y="12764"/>
                  <a:pt x="7020" y="12764"/>
                </a:cubicBezTo>
                <a:cubicBezTo>
                  <a:pt x="7318" y="12764"/>
                  <a:pt x="7560" y="12983"/>
                  <a:pt x="7560" y="13255"/>
                </a:cubicBezTo>
                <a:cubicBezTo>
                  <a:pt x="7560" y="13525"/>
                  <a:pt x="7318" y="13745"/>
                  <a:pt x="7020" y="13745"/>
                </a:cubicBezTo>
                <a:moveTo>
                  <a:pt x="7020" y="11782"/>
                </a:moveTo>
                <a:cubicBezTo>
                  <a:pt x="6126" y="11782"/>
                  <a:pt x="5400" y="12441"/>
                  <a:pt x="5400" y="13255"/>
                </a:cubicBezTo>
                <a:cubicBezTo>
                  <a:pt x="5400" y="14068"/>
                  <a:pt x="6126" y="14727"/>
                  <a:pt x="7020" y="14727"/>
                </a:cubicBezTo>
                <a:cubicBezTo>
                  <a:pt x="7914" y="14727"/>
                  <a:pt x="8640" y="14068"/>
                  <a:pt x="8640" y="13255"/>
                </a:cubicBezTo>
                <a:cubicBezTo>
                  <a:pt x="8640" y="12441"/>
                  <a:pt x="7914" y="11782"/>
                  <a:pt x="7020" y="11782"/>
                </a:cubicBezTo>
                <a:moveTo>
                  <a:pt x="16200" y="20618"/>
                </a:moveTo>
                <a:lnTo>
                  <a:pt x="5400" y="20618"/>
                </a:lnTo>
                <a:cubicBezTo>
                  <a:pt x="5224" y="20618"/>
                  <a:pt x="1080" y="20574"/>
                  <a:pt x="1080" y="16691"/>
                </a:cubicBezTo>
                <a:cubicBezTo>
                  <a:pt x="1080" y="12965"/>
                  <a:pt x="3149" y="11214"/>
                  <a:pt x="4975" y="9670"/>
                </a:cubicBezTo>
                <a:cubicBezTo>
                  <a:pt x="6031" y="8777"/>
                  <a:pt x="7028" y="7920"/>
                  <a:pt x="7400" y="6808"/>
                </a:cubicBezTo>
                <a:cubicBezTo>
                  <a:pt x="7683" y="6848"/>
                  <a:pt x="7974" y="6878"/>
                  <a:pt x="8279" y="6878"/>
                </a:cubicBezTo>
                <a:cubicBezTo>
                  <a:pt x="9182" y="6878"/>
                  <a:pt x="10166" y="6687"/>
                  <a:pt x="11184" y="6177"/>
                </a:cubicBezTo>
                <a:cubicBezTo>
                  <a:pt x="12256" y="5642"/>
                  <a:pt x="13226" y="5425"/>
                  <a:pt x="14040" y="5367"/>
                </a:cubicBezTo>
                <a:lnTo>
                  <a:pt x="14040" y="5891"/>
                </a:lnTo>
                <a:cubicBezTo>
                  <a:pt x="14040" y="7483"/>
                  <a:pt x="15296" y="8546"/>
                  <a:pt x="16625" y="9670"/>
                </a:cubicBezTo>
                <a:cubicBezTo>
                  <a:pt x="18451" y="11214"/>
                  <a:pt x="20520" y="12965"/>
                  <a:pt x="20520" y="16691"/>
                </a:cubicBezTo>
                <a:cubicBezTo>
                  <a:pt x="20520" y="20474"/>
                  <a:pt x="16637" y="20614"/>
                  <a:pt x="16200" y="20618"/>
                </a:cubicBezTo>
                <a:moveTo>
                  <a:pt x="14040" y="2945"/>
                </a:moveTo>
                <a:lnTo>
                  <a:pt x="14040" y="4432"/>
                </a:lnTo>
                <a:cubicBezTo>
                  <a:pt x="13069" y="4489"/>
                  <a:pt x="11917" y="4734"/>
                  <a:pt x="10654" y="5365"/>
                </a:cubicBezTo>
                <a:cubicBezTo>
                  <a:pt x="9547" y="5920"/>
                  <a:pt x="8485" y="6015"/>
                  <a:pt x="7560" y="5894"/>
                </a:cubicBezTo>
                <a:lnTo>
                  <a:pt x="7560" y="5891"/>
                </a:lnTo>
                <a:lnTo>
                  <a:pt x="7560" y="2945"/>
                </a:lnTo>
                <a:cubicBezTo>
                  <a:pt x="7560" y="2945"/>
                  <a:pt x="14040" y="2945"/>
                  <a:pt x="14040" y="2945"/>
                </a:cubicBezTo>
                <a:close/>
                <a:moveTo>
                  <a:pt x="5400" y="982"/>
                </a:moveTo>
                <a:lnTo>
                  <a:pt x="16200" y="982"/>
                </a:lnTo>
                <a:lnTo>
                  <a:pt x="16200" y="1964"/>
                </a:lnTo>
                <a:lnTo>
                  <a:pt x="5400" y="1964"/>
                </a:lnTo>
                <a:cubicBezTo>
                  <a:pt x="5400" y="1964"/>
                  <a:pt x="5400" y="982"/>
                  <a:pt x="5400" y="982"/>
                </a:cubicBezTo>
                <a:close/>
                <a:moveTo>
                  <a:pt x="15120" y="5891"/>
                </a:moveTo>
                <a:lnTo>
                  <a:pt x="15120" y="2945"/>
                </a:lnTo>
                <a:lnTo>
                  <a:pt x="16200" y="2945"/>
                </a:lnTo>
                <a:cubicBezTo>
                  <a:pt x="16796" y="2945"/>
                  <a:pt x="17280" y="2505"/>
                  <a:pt x="17280" y="1964"/>
                </a:cubicBezTo>
                <a:lnTo>
                  <a:pt x="17280" y="982"/>
                </a:lnTo>
                <a:cubicBezTo>
                  <a:pt x="17280" y="440"/>
                  <a:pt x="16796" y="0"/>
                  <a:pt x="16200" y="0"/>
                </a:cubicBezTo>
                <a:lnTo>
                  <a:pt x="5400" y="0"/>
                </a:lnTo>
                <a:cubicBezTo>
                  <a:pt x="4803" y="0"/>
                  <a:pt x="4320" y="440"/>
                  <a:pt x="4320" y="982"/>
                </a:cubicBezTo>
                <a:lnTo>
                  <a:pt x="4320" y="1964"/>
                </a:lnTo>
                <a:cubicBezTo>
                  <a:pt x="4320" y="2505"/>
                  <a:pt x="4803" y="2945"/>
                  <a:pt x="5400" y="2945"/>
                </a:cubicBezTo>
                <a:lnTo>
                  <a:pt x="6480" y="2945"/>
                </a:lnTo>
                <a:lnTo>
                  <a:pt x="6480" y="5891"/>
                </a:lnTo>
                <a:cubicBezTo>
                  <a:pt x="6480" y="8836"/>
                  <a:pt x="0" y="9818"/>
                  <a:pt x="0" y="16691"/>
                </a:cubicBezTo>
                <a:cubicBezTo>
                  <a:pt x="0" y="21600"/>
                  <a:pt x="5400" y="21600"/>
                  <a:pt x="5400" y="21600"/>
                </a:cubicBezTo>
                <a:lnTo>
                  <a:pt x="16200" y="21600"/>
                </a:lnTo>
                <a:cubicBezTo>
                  <a:pt x="16200" y="21600"/>
                  <a:pt x="21600" y="21600"/>
                  <a:pt x="21600" y="16691"/>
                </a:cubicBezTo>
                <a:cubicBezTo>
                  <a:pt x="21600" y="9818"/>
                  <a:pt x="15120" y="8836"/>
                  <a:pt x="15120" y="5891"/>
                </a:cubicBezTo>
                <a:moveTo>
                  <a:pt x="5940" y="16691"/>
                </a:moveTo>
                <a:cubicBezTo>
                  <a:pt x="5642" y="16691"/>
                  <a:pt x="5400" y="16910"/>
                  <a:pt x="5400" y="17182"/>
                </a:cubicBezTo>
                <a:cubicBezTo>
                  <a:pt x="5400" y="17453"/>
                  <a:pt x="5642" y="17673"/>
                  <a:pt x="5940" y="17673"/>
                </a:cubicBezTo>
                <a:cubicBezTo>
                  <a:pt x="6238" y="17673"/>
                  <a:pt x="6480" y="17453"/>
                  <a:pt x="6480" y="17182"/>
                </a:cubicBezTo>
                <a:cubicBezTo>
                  <a:pt x="6480" y="16910"/>
                  <a:pt x="6238" y="16691"/>
                  <a:pt x="5940" y="16691"/>
                </a:cubicBezTo>
              </a:path>
            </a:pathLst>
          </a:custGeom>
          <a:solidFill>
            <a:schemeClr val="accent6">
              <a:lumMod val="20000"/>
              <a:lumOff val="80000"/>
            </a:schemeClr>
          </a:solidFill>
          <a:ln w="12700">
            <a:miter lim="400000"/>
          </a:ln>
        </p:spPr>
        <p:txBody>
          <a:bodyPr lIns="14284" tIns="14284" rIns="14284" bIns="14284" anchor="ct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defTabSz="171399" eaLnBrk="1" hangingPunct="1">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125">
              <a:solidFill>
                <a:srgbClr val="FFFFFF"/>
              </a:solidFill>
              <a:effectLst>
                <a:outerShdw blurRad="38100" dist="12700" dir="5400000" rotWithShape="0">
                  <a:srgbClr val="000000">
                    <a:alpha val="50000"/>
                  </a:srgbClr>
                </a:outerShdw>
              </a:effectLst>
              <a:latin typeface="Gill Sans"/>
              <a:ea typeface="Calibri" charset="0"/>
              <a:cs typeface="Calibri" charset="0"/>
              <a:sym typeface="Gill Sans"/>
            </a:endParaRPr>
          </a:p>
        </p:txBody>
      </p:sp>
      <p:pic>
        <p:nvPicPr>
          <p:cNvPr id="64" name="Immagine 63" descr="Immagine che contiene testo&#10;&#10;Descrizione generata automaticamente">
            <a:extLst>
              <a:ext uri="{FF2B5EF4-FFF2-40B4-BE49-F238E27FC236}">
                <a16:creationId xmlns:a16="http://schemas.microsoft.com/office/drawing/2014/main" id="{1EA7F82B-B7A1-4B90-8C5B-E40DBF0D6D58}"/>
              </a:ext>
            </a:extLst>
          </p:cNvPr>
          <p:cNvPicPr>
            <a:picLocks noChangeAspect="1"/>
          </p:cNvPicPr>
          <p:nvPr/>
        </p:nvPicPr>
        <p:blipFill rotWithShape="1">
          <a:blip r:embed="rId3">
            <a:extLst>
              <a:ext uri="{28A0092B-C50C-407E-A947-70E740481C1C}">
                <a14:useLocalDpi xmlns:a14="http://schemas.microsoft.com/office/drawing/2010/main" val="0"/>
              </a:ext>
            </a:extLst>
          </a:blip>
          <a:srcRect r="3574" b="2"/>
          <a:stretch/>
        </p:blipFill>
        <p:spPr>
          <a:xfrm>
            <a:off x="548066" y="4826940"/>
            <a:ext cx="4591846" cy="4977244"/>
          </a:xfrm>
          <a:prstGeom prst="rect">
            <a:avLst/>
          </a:prstGeom>
        </p:spPr>
      </p:pic>
      <p:pic>
        <p:nvPicPr>
          <p:cNvPr id="65" name="Immagine 64" descr="Immagine che contiene pavimento, interni&#10;&#10;Descrizione generata automaticamente">
            <a:extLst>
              <a:ext uri="{FF2B5EF4-FFF2-40B4-BE49-F238E27FC236}">
                <a16:creationId xmlns:a16="http://schemas.microsoft.com/office/drawing/2014/main" id="{50E259B1-6261-406F-A766-7C2CF9F9C134}"/>
              </a:ext>
            </a:extLst>
          </p:cNvPr>
          <p:cNvPicPr>
            <a:picLocks noChangeAspect="1"/>
          </p:cNvPicPr>
          <p:nvPr/>
        </p:nvPicPr>
        <p:blipFill rotWithShape="1">
          <a:blip r:embed="rId4">
            <a:extLst>
              <a:ext uri="{28A0092B-C50C-407E-A947-70E740481C1C}">
                <a14:useLocalDpi xmlns:a14="http://schemas.microsoft.com/office/drawing/2010/main" val="0"/>
              </a:ext>
            </a:extLst>
          </a:blip>
          <a:srcRect b="22222"/>
          <a:stretch/>
        </p:blipFill>
        <p:spPr>
          <a:xfrm>
            <a:off x="5901983" y="6338445"/>
            <a:ext cx="4591847" cy="4977244"/>
          </a:xfrm>
          <a:prstGeom prst="rect">
            <a:avLst/>
          </a:prstGeom>
        </p:spPr>
      </p:pic>
      <p:pic>
        <p:nvPicPr>
          <p:cNvPr id="66" name="Immagine 65">
            <a:extLst>
              <a:ext uri="{FF2B5EF4-FFF2-40B4-BE49-F238E27FC236}">
                <a16:creationId xmlns:a16="http://schemas.microsoft.com/office/drawing/2014/main" id="{1186A9D8-1EA9-4F13-9EC5-AE2CF65B9963}"/>
              </a:ext>
            </a:extLst>
          </p:cNvPr>
          <p:cNvPicPr>
            <a:picLocks noChangeAspect="1"/>
          </p:cNvPicPr>
          <p:nvPr/>
        </p:nvPicPr>
        <p:blipFill rotWithShape="1">
          <a:blip r:embed="rId5">
            <a:extLst>
              <a:ext uri="{28A0092B-C50C-407E-A947-70E740481C1C}">
                <a14:useLocalDpi xmlns:a14="http://schemas.microsoft.com/office/drawing/2010/main" val="0"/>
              </a:ext>
            </a:extLst>
          </a:blip>
          <a:srcRect t="2511" r="3" b="42011"/>
          <a:stretch/>
        </p:blipFill>
        <p:spPr>
          <a:xfrm>
            <a:off x="19469111" y="9645692"/>
            <a:ext cx="4635480" cy="3428986"/>
          </a:xfrm>
          <a:prstGeom prst="rect">
            <a:avLst/>
          </a:prstGeom>
        </p:spPr>
      </p:pic>
      <p:pic>
        <p:nvPicPr>
          <p:cNvPr id="67" name="Immagine 66" descr="Immagine che contiene musica, pianoforte, tastiera, organo elettrico&#10;&#10;Descrizione generata automaticamente">
            <a:extLst>
              <a:ext uri="{FF2B5EF4-FFF2-40B4-BE49-F238E27FC236}">
                <a16:creationId xmlns:a16="http://schemas.microsoft.com/office/drawing/2014/main" id="{AEAEFEA1-2CE7-4186-90CC-A869B28AFD12}"/>
              </a:ext>
            </a:extLst>
          </p:cNvPr>
          <p:cNvPicPr>
            <a:picLocks noChangeAspect="1"/>
          </p:cNvPicPr>
          <p:nvPr/>
        </p:nvPicPr>
        <p:blipFill rotWithShape="1">
          <a:blip r:embed="rId6">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val="0"/>
              </a:ext>
            </a:extLst>
          </a:blip>
          <a:srcRect t="3791" r="2" b="17088"/>
          <a:stretch/>
        </p:blipFill>
        <p:spPr>
          <a:xfrm>
            <a:off x="11534499" y="6615666"/>
            <a:ext cx="7453039" cy="4422801"/>
          </a:xfrm>
          <a:prstGeom prst="rect">
            <a:avLst/>
          </a:prstGeom>
        </p:spPr>
      </p:pic>
    </p:spTree>
    <p:extLst>
      <p:ext uri="{BB962C8B-B14F-4D97-AF65-F5344CB8AC3E}">
        <p14:creationId xmlns:p14="http://schemas.microsoft.com/office/powerpoint/2010/main" val="1252509575"/>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spect="1"/>
          </p:cNvSpPr>
          <p:nvPr/>
        </p:nvSpPr>
        <p:spPr>
          <a:xfrm rot="5400000">
            <a:off x="5756347" y="-5756349"/>
            <a:ext cx="12864951" cy="24377651"/>
          </a:xfrm>
          <a:prstGeom prst="rect">
            <a:avLst/>
          </a:prstGeom>
          <a:solidFill>
            <a:srgbClr val="00458D">
              <a:alpha val="80000"/>
            </a:srgbClr>
          </a:solidFill>
          <a:ln>
            <a:noFill/>
          </a:ln>
        </p:spPr>
        <p:style>
          <a:lnRef idx="1">
            <a:schemeClr val="accent1"/>
          </a:lnRef>
          <a:fillRef idx="3">
            <a:schemeClr val="accent1"/>
          </a:fillRef>
          <a:effectRef idx="2">
            <a:schemeClr val="accent1"/>
          </a:effectRef>
          <a:fontRef idx="minor">
            <a:schemeClr val="lt1"/>
          </a:fontRef>
        </p:style>
        <p:txBody>
          <a:bodyPr lIns="243731" tIns="121864" rIns="243731" bIns="121864" rtlCol="0" anchor="ctr"/>
          <a:lstStyle/>
          <a:p>
            <a:pPr algn="ctr"/>
            <a:endParaRPr lang="en-US"/>
          </a:p>
        </p:txBody>
      </p:sp>
      <p:sp>
        <p:nvSpPr>
          <p:cNvPr id="23" name="AutoShape 5"/>
          <p:cNvSpPr>
            <a:spLocks/>
          </p:cNvSpPr>
          <p:nvPr/>
        </p:nvSpPr>
        <p:spPr bwMode="auto">
          <a:xfrm>
            <a:off x="3599475" y="580507"/>
            <a:ext cx="18403274" cy="3987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790" tIns="50790" rIns="50790" bIns="50790" anchor="ctr"/>
          <a:lstStyle/>
          <a:p>
            <a:pPr>
              <a:defRPr/>
            </a:pPr>
            <a:r>
              <a:rPr lang="en-US" sz="9200">
                <a:solidFill>
                  <a:schemeClr val="bg1"/>
                </a:solidFill>
                <a:latin typeface="Lato Regular"/>
                <a:cs typeface="Lato Regular"/>
              </a:rPr>
              <a:t>Let’s shape the future together</a:t>
            </a:r>
          </a:p>
        </p:txBody>
      </p:sp>
      <p:sp>
        <p:nvSpPr>
          <p:cNvPr id="24" name="Line 4"/>
          <p:cNvSpPr>
            <a:spLocks noChangeShapeType="1"/>
          </p:cNvSpPr>
          <p:nvPr/>
        </p:nvSpPr>
        <p:spPr bwMode="auto">
          <a:xfrm flipV="1">
            <a:off x="508768" y="3294044"/>
            <a:ext cx="23360881" cy="0"/>
          </a:xfrm>
          <a:prstGeom prst="line">
            <a:avLst/>
          </a:prstGeom>
          <a:noFill/>
          <a:ln w="25400" cap="flat" cmpd="sng">
            <a:solidFill>
              <a:srgbClr val="DCDEE0"/>
            </a:solidFill>
            <a:prstDash val="sysDot"/>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defRPr/>
            </a:pPr>
            <a:endParaRPr lang="es-ES" sz="5600">
              <a:effectLst>
                <a:outerShdw blurRad="38100" dist="38100" dir="2700000" algn="tl">
                  <a:srgbClr val="DDDDDD"/>
                </a:outerShdw>
              </a:effectLst>
              <a:latin typeface="Gill Sans" charset="0"/>
              <a:cs typeface="Gill Sans" charset="0"/>
              <a:sym typeface="Gill Sans" charset="0"/>
            </a:endParaRPr>
          </a:p>
        </p:txBody>
      </p:sp>
      <p:sp>
        <p:nvSpPr>
          <p:cNvPr id="16" name="AutoShape 119"/>
          <p:cNvSpPr>
            <a:spLocks/>
          </p:cNvSpPr>
          <p:nvPr/>
        </p:nvSpPr>
        <p:spPr bwMode="auto">
          <a:xfrm>
            <a:off x="575610" y="301642"/>
            <a:ext cx="2729554" cy="27193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bg1"/>
          </a:solidFill>
          <a:ln>
            <a:noFill/>
          </a:ln>
          <a:effectLst/>
        </p:spPr>
        <p:txBody>
          <a:bodyPr lIns="101578" tIns="101578" rIns="101578" bIns="101578" anchor="ctr"/>
          <a:lstStyle/>
          <a:p>
            <a:pPr defTabSz="914195">
              <a:defRPr/>
            </a:pPr>
            <a:endParaRPr lang="es-ES" sz="5800">
              <a:solidFill>
                <a:schemeClr val="bg1"/>
              </a:solidFill>
              <a:effectLst>
                <a:outerShdw blurRad="38100" dist="38100" dir="2700000" algn="tl">
                  <a:srgbClr val="000000"/>
                </a:outerShdw>
              </a:effectLst>
              <a:latin typeface="Gill Sans" charset="0"/>
              <a:cs typeface="Gill Sans" charset="0"/>
              <a:sym typeface="Gill Sans" charset="0"/>
            </a:endParaRPr>
          </a:p>
        </p:txBody>
      </p:sp>
      <p:pic>
        <p:nvPicPr>
          <p:cNvPr id="11" name="Immagine 10"/>
          <p:cNvPicPr>
            <a:picLocks noChangeAspect="1"/>
          </p:cNvPicPr>
          <p:nvPr/>
        </p:nvPicPr>
        <p:blipFill rotWithShape="1">
          <a:blip r:embed="rId2">
            <a:extLst>
              <a:ext uri="{28A0092B-C50C-407E-A947-70E740481C1C}">
                <a14:useLocalDpi xmlns:a14="http://schemas.microsoft.com/office/drawing/2010/main" val="0"/>
              </a:ext>
            </a:extLst>
          </a:blip>
          <a:srcRect l="15344" t="52914"/>
          <a:stretch/>
        </p:blipFill>
        <p:spPr>
          <a:xfrm>
            <a:off x="7474711" y="8818056"/>
            <a:ext cx="16902938" cy="4046894"/>
          </a:xfrm>
          <a:prstGeom prst="rect">
            <a:avLst/>
          </a:prstGeom>
        </p:spPr>
      </p:pic>
      <p:sp>
        <p:nvSpPr>
          <p:cNvPr id="14" name="TextBox 123">
            <a:extLst>
              <a:ext uri="{FF2B5EF4-FFF2-40B4-BE49-F238E27FC236}">
                <a16:creationId xmlns:a16="http://schemas.microsoft.com/office/drawing/2014/main" id="{ED58602F-24EF-4A8D-A205-8E8F7F2FB0E6}"/>
              </a:ext>
            </a:extLst>
          </p:cNvPr>
          <p:cNvSpPr txBox="1"/>
          <p:nvPr/>
        </p:nvSpPr>
        <p:spPr>
          <a:xfrm>
            <a:off x="4679269" y="3389975"/>
            <a:ext cx="13566343" cy="584775"/>
          </a:xfrm>
          <a:prstGeom prst="rect">
            <a:avLst/>
          </a:prstGeom>
          <a:noFill/>
        </p:spPr>
        <p:txBody>
          <a:bodyPr wrap="none" rtlCol="0" anchor="ctr" anchorCtr="0">
            <a:spAutoFit/>
          </a:bodyPr>
          <a:lstStyle/>
          <a:p>
            <a:r>
              <a:rPr lang="en-US" sz="2800" b="1">
                <a:solidFill>
                  <a:schemeClr val="bg2">
                    <a:lumMod val="75000"/>
                  </a:schemeClr>
                </a:solidFill>
                <a:latin typeface="Lato" charset="0"/>
                <a:ea typeface="Lato" charset="0"/>
                <a:cs typeface="Lato" charset="0"/>
              </a:rPr>
              <a:t>FOLLOW OUR EU PROJECTS NEWS  </a:t>
            </a:r>
            <a:r>
              <a:rPr lang="it-IT" sz="3200">
                <a:solidFill>
                  <a:schemeClr val="bg2">
                    <a:lumMod val="75000"/>
                  </a:schemeClr>
                </a:solidFill>
              </a:rPr>
              <a:t>www.eurokleis.com/european-projects</a:t>
            </a:r>
            <a:endParaRPr lang="en-US" sz="2800" b="1">
              <a:solidFill>
                <a:schemeClr val="bg2">
                  <a:lumMod val="75000"/>
                </a:schemeClr>
              </a:solidFill>
              <a:latin typeface="Lato" charset="0"/>
              <a:ea typeface="Lato" charset="0"/>
              <a:cs typeface="Lato" charset="0"/>
            </a:endParaRPr>
          </a:p>
        </p:txBody>
      </p:sp>
      <p:pic>
        <p:nvPicPr>
          <p:cNvPr id="18" name="Segnaposto immagine 2">
            <a:extLst>
              <a:ext uri="{FF2B5EF4-FFF2-40B4-BE49-F238E27FC236}">
                <a16:creationId xmlns:a16="http://schemas.microsoft.com/office/drawing/2014/main" id="{F7458AC0-E461-4BFE-AF83-D588D617F63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8770" y="5401482"/>
            <a:ext cx="1980000" cy="1980000"/>
          </a:xfrm>
          <a:prstGeom prst="ellipse">
            <a:avLst/>
          </a:prstGeom>
        </p:spPr>
      </p:pic>
      <p:pic>
        <p:nvPicPr>
          <p:cNvPr id="19" name="Segnaposto immagine 2">
            <a:extLst>
              <a:ext uri="{FF2B5EF4-FFF2-40B4-BE49-F238E27FC236}">
                <a16:creationId xmlns:a16="http://schemas.microsoft.com/office/drawing/2014/main" id="{EB44CD68-A827-4618-A0BE-7B439A5FF56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0910069" y="9604197"/>
            <a:ext cx="1733270" cy="1733270"/>
          </a:xfrm>
          <a:prstGeom prst="ellipse">
            <a:avLst/>
          </a:prstGeom>
        </p:spPr>
      </p:pic>
      <p:sp>
        <p:nvSpPr>
          <p:cNvPr id="22" name="TextBox 123">
            <a:extLst>
              <a:ext uri="{FF2B5EF4-FFF2-40B4-BE49-F238E27FC236}">
                <a16:creationId xmlns:a16="http://schemas.microsoft.com/office/drawing/2014/main" id="{24A45865-C6A0-4435-9947-E233A56D8F8D}"/>
              </a:ext>
            </a:extLst>
          </p:cNvPr>
          <p:cNvSpPr txBox="1"/>
          <p:nvPr/>
        </p:nvSpPr>
        <p:spPr>
          <a:xfrm>
            <a:off x="2527990" y="5863024"/>
            <a:ext cx="6780253" cy="815608"/>
          </a:xfrm>
          <a:prstGeom prst="rect">
            <a:avLst/>
          </a:prstGeom>
          <a:noFill/>
        </p:spPr>
        <p:txBody>
          <a:bodyPr wrap="none" rtlCol="0" anchor="ctr" anchorCtr="0">
            <a:spAutoFit/>
          </a:bodyPr>
          <a:lstStyle/>
          <a:p>
            <a:r>
              <a:rPr lang="en-US" sz="2300" b="1">
                <a:solidFill>
                  <a:schemeClr val="bg1"/>
                </a:solidFill>
                <a:latin typeface="Lato" charset="0"/>
                <a:ea typeface="Lato" charset="0"/>
                <a:cs typeface="Lato" charset="0"/>
              </a:rPr>
              <a:t>Francesco Bellini</a:t>
            </a:r>
          </a:p>
          <a:p>
            <a:r>
              <a:rPr lang="it-IT" sz="2400">
                <a:solidFill>
                  <a:schemeClr val="bg1">
                    <a:lumMod val="85000"/>
                  </a:schemeClr>
                </a:solidFill>
              </a:rPr>
              <a:t>senior partner &amp; founder - Innovation &amp; Finance</a:t>
            </a:r>
            <a:endParaRPr lang="en-US" sz="2300" b="1">
              <a:solidFill>
                <a:schemeClr val="bg1">
                  <a:lumMod val="85000"/>
                </a:schemeClr>
              </a:solidFill>
              <a:latin typeface="Lato" charset="0"/>
              <a:ea typeface="Lato" charset="0"/>
              <a:cs typeface="Lato" charset="0"/>
            </a:endParaRPr>
          </a:p>
        </p:txBody>
      </p:sp>
      <p:sp>
        <p:nvSpPr>
          <p:cNvPr id="25" name="TextBox 123">
            <a:extLst>
              <a:ext uri="{FF2B5EF4-FFF2-40B4-BE49-F238E27FC236}">
                <a16:creationId xmlns:a16="http://schemas.microsoft.com/office/drawing/2014/main" id="{29FEFACE-DE15-4A51-A8D2-E98D9E1EFE06}"/>
              </a:ext>
            </a:extLst>
          </p:cNvPr>
          <p:cNvSpPr txBox="1"/>
          <p:nvPr/>
        </p:nvSpPr>
        <p:spPr>
          <a:xfrm>
            <a:off x="2531945" y="10121714"/>
            <a:ext cx="4681090" cy="815608"/>
          </a:xfrm>
          <a:prstGeom prst="rect">
            <a:avLst/>
          </a:prstGeom>
          <a:noFill/>
        </p:spPr>
        <p:txBody>
          <a:bodyPr wrap="none" rtlCol="0" anchor="ctr" anchorCtr="0">
            <a:spAutoFit/>
          </a:bodyPr>
          <a:lstStyle/>
          <a:p>
            <a:r>
              <a:rPr lang="en-US" sz="2300" b="1" dirty="0">
                <a:solidFill>
                  <a:schemeClr val="bg1"/>
                </a:solidFill>
                <a:latin typeface="Lato" charset="0"/>
                <a:ea typeface="Lato" charset="0"/>
                <a:cs typeface="Lato" charset="0"/>
              </a:rPr>
              <a:t>Valentina Ghegin</a:t>
            </a:r>
          </a:p>
          <a:p>
            <a:r>
              <a:rPr lang="en-US" sz="2400" dirty="0">
                <a:solidFill>
                  <a:schemeClr val="bg1">
                    <a:lumMod val="85000"/>
                  </a:schemeClr>
                </a:solidFill>
              </a:rPr>
              <a:t>consultant - Innovation &amp; Finance</a:t>
            </a:r>
            <a:endParaRPr lang="en-US" sz="2300" b="1" dirty="0">
              <a:solidFill>
                <a:schemeClr val="bg1">
                  <a:lumMod val="85000"/>
                </a:schemeClr>
              </a:solidFill>
              <a:latin typeface="Lato" charset="0"/>
              <a:ea typeface="Lato" charset="0"/>
              <a:cs typeface="Lato" charset="0"/>
            </a:endParaRPr>
          </a:p>
        </p:txBody>
      </p:sp>
      <p:sp>
        <p:nvSpPr>
          <p:cNvPr id="26" name="TextBox 123">
            <a:extLst>
              <a:ext uri="{FF2B5EF4-FFF2-40B4-BE49-F238E27FC236}">
                <a16:creationId xmlns:a16="http://schemas.microsoft.com/office/drawing/2014/main" id="{78AB801C-C32E-472B-9C0C-A240191F2259}"/>
              </a:ext>
            </a:extLst>
          </p:cNvPr>
          <p:cNvSpPr txBox="1"/>
          <p:nvPr/>
        </p:nvSpPr>
        <p:spPr>
          <a:xfrm>
            <a:off x="12933245" y="10116593"/>
            <a:ext cx="5431615" cy="815608"/>
          </a:xfrm>
          <a:prstGeom prst="rect">
            <a:avLst/>
          </a:prstGeom>
          <a:noFill/>
        </p:spPr>
        <p:txBody>
          <a:bodyPr wrap="none" rtlCol="0" anchor="ctr" anchorCtr="0">
            <a:spAutoFit/>
          </a:bodyPr>
          <a:lstStyle/>
          <a:p>
            <a:r>
              <a:rPr lang="en-US" sz="2300" b="1">
                <a:solidFill>
                  <a:schemeClr val="bg1"/>
                </a:solidFill>
                <a:latin typeface="Lato" charset="0"/>
                <a:ea typeface="Lato" charset="0"/>
                <a:cs typeface="Lato" charset="0"/>
              </a:rPr>
              <a:t>Luca Satolli</a:t>
            </a:r>
          </a:p>
          <a:p>
            <a:r>
              <a:rPr lang="it-IT" sz="2400">
                <a:solidFill>
                  <a:schemeClr val="bg1">
                    <a:lumMod val="85000"/>
                  </a:schemeClr>
                </a:solidFill>
              </a:rPr>
              <a:t>senior partner &amp; founder - Technology</a:t>
            </a:r>
            <a:endParaRPr lang="en-US" sz="2300" b="1">
              <a:solidFill>
                <a:schemeClr val="bg1">
                  <a:lumMod val="85000"/>
                </a:schemeClr>
              </a:solidFill>
              <a:latin typeface="Lato" charset="0"/>
              <a:ea typeface="Lato" charset="0"/>
              <a:cs typeface="Lato" charset="0"/>
            </a:endParaRPr>
          </a:p>
        </p:txBody>
      </p:sp>
      <p:pic>
        <p:nvPicPr>
          <p:cNvPr id="27" name="Immagine 26">
            <a:extLst>
              <a:ext uri="{FF2B5EF4-FFF2-40B4-BE49-F238E27FC236}">
                <a16:creationId xmlns:a16="http://schemas.microsoft.com/office/drawing/2014/main" id="{C8C46440-F71A-469A-8B75-B001C237D37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0910067" y="5418722"/>
            <a:ext cx="1980000" cy="1980000"/>
          </a:xfrm>
          <a:prstGeom prst="ellipse">
            <a:avLst/>
          </a:prstGeom>
        </p:spPr>
      </p:pic>
      <p:sp>
        <p:nvSpPr>
          <p:cNvPr id="28" name="TextBox 123">
            <a:extLst>
              <a:ext uri="{FF2B5EF4-FFF2-40B4-BE49-F238E27FC236}">
                <a16:creationId xmlns:a16="http://schemas.microsoft.com/office/drawing/2014/main" id="{045C01F1-7CD6-4759-86C2-628299DAB368}"/>
              </a:ext>
            </a:extLst>
          </p:cNvPr>
          <p:cNvSpPr txBox="1"/>
          <p:nvPr/>
        </p:nvSpPr>
        <p:spPr>
          <a:xfrm>
            <a:off x="13035970" y="5878264"/>
            <a:ext cx="4934684" cy="815608"/>
          </a:xfrm>
          <a:prstGeom prst="rect">
            <a:avLst/>
          </a:prstGeom>
          <a:noFill/>
        </p:spPr>
        <p:txBody>
          <a:bodyPr wrap="none" rtlCol="0" anchor="ctr" anchorCtr="0">
            <a:spAutoFit/>
          </a:bodyPr>
          <a:lstStyle/>
          <a:p>
            <a:r>
              <a:rPr lang="en-US" sz="2300" b="1">
                <a:solidFill>
                  <a:schemeClr val="bg1"/>
                </a:solidFill>
                <a:latin typeface="Lato" charset="0"/>
                <a:ea typeface="Lato" charset="0"/>
                <a:cs typeface="Lato" charset="0"/>
              </a:rPr>
              <a:t>Giorgia Fiume</a:t>
            </a:r>
          </a:p>
          <a:p>
            <a:r>
              <a:rPr lang="it-IT" sz="2400">
                <a:solidFill>
                  <a:schemeClr val="bg1">
                    <a:lumMod val="85000"/>
                  </a:schemeClr>
                </a:solidFill>
              </a:rPr>
              <a:t>senior partner &amp; CEO - Technology</a:t>
            </a:r>
            <a:endParaRPr lang="en-US" sz="2300" b="1">
              <a:solidFill>
                <a:schemeClr val="bg1">
                  <a:lumMod val="85000"/>
                </a:schemeClr>
              </a:solidFill>
              <a:latin typeface="Lato" charset="0"/>
              <a:ea typeface="Lato" charset="0"/>
              <a:cs typeface="Lato" charset="0"/>
            </a:endParaRPr>
          </a:p>
        </p:txBody>
      </p:sp>
      <p:pic>
        <p:nvPicPr>
          <p:cNvPr id="3" name="Immagine 2">
            <a:extLst>
              <a:ext uri="{FF2B5EF4-FFF2-40B4-BE49-F238E27FC236}">
                <a16:creationId xmlns:a16="http://schemas.microsoft.com/office/drawing/2014/main" id="{8C1A4813-F824-1FF9-F824-BF7D2242D9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9577" y="9444397"/>
            <a:ext cx="2160000" cy="2160000"/>
          </a:xfrm>
          <a:prstGeom prst="rect">
            <a:avLst/>
          </a:prstGeom>
        </p:spPr>
      </p:pic>
    </p:spTree>
    <p:extLst>
      <p:ext uri="{BB962C8B-B14F-4D97-AF65-F5344CB8AC3E}">
        <p14:creationId xmlns:p14="http://schemas.microsoft.com/office/powerpoint/2010/main" val="142317887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theme/theme1.xml><?xml version="1.0" encoding="utf-8"?>
<a:theme xmlns:a="http://schemas.openxmlformats.org/drawingml/2006/main" name="Default Theme">
  <a:themeElements>
    <a:clrScheme name="motagua light prueba">
      <a:dk1>
        <a:srgbClr val="445469"/>
      </a:dk1>
      <a:lt1>
        <a:sysClr val="window" lastClr="FFFFFF"/>
      </a:lt1>
      <a:dk2>
        <a:srgbClr val="445469"/>
      </a:dk2>
      <a:lt2>
        <a:srgbClr val="FFFFFF"/>
      </a:lt2>
      <a:accent1>
        <a:srgbClr val="1EA185"/>
      </a:accent1>
      <a:accent2>
        <a:srgbClr val="9BBB5C"/>
      </a:accent2>
      <a:accent3>
        <a:srgbClr val="F29B26"/>
      </a:accent3>
      <a:accent4>
        <a:srgbClr val="BD392F"/>
      </a:accent4>
      <a:accent5>
        <a:srgbClr val="445469"/>
      </a:accent5>
      <a:accent6>
        <a:srgbClr val="445469"/>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c373ca-e696-4444-8b80-3c016a0778c8">
      <Terms xmlns="http://schemas.microsoft.com/office/infopath/2007/PartnerControls"/>
    </lcf76f155ced4ddcb4097134ff3c332f>
    <TaxCatchAll xmlns="0791a76a-9680-45ef-b0b8-589dd7e7294f" xsi:nil="true"/>
    <SharedWithUsers xmlns="0791a76a-9680-45ef-b0b8-589dd7e7294f">
      <UserInfo>
        <DisplayName/>
        <AccountId xsi:nil="true"/>
        <AccountType/>
      </UserInfo>
    </SharedWithUsers>
    <MediaLengthInSeconds xmlns="33c373ca-e696-4444-8b80-3c016a0778c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EF80AD0DE5A304C97632A80FB200815" ma:contentTypeVersion="15" ma:contentTypeDescription="Create a new document." ma:contentTypeScope="" ma:versionID="f091515626c9e79931f075d1d0a6b6af">
  <xsd:schema xmlns:xsd="http://www.w3.org/2001/XMLSchema" xmlns:xs="http://www.w3.org/2001/XMLSchema" xmlns:p="http://schemas.microsoft.com/office/2006/metadata/properties" xmlns:ns2="33c373ca-e696-4444-8b80-3c016a0778c8" xmlns:ns3="0791a76a-9680-45ef-b0b8-589dd7e7294f" targetNamespace="http://schemas.microsoft.com/office/2006/metadata/properties" ma:root="true" ma:fieldsID="4f0f2dee66598f7fe138182629356215" ns2:_="" ns3:_="">
    <xsd:import namespace="33c373ca-e696-4444-8b80-3c016a0778c8"/>
    <xsd:import namespace="0791a76a-9680-45ef-b0b8-589dd7e7294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AutoKeyPoints" minOccurs="0"/>
                <xsd:element ref="ns2:MediaServiceKeyPoint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c373ca-e696-4444-8b80-3c016a0778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1277d30f-45e8-4980-beb3-185cb8ea92f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791a76a-9680-45ef-b0b8-589dd7e7294f"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a2b24d9-c6b4-4265-b881-3296897133a4}" ma:internalName="TaxCatchAll" ma:showField="CatchAllData" ma:web="0791a76a-9680-45ef-b0b8-589dd7e7294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7B1EFE-D903-40DE-B0BD-64D11F38C67E}">
  <ds:schemaRefs>
    <ds:schemaRef ds:uri="0791a76a-9680-45ef-b0b8-589dd7e7294f"/>
    <ds:schemaRef ds:uri="33c373ca-e696-4444-8b80-3c016a0778c8"/>
    <ds:schemaRef ds:uri="ae76f19c-caa2-4304-8198-ac5fde3694f3"/>
    <ds:schemaRef ds:uri="de0dab7f-5909-494e-99ad-dd961b561ce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5191354-F965-40BF-95E4-67D71662D72A}">
  <ds:schemaRefs>
    <ds:schemaRef ds:uri="http://schemas.microsoft.com/sharepoint/v3/contenttype/forms"/>
  </ds:schemaRefs>
</ds:datastoreItem>
</file>

<file path=customXml/itemProps3.xml><?xml version="1.0" encoding="utf-8"?>
<ds:datastoreItem xmlns:ds="http://schemas.openxmlformats.org/officeDocument/2006/customXml" ds:itemID="{8CC11221-BDC0-490B-AD76-E02F0C08A71A}"/>
</file>

<file path=docProps/app.xml><?xml version="1.0" encoding="utf-8"?>
<Properties xmlns="http://schemas.openxmlformats.org/officeDocument/2006/extended-properties" xmlns:vt="http://schemas.openxmlformats.org/officeDocument/2006/docPropsVTypes">
  <Template>Foundry.thmx</Template>
  <TotalTime>9</TotalTime>
  <Words>1159</Words>
  <Application>Microsoft Office PowerPoint</Application>
  <PresentationFormat>Personalizzato</PresentationFormat>
  <Paragraphs>230</Paragraphs>
  <Slides>11</Slides>
  <Notes>1</Notes>
  <HiddenSlides>0</HiddenSlides>
  <MMClips>0</MMClips>
  <ScaleCrop>false</ScaleCrop>
  <HeadingPairs>
    <vt:vector size="6" baseType="variant">
      <vt:variant>
        <vt:lpstr>Caratteri utilizzati</vt:lpstr>
      </vt:variant>
      <vt:variant>
        <vt:i4>12</vt:i4>
      </vt:variant>
      <vt:variant>
        <vt:lpstr>Tema</vt:lpstr>
      </vt:variant>
      <vt:variant>
        <vt:i4>1</vt:i4>
      </vt:variant>
      <vt:variant>
        <vt:lpstr>Titoli diapositive</vt:lpstr>
      </vt:variant>
      <vt:variant>
        <vt:i4>11</vt:i4>
      </vt:variant>
    </vt:vector>
  </HeadingPairs>
  <TitlesOfParts>
    <vt:vector size="24" baseType="lpstr">
      <vt:lpstr>Arial</vt:lpstr>
      <vt:lpstr>Calibri</vt:lpstr>
      <vt:lpstr>Gill Sans</vt:lpstr>
      <vt:lpstr>Helvetica</vt:lpstr>
      <vt:lpstr>Helvetica Light</vt:lpstr>
      <vt:lpstr>Lato</vt:lpstr>
      <vt:lpstr>Lato Black</vt:lpstr>
      <vt:lpstr>Lato Light</vt:lpstr>
      <vt:lpstr>Lato Regular</vt:lpstr>
      <vt:lpstr>Neue Haas Grotesk Display Pro 4</vt:lpstr>
      <vt:lpstr>Neue Haas Grotesk Display Pro 6</vt:lpstr>
      <vt:lpstr>Raleway Light</vt:lpstr>
      <vt:lpstr>Default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user 1</dc:creator>
  <cp:keywords/>
  <dc:description/>
  <cp:lastModifiedBy>Francesco Bellini</cp:lastModifiedBy>
  <cp:revision>1</cp:revision>
  <cp:lastPrinted>2018-10-25T11:11:57Z</cp:lastPrinted>
  <dcterms:created xsi:type="dcterms:W3CDTF">2014-11-12T21:47:38Z</dcterms:created>
  <dcterms:modified xsi:type="dcterms:W3CDTF">2023-01-20T11:33:08Z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0x0101000EF80AD0DE5A304C97632A80FB200815</vt:lpwstr>
  </property>
  <property fmtid="{D5CDD505-2E9C-101B-9397-08002B2CF9AE}" pid="3" name="MediaServiceImageTags">
    <vt:lpwstr/>
  </property>
  <property fmtid="{D5CDD505-2E9C-101B-9397-08002B2CF9AE}" pid="4" name="Order">
    <vt:r8>5963800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